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7" r:id="rId2"/>
    <p:sldId id="256" r:id="rId3"/>
    <p:sldId id="264" r:id="rId4"/>
    <p:sldId id="269" r:id="rId5"/>
    <p:sldId id="265" r:id="rId6"/>
    <p:sldId id="272" r:id="rId7"/>
    <p:sldId id="266" r:id="rId8"/>
    <p:sldId id="270" r:id="rId9"/>
    <p:sldId id="267" r:id="rId10"/>
    <p:sldId id="279" r:id="rId11"/>
    <p:sldId id="268" r:id="rId12"/>
    <p:sldId id="278" r:id="rId13"/>
    <p:sldId id="273" r:id="rId14"/>
    <p:sldId id="274" r:id="rId15"/>
    <p:sldId id="275" r:id="rId16"/>
    <p:sldId id="276" r:id="rId17"/>
    <p:sldId id="277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90" r:id="rId26"/>
    <p:sldId id="299" r:id="rId27"/>
    <p:sldId id="300" r:id="rId28"/>
    <p:sldId id="301" r:id="rId29"/>
    <p:sldId id="287" r:id="rId30"/>
    <p:sldId id="289" r:id="rId31"/>
    <p:sldId id="292" r:id="rId32"/>
    <p:sldId id="296" r:id="rId33"/>
    <p:sldId id="297" r:id="rId34"/>
    <p:sldId id="30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ần Mặc định" id="{13D88FCB-809D-4496-99EB-54A6A514F656}">
          <p14:sldIdLst>
            <p14:sldId id="257"/>
            <p14:sldId id="256"/>
            <p14:sldId id="264"/>
            <p14:sldId id="269"/>
            <p14:sldId id="265"/>
            <p14:sldId id="272"/>
            <p14:sldId id="266"/>
            <p14:sldId id="270"/>
            <p14:sldId id="267"/>
            <p14:sldId id="279"/>
            <p14:sldId id="268"/>
            <p14:sldId id="278"/>
            <p14:sldId id="273"/>
            <p14:sldId id="274"/>
            <p14:sldId id="275"/>
            <p14:sldId id="276"/>
            <p14:sldId id="277"/>
            <p14:sldId id="280"/>
            <p14:sldId id="281"/>
            <p14:sldId id="282"/>
            <p14:sldId id="283"/>
            <p14:sldId id="284"/>
            <p14:sldId id="285"/>
            <p14:sldId id="286"/>
            <p14:sldId id="290"/>
            <p14:sldId id="299"/>
            <p14:sldId id="300"/>
            <p14:sldId id="301"/>
            <p14:sldId id="287"/>
            <p14:sldId id="289"/>
            <p14:sldId id="292"/>
            <p14:sldId id="296"/>
            <p14:sldId id="297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252BD1-0B1A-4D82-A277-91017C9F830D}" v="4888" dt="2020-08-18T12:42:22.131"/>
    <p1510:client id="{CB70FE6C-A81D-41BD-A72C-C8E4A6C07C1A}" v="3890" dt="2020-08-18T14:36:40.5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09:11:39.232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0 1,'4'0,"2"0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2:29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22 3264,'0'0'1581,"0"0"-236,0 0-219,0 0-125,0 0 124,-1 14 1298,-42 433 588,42-438-2826,-3 30-1058,2-36-430,1-23-556,1-3 772,3-145-3829,-1 123 5130,16-76 1,-15 109 151,0 1 0,0-1 0,2 1 0,-1 0 1,2 1-1,-1-1 0,1 1 0,15-19 0,-18 26-205,-1 0-1,1 0 0,0 0 1,0 0-1,0 0 1,1 0-1,-1 1 1,1 0-1,0 0 0,-1 0 1,1 0-1,0 0 1,0 1-1,0 0 1,0-1-1,0 2 0,1-1 1,-1 0-1,0 1 1,0 0-1,0 0 1,1 0-1,-1 0 0,0 1 1,0 0-1,0 0 1,0 0-1,5 2 1,-6-2-87,0 1 1,0 0 0,0 1 0,0-1 0,-1 0-1,1 1 1,-1 0 0,0-1 0,1 1 0,-1 0-1,0 0 1,-1 0 0,1 1 0,0-1-1,-1 0 1,0 1 0,0-1 0,0 0 0,0 1-1,0 6 1,0-1-36,0-1 0,0 0 0,-1 1 0,0-1 0,-1 1 0,1-1 0,-5 17 0,3-20-28,-1 0 0,0-1 1,0 1-1,0-1 0,0 1 0,0-1 0,-1 0 0,0-1 0,0 1 1,0 0-1,0-1 0,-1 0 0,1 0 0,-8 4 0,2-2-34,1-1-1,-1 0 0,0 0 1,0 0-1,-1-1 0,-15 2 1,23-5-160,-1 1 0,0-1 0,1 0 0,-1 0 0,0-1 0,1 1 1,-1-1-1,1 0 0,-1 0 0,-5-2 0,7 2-538,0 0 0,-1-1 0,1 1 0,0-1 0,0 1 0,0-1-1,0 0 1,0 0 0,-2-3 0,-4-6-5332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29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24 158 4808,'0'0'2341,"0"0"-189,-3 6 2953,-4 8-3730,3-3-1323,2-1-1,-1 0 1,1 1 0,1-1 0,0 1 0,1 0 0,0 0-1,0-1 1,1 1 0,1-1 0,0 1 0,0-1-1,6 16 1,-8-26-220,0 0-1,0 1 1,0-1 0,0 0 0,0 0-1,1 0 1,-1 1 0,0-1-1,0 0 1,0 0 0,1 0-1,-1 0 1,0 1 0,0-1-1,0 0 1,1 0 0,-1 0-1,0 0 1,0 0 0,1 0-1,-1 0 1,0 0 0,0 1-1,1-1 1,-1 0 0,0 0-1,0 0 1,1 0 0,-1 0-1,0-1 1,0 1 0,1 0-1,-1 0 1,0 0 0,0 0-1,1 0 1,-1 0 0,0 0-1,0 0 1,1 0 0,-1-1-1,0 1 1,0 0 0,0 0-1,1 0 1,-1-1 0,0 1-1,0 0 1,0 0 0,0 0-1,1-1 1,0 0-195,5-4-7019</inkml:trace>
  <inkml:trace contextRef="#ctx0" brushRef="#br0" timeOffset="1">40 1 5216,'0'0'2618,"0"0"-68,0 0-380,0 0-486,0 0-786,0 0-922,0 0 1,0 0-1,0 0 0,0 0 1,0 0-1,0 0 1,0 0-1,0 0 1,0 0-1,-1 0 1,1 0-1,0 0 1,0 0-1,0 0 1,0 0-1,0 0 1,0 0-1,0 0 1,0 0-1,0 0 1,-1 0-1,1 0 1,0 0-1,0 0 1,0 0-1,0 0 1,0 0-1,0 0 1,0 0-1,0 0 1,0 0-1,-1 0 1,1 0-1,0 0 1,0 0-1,0 0 0,0 0 1,0 0-1,0 0 1,0 0-1,0 0 1,0 1-1,0-1 1,0 0-1,0 0 1,0 0-1,0 0 1,0 0-1,-1 0 1,1 0-1,0 0 1,0 0-1,0 0 1,0 1-1,1 3-2557,0-3-2278,-1-1-1535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22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9096,'0'0'208,"0"0"418,0 0 474,0 0 66,0 0-154,0 0-220,0 0-211,0 0-221,2 3-120,18 23-36,0 0 0,-2 2 0,-1 0 0,-1 1 0,12 34 0,-3 0-141,25 99 1,-43-131-270,-1 1 0,-2-1 0,2 49 0,-19-77-1061,-19 1-8580,12-3 7182,-1 1 744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23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5920,'0'0'528,"0"0"152,0 0 48,4-11 128,4-1 168,2-1-336,7 2-336,1-2-112,4-1-96,0 4-72,2-1 0,7 3-48,1 3-24,4 1-224,-2 1-48,-1 6-8088,3 2 7736,0 0-1216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23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221 505 5472,'0'0'357,"0"0"271,0 0 276,0 0 52,-4-21 1577,2 15-2260,-1 0 0,0 0 0,0 0-1,0 1 1,-1-1 0,0 1-1,0 0 1,0 0 0,-1 0 0,-5-4-1,8 7-236,0 1-1,0 0 0,0-1 1,0 1-1,-1 0 0,1 0 0,0 0 1,0 0-1,-1 1 0,1-1 1,0 1-1,-1-1 0,1 1 1,-1 0-1,1 0 0,0 0 1,-1 0-1,1 0 0,-1 1 0,1-1 1,0 1-1,-1-1 0,1 1 1,0 0-1,0 0 0,-1 0 1,1 0-1,0 0 0,0 1 1,-3 2-1,-5 4 15,0 0 0,1 1 1,0 1-1,0-1 0,1 1 0,-10 16 0,14-20-37,1 0-1,0 0 0,0 0 1,1 1-1,-1-1 0,1 1 1,1 0-1,-1-1 0,1 1 1,0 0-1,1 0 0,0 0 1,1 11-1,0-16-9,1 0-1,-1 0 1,1 0 0,0 0 0,-1-1-1,1 1 1,0 0 0,0-1 0,0 1 0,1-1-1,-1 0 1,0 0 0,0 0 0,5 1-1,-4 0 5,1 0-65,0-1 0,0 1-1,1-1 1,-1 0 0,0 0 0,1 0 0,-1 0-1,0-1 1,1 0 0,-1 0 0,1 0 0,-1 0 0,0-1-1,1 1 1,-1-1 0,0-1 0,6-1 0,-5 1-604,0-1 0,0 1 0,0-1 1,0 0-1,6-6 0,19-24-7978,-17 15 6789</inkml:trace>
  <inkml:trace contextRef="#ctx0" brushRef="#br0" timeOffset="1">144 1 8384,'0'0'269,"0"0"222,0 0 361,0 0 177,0 0-165,0 0-248,0 0-121,0 12 594,1 9-737,1-1-1,2 0 1,6 27 0,5 25-146,18 288 170,-32-352-531,0-1 0,1 0-1,-1 0 1,2 0 0,-1 0-1,1 0 1,5 9 0,-7-14-2276,-1-2-5242,0 0 4941,0 0 740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23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94 5456,'0'0'377,"0"0"415,0 0 191,-11-22 2125,9 18-2944,0-1-1,-1 0 1,0 1 0,0 0 0,-1-1 0,1 1-1,-1 0 1,0 1 0,0-1 0,0 1 0,0 0 0,0 0-1,-1 0 1,0 0 0,1 1 0,-1 0 0,0 0 0,0 0-1,0 0 1,-1 1 0,1 0 0,0 0 0,0 0 0,-1 1-1,1 0 1,0 0 0,-1 0 0,1 1 0,0 0 0,-9 2-1,7-2-155,-1 1-1,1 0 1,0 1-1,1 0 0,-1 0 1,0 0-1,1 1 1,0 0-1,0 0 0,0 1 1,0-1-1,1 1 0,-1 1 1,1-1-1,1 1 1,-1 0-1,1 0 0,0 0 1,0 0-1,1 1 0,-6 13 1,8-14-1,0-1-1,0 1 1,0 0 0,1-1 0,-1 1 0,1 0 0,1 0-1,-1-1 1,1 1 0,0 0 0,0-1 0,1 1-1,0-1 1,3 9 0,-3-11-4,-1 0 0,1 0-1,0 0 1,1 0 0,-1 0 0,0 0-1,1-1 1,-1 1 0,1-1-1,0 0 1,0 1 0,0-1 0,0-1-1,0 1 1,1 0 0,-1-1 0,0 0-1,1 1 1,-1-1 0,1-1 0,-1 1-1,1 0 1,0-1 0,5 0 0,-1 0-29,1 0 1,-1 0 0,0-1 0,1 0 0,11-4 0,-16 4-25,0-1 0,0 0 0,0 0 0,0-1 0,-1 1 1,1-1-1,-1 1 0,1-1 0,-1 0 0,0-1 1,0 1-1,3-5 0,4-6-648,0-1 1,12-26 0,11-35-7811,-26 58 5552,5-9 1191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24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4432,'0'0'1148,"0"0"210,0 0 152,0 0 292,0 0-214,0 0-332,0 0-262,0 0-266,0 0-307,0 0-113,-3 25 448,42 174 217,-11 56-1317,-21-226-890,-6-25-455,1 0 0,0 0 0,0 0 1,1 0-1,-1 0 0,1-1 0,5 7 0,2 0-488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26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42 704,'0'0'155,"0"0"227,0 0 401,0 0 114,0 0-15,0 0-14,0 0-76,0 0-74,0 0-93,0 0-57,0 0-26,0 0-32,0 0 42,0 0-85,0 0-106,0 0-53,0 0 7,0 0 16,0 0-23,0 14 294,0 77 471,0-52-664,0-32-172,0-9 44,0-12-296,0 0-1,1 0 0,1 1 0,0-1 0,1 1 1,0 0-1,1-1 0,0 2 0,1-1 1,7-13-1,-8 17 19,-3 7 18,11-3 65,-11 4-73,-1 1 0,0 0 1,1 0-1,-1-1 0,1 1 0,-1 0 1,0 0-1,1-1 0,-1 1 0,1 0 1,-1 0-1,0 0 0,1 0 1,-1-1-1,1 1 0,-1 0 0,1 0 1,-1 0-1,0 0 0,1 0 0,-1 0 1,1 0-1,-1 0 0,1 1 1,-1-1-1,1 0 0,-1 0 0,0 0 1,1 0-1,-1 1 0,1-1 0,-1 0 1,0 0-1,1 1 0,-1-1 0,0 0 1,1 0-1,-1 1 0,0-1 1,1 0-1,-1 1 0,0-1 0,0 1 1,1-1-1,-1 0 0,0 1 0,0-1 1,0 1-1,0-1 0,1 1 1,2 5 44,-1-1 0,1 1 0,-1 0 1,0 0-1,0 0 0,-1 0 0,1 0 0,-2 0 1,2 7-1,-4 58 0,0-49-16,1-3-27,0-26-35,4-35-165,2 6-79,1-1 0,13-36 1,-19 71 252,0 2 3,0 0 36,0 0 51,0 0 24,0 0 33,0 0 6,3 2-96,1 0 0,-1 0 1,-1 0-1,1 0 0,0 1 0,-1-1 0,1 1 0,-1 0 0,3 3 1,-3-3 1,10 12 91,-2 1 0,0-1 0,0 2 1,8 20-1,-5-10-89,-13-27-127,0 1 0,0-1 1,0 1-1,0-1 0,1 1 0,-1-1 0,0 1 0,0-1 0,0 0 1,1 1-1,-1-1 0,0 1 0,1-1 0,-1 0 0,0 1 0,1-1 0,-1 0 1,0 0-1,1 1 0,-1-1 0,1 0 0,-1 0 0,0 1 0,1-1 0,-1 0 1,1 0-1,-1 0 0,1 0 0,-1 0 0,1 0 0,-1 0 0,1 0 1,-1 0-1,1 0 0,-1 0 0,1 0 0,-1 0 0,0 0 0,1 0 0,-1 0 1,1 0-1,-1-1 0,1 1 0,10-2-10215,-11 2 8264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26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5048,'0'0'235,"0"0"372,0 0 244,0 0-18,0 0-38,-6 12 1957,3-5-2297,0 0 0,1 1 1,0 0-1,0-1 0,0 1 0,0 11 0,1-1-286,1 0-1,0 0 0,6 30 1,-6-46-158,0-2-9,0 0-44,0 0-160,0 0-300,0 0-310,0 0-1699,1-1-5517,12-3 6939,1-2-711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27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2072,'0'0'496,"0"0"455,0 0 369,0 0 3,0 0-151,0 0-64,0 0 210,0 0-92,0 0-184,0 0-200,0 0-148,0 0-86,0 0-112,0 0-224,0 0-72,-1 2-23,-6 17 62,1 1-1,1-1 1,-5 36 0,9-47-202,0 0 1,1 0-1,0 0 0,0 0 1,1 0-1,0 0 0,0 0 0,1 0 1,0-1-1,1 1 0,-1 0 1,8 11-1,-9-17-33,0 1-1,1-1 1,-1-1 0,1 1-1,-1 0 1,1 0 0,0-1-1,0 1 1,0-1 0,0 1-1,0-1 1,0 0 0,0 0 0,1 0-1,-1 0 1,0 0 0,1 0-1,-1-1 1,1 1 0,-1-1-1,0 1 1,1-1 0,-1 0-1,1 0 1,-1 0 0,4-1 0,6-1-73,-1-1 1,0 0-1,0-1 1,16-8-1,-5 3-317,-11 4 42,0-1 1,0 0-1,-1 0 1,0-1 0,0 0-1,-1-1 1,0 0-1,9-11 1,9-14-3617,-4 0-3813,-15 21 6477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27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1800,'0'0'577,"0"0"235,0 0 340,0 0 137,0 0-75,0 0-124,0 0 25,0 0 81,0 0-121,0 0-211,0 0-155,0 0-105,0 0-55,0 0-75,0 0-161,-3 14 46,0 1-267,2 0 1,0 1 0,0-1 0,2 0 0,0 1-1,0-1 1,2 0 0,0 0 0,0 0 0,1-1 0,1 1-1,9 18 1,-13-32-111,-1-1-1,0 1 1,1-1-1,-1 1 1,1 0-1,-1-1 1,1 1-1,-1-1 1,1 1-1,-1-1 1,1 0 0,0 1-1,-1-1 1,1 0-1,-1 1 1,1-1-1,0 0 1,-1 0-1,1 1 1,0-1-1,0 0 1,-1 0-1,1 0 1,0 0-1,-1 0 1,1 0-1,0 0 1,0 0 0,-1 0-1,1 0 1,0 0-1,-1-1 1,1 1-1,0 0 1,-1-1-1,1 1 1,0 0-1,-1-1 1,1 1-1,-1 0 1,1-1-1,1 0 1,19-21-3220,0-5-6483,-15 17 9061,8-9-1317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28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5352,'0'0'397,"0"0"434,0 0 206,0 0 28,0 0 90,0 0-27,0 0-79,0 0-123,0 0-97,0 0-148,0 0-233,3 14 63,6 37 137,3 94-1,-5-39-258,-6-7-140,-2-71-188,1 1 1,5 32-1,-5-59-158,1 1 0,0 0 0,-1 0 0,1 0 0,0-1 0,0 1 0,0 0 0,1-1 0,-1 1 0,1-1 0,-1 1 0,1-1 0,0 0 0,0 0 0,0 1 0,0-1 0,0-1 0,0 1 0,1 0 0,-1-1 0,1 1 0,-1-1 0,1 1 0,0-1 0,-1 0 0,1 0 0,0-1 0,0 1 0,0 0 0,-1-1 0,1 0 0,0 0 1,0 1-1,0-2 0,0 1 0,0 0 0,0-1 0,4 0 0,3-4-452,7-2-9148,-11 6 7922,5-1 60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29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5328,'0'0'2637,"0"0"-158,-1 1 883,-5 11-2078,3 2-941,1 0 0,1 1-1,0-1 1,0 0 0,3 17 0,-2 30 44,-25 469-356,22-509-97,3-19-28,-4-14-153,-1-13-70,2 0 0,0 0 0,2 0 0,3-50-1,-1 30-165,2-24-1435,19-108 0,15 18 3671,-36 154-1521,1 0 0,0-1 0,0 1 0,1 0 0,-1 0 0,1 1 0,0-1-1,0 0 1,1 1 0,-1 0 0,1 0 0,5-4 0,-8 7-180,1 0 0,0 0 1,-1 0-1,1 0 0,0 0 1,0 1-1,-1-1 0,1 1 0,0-1 1,0 1-1,0 0 0,0-1 0,0 1 1,0 0-1,-1 0 0,1 1 1,0-1-1,0 0 0,0 1 0,0-1 1,0 1-1,-1-1 0,1 1 0,0 0 1,0 0-1,-1 0 0,1 0 0,-1 0 1,1 0-1,-1 0 0,1 0 1,-1 1-1,1-1 0,-1 1 0,0-1 1,0 1-1,0-1 0,1 3 0,3 2 6,0 0-1,0 1 1,-1 0-1,0 0 0,0 0 1,0 1-1,-1-1 0,0 1 1,-1 0-1,0 0 1,0 0-1,0 0 0,-1 0 1,-1 0-1,1 0 0,-1 0 1,0 0-1,-1 0 1,0 1-1,-1-1 0,1 0 1,-1 0-1,-1-1 0,0 1 1,0 0-1,0-1 1,-1 0-1,0 0 0,-7 10 1,3-8-118,-1 0 0,0 0 1,0 0-1,-1-1 1,-21 13-1,28-19-97,0 0 1,0 0-1,-1 0 1,1-1-1,-1 1 0,1-1 1,-1 0-1,0 0 0,1-1 1,-1 1-1,0-1 1,0 1-1,1-1 0,-1 0 1,0-1-1,0 1 0,0-1 1,1 1-1,-1-1 1,0 0-1,1-1 0,-1 1 1,1-1-1,-5-1 1,7 1-478,-1 1 0,1 0 0,-1-1 0,1 1 1,0-1-1,-1 1 0,1-1 0,0 0 1,0 1-1,0-1 0,-1-4 0,-4-6-7260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28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10 4192,'0'0'449,"0"0"587,0 0 268,0 0 21,0 0 181,-3-10 636,3 10 1877,3 15-3858,-1 1 1,-1-1-1,0 1 1,-3 29-1,0 1 17,2 182-343,0-225-164,0-3-69,-9-4-1048,5 0-8215,-5-5 6787,-1-2 797</inkml:trace>
  <inkml:trace contextRef="#ctx0" brushRef="#br0" timeOffset="1">1 151 8024,'0'0'445,"0"0"563,0 0 199,0 0-215,12 0 305,18-2-1015,0-2 0,50-11 0,-36 6-1419,23 3-9816,-45 6 9232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29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33 224 6648,'0'0'341,"0"0"250,0 0 263,0 0 296,0 0 42,0 0 18,0 0-30,-2 14 586,-2 9-1248,1-10-401,0 1 1,1-1-1,1 1 1,0-1-1,1 1 1,0-1 0,3 19-1,-1-24-117,-1-6-93,-1-2-130,0 0-125,0 0 180,0 1-1,1-1 0,-1 0 0,0 1 1,0-1-1,1 0 0,-1 1 1,0-1-1,1 0 0,-1 0 1,0 1-1,1-1 0,-1 0 1,0 0-1,1 0 0,-1 1 1,0-1-1,1 0 0,-1 0 0,1 0 1,-1 0-1,0 0 0,1 0 1,-1 0-1,1 0 0,-1 0 1,0 0-1,1 0 0,-1 0 1,1 0-1,-1 0 0,0 0 1,1-1-1,-1 1 0,1 0 1,-1 0-1,0 0 0,1 0 0,-1-1 1,0 1-1,1 0 0,-1-1 1,1 1-1,11-7-5449,-7 4 4961,7-4-1364</inkml:trace>
  <inkml:trace contextRef="#ctx0" brushRef="#br0" timeOffset="1">1 10 4176,'0'0'1702,"0"0"-392,0 0-10,0 0 346,0 0-214,0 0-333,0 0-234,-1-7 435,4 4-3892,6 9-5246,2 1 5417,-1 0 450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29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7328,'0'0'314,"0"0"216,0 0 606,0 0 201,0 0-188,7 21 1538,25 122-1125,-16-63-1283,20 147 77,-31-191-315,-4-25-27,1 2 25,0 0 0,-1 0 1,-2 24-1,1-41-63,-1 0 0,0 0 0,0-1 0,-1 1 0,1 0-1,-3-5 1,-2-5-88,-4-23-123,1 0 0,1 0 0,-4-70 1,12 91 229,0 0 0,0 0-1,2 0 1,0 0 0,1 0 0,0 0 0,1 0 0,1 1 0,1 0 0,0 0 0,14-24 0,-16 34 20,0 1 1,0-1-1,1 1 0,-1 0 1,1 0-1,0 0 1,1 1-1,-1 0 0,1 0 1,-1 0-1,1 1 1,0 0-1,0 0 0,0 0 1,0 1-1,0 0 1,0 0-1,0 0 0,1 1 1,10 0-1,-9 0 18,-1 1 1,1-1-1,-1 1 0,1 0 1,-1 1-1,0 0 0,0 0 1,0 1-1,0-1 0,0 1 0,0 1 1,-1 0-1,1 0 0,-1 0 1,0 0-1,0 1 0,6 7 0,-10-10-26,0 0-1,-1 0 0,1 0 0,-1 1 0,0-1 0,1 0 0,-1 1 0,0-1 0,0 1 0,-1-1 0,1 1 0,0-1 0,-1 1 0,0 0 0,1-1 0,-1 1 0,0 0 0,0-1 0,-1 1 0,1 0 0,-1 2 0,-1-1 11,1-1-1,-1 1 0,0-1 1,0 0-1,0 1 0,-1-1 1,1 0-1,-1 0 0,0-1 1,0 1-1,0 0 0,-6 3 1,-1 1 18,-2-1 0,1 0 1,-1-1-1,0 0 0,0-1 1,0 0-1,-22 3 0,28-6-103,-1-1-1,0 1 1,1-1-1,-1-1 0,0 1 1,1-1-1,-1-1 1,1 1-1,-1-1 0,1 0 1,-11-5-1,15 6-30,0-1 0,0 1-1,0 0 1,0 0 0,0-1 0,1 1-1,-1-1 1,0 0 0,1 1 0,-1-1-1,1 0 1,0 0 0,0 0 0,0 0 0,0 0-1,0 0 1,0 0 0,0 0 0,1 0-1,-1-1 1,1 1 0,-1 0 0,1 0-1,0-1 1,0 1 0,0 0 0,0-1-1,1 1 1,-1 0 0,0 0 0,1 0-1,0-1 1,-1 1 0,1 0 0,0 0-1,0 0 1,2-3 0,13-17-9842,-11 16 9338,6-8-1410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29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8304,'0'0'438,"0"0"272,0 0 495,0 0 56,0 0-158,0 0-131,0 0-176,0 0-295,0 0-97,0 0-50,0 0-54,7 11 107,-2 0-323,-1 1-1,0-1 0,-1 0 0,0 1 1,2 23-1,0 65 160,-3-32-54,0-26-92,11 90 53,-11-117-141,1 0 0,1 0 0,0-1 0,1 1 0,1-1 0,10 19 0,-15-30-9,0-1 0,0 0 0,1 1 0,0-1 0,-1 0 0,1 0 0,0 0 0,0 0 0,0 0 0,0 0 0,0 0 0,1-1 0,-1 1 0,0-1 0,1 0 0,-1 1 0,1-1 0,0 0 0,-1-1 1,6 2-1,-5-2-21,1 0-1,-1-1 1,1 1 0,-1-1 0,0 0 0,1 0 0,-1 0 0,0 0 0,0 0 0,0-1 0,0 0 0,0 1 0,0-1 0,4-3 0,7-8-174,-1 0 0,0-1-1,-1 0 1,18-27 0,-23 32 171,-1 0-1,0 0 1,-1-1-1,0 0 1,0 0-1,-1 0 1,0 0 0,-1-1-1,0 0 1,-1 1-1,1-15 1,-3 23 76,0 2 84,0 0 60,-5 5-71,0 0 0,0 0 0,0 1-1,1 0 1,0 0 0,0 0 0,0 0 0,1 1 0,0-1 0,0 1 0,0 0 0,1 0 0,0 0 0,1 0-1,0 0 1,0 0 0,0 0 0,1 11 0,0-9-42,0 0 0,1 1 1,0-1-1,0 0 0,1 0 0,0 0 0,6 14 1,-6-18-75,1-1 1,-1 0-1,1 0 1,-1 0 0,1 0-1,1 0 1,-1-1 0,0 1-1,1-1 1,0 0 0,-1 0-1,1-1 1,0 1-1,1-1 1,-1 1 0,6 1-1,7 2-70,-1-1-1,1 0 0,0-1 0,0-1 1,1-1-1,24 1 0,-33-3-135,0 0-1,0-1 0,0 0 1,0 0-1,0-1 0,0 0 1,0-1-1,-1 0 0,1 0 1,-1-1-1,0 0 0,0 0 1,0-1-1,8-6 0,2-4-3,29-17-13960,-45 31 14006,15-11-1922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31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2152,'0'0'397,"0"0"-98,0 0 182,0 0 293,0 0 148,0 0 17,0 0-70,0 0-109,0 0 1,0 0 179,0 0-28,0 0-73,0 0-107,0 0-115,1 2-53,10 32-64,-2 0 0,-1 1 0,-1 0 0,1 41 0,-3-33-349,24 260 311,-17-153-393,-12-147-141,14-47-815,-7 5 513,1-57-10814,-6 63 9441,2-12-117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31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4704,'0'0'-24,"0"0"-304,0 0-2936,0 0 2992,0 0-536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32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1 336 3208,'0'-26'1029,"0"7"132,1-1 1,0 1-1,2-1 0,9-34 0,-9 44-863,0 1 0,1-1 1,0 1-1,1 0 0,0 0 0,1 1 0,-1 0 0,1 0 0,1 0 1,0 1-1,9-9 0,-4 6 82,-3 2-236,-1 0 0,1 1 1,0 0-1,1 1 0,0 0 0,10-4 1,-17 9-131,-1 0 1,0 1-1,1-1 1,-1 1 0,0-1-1,1 1 1,-1 0 0,0 0-1,1 0 1,-1 0 0,0 0-1,1 1 1,-1-1 0,0 1-1,1 0 1,-1-1 0,0 1-1,0 0 1,0 0 0,0 0-1,1 1 1,-2-1 0,1 1-1,0-1 1,0 1 0,0-1-1,-1 1 1,1 0 0,-1 0-1,1 0 1,-1 0 0,0 0-1,0 0 1,0 0 0,1 3-1,2 3 29,-1 0 0,0 0 0,-1 1 0,0-1 0,0 1 0,-1-1-1,0 1 1,-1-1 0,0 1 0,0 0 0,-1-1 0,0 1 0,-2 10 0,0-8 8,1-1-1,-1 1 1,-1-1 0,0 0-1,0 0 1,-1 0 0,-1-1 0,1 1-1,-2-2 1,-7 11 0,11-16 2,-1 0 1,1 0-1,-1 0 1,0 0-1,1-1 1,-1 0-1,0 0 0,-1 0 1,1 0-1,0 0 1,0-1-1,-1 0 1,-8 2-1,12-3-176,-1 0 0,1 0 1,0 0-1,0 0 0,-1 0 0,1-1 0,0 1 0,0 0 0,0-1 1,0 1-1,-1 0 0,1-1 0,0 1 0,0-1 0,0 0 0,0 1 1,0-1-1,0 0 0,0 0 0,0 1 0,0-3 0,0 1-577,0 1-1,0-1 1,0 0 0,1 0-1,-1 0 1,1 0-1,-1 0 1,1 0-1,0-1 1,0 1 0,0 0-1,0 0 1,0 0-1,1 0 1,-1 0-1,0 0 1,2-2 0,0-7-1427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32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25 225 8272,'0'0'150,"0"0"288,0 0 462,0 0 141,0 0-84,-1 0-798,1 0 0,-1 0 1,1 0-1,-1 0 0,1 0 0,-1 0 0,1 0 0,-1 0 0,1 0 0,-1 0 0,1 0 0,-1 0 0,1 0 0,-1 0 0,1 0 0,-1 1 0,1-1 1,-1 0-1,1 0 0,-1 1 0,1-1 0,-1 1 0,-1 4-118,0 1 0,0 0 0,0 0-1,1 0 1,-1 0 0,2 1 0,-1-1 0,1 0 0,0 10 0,10 58-208,-5-49-194,-5-24-79,0-1-404,0 0-1846,2 1-5460,8 1 7289,-10-1 399,10 1-1381</inkml:trace>
  <inkml:trace contextRef="#ctx0" brushRef="#br0" timeOffset="1">79 1 5608,'0'0'1864,"0"0"-536,0 0 152,0 0-216,0 0-472,0 0-360,0 0-200,0 0-104,0 0-72,0 0-32,0 0-8,0 0-144,12 8-392,-2 8-232,4 1-8440,0 2 8528,1 0-1296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33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65 7040,'0'0'361,"-2"-23"2942,0 21-3101,1-1 0,0 0 1,-1 1-1,0-1 1,0 1-1,0 0 0,0-1 1,0 1-1,0 0 1,0 0-1,-1 0 0,1 1 1,-1-1-1,0 0 1,1 1-1,-1 0 0,0 0 1,0 0-1,0 0 0,1 0 1,-1 0-1,0 1 1,0-1-1,0 1 0,0 0 1,-4 0-1,2 0-140,1 0-1,-1 0 1,0 0 0,1 1-1,-1 0 1,1 0-1,-1 0 1,1 0 0,0 1-1,-1 0 1,1 0-1,0 0 1,0 0 0,0 0-1,1 1 1,-8 6-1,6-3 19,1 0 0,0 1 0,0 0 0,0 0 0,1 0 0,-1 0 0,2 1 0,-1-1 0,-1 12 0,1-4-2,1 1 0,1-1 0,0 30 0,2-42-74,-1 0 0,1 1 0,-1-1-1,1 1 1,0-1 0,0 0 0,0 0-1,1 1 1,-1-1 0,1 0-1,0 0 1,0-1 0,0 1 0,0 0-1,0 0 1,1-1 0,-1 0 0,1 1-1,0-1 1,0 0 0,-1 0-1,1 0 1,0-1 0,1 1 0,-1-1-1,0 0 1,0 0 0,1 0 0,-1 0-1,0 0 1,6 0 0,9 1-239,0-1 0,0 0 0,0-1 1,31-5-1,-38 3-142,1-1 0,0 0 1,-1-1-1,0 0 0,17-9 1,14-9-4090,-4-1-4060,-16 9 6513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36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4089 4000,'0'0'1007,"0"0"-372,0 0-285,-8-22 6,5 9 244,1 1 1,1-1 0,0 0-1,1 0 1,2-24-1,17-68-564,-11 61 601,10-61 2,-11 50-453,3 1-1,2 1 1,2 0 0,30-73 0,43-33-89,-55 104-39,43-97 0,-55 99-17,56-127 282,-29 107-117,-31 50-158,19-38-1,26-49 21,126-174 0,-184 279-66,25-30 5,1 0 1,2 2 0,2 1 0,48-38-1,-42 35 24,-1-2 0,33-44-1,-22 26 9,-34 36-20,-1 0 0,-1-1 0,15-31 1,19-27-8,-34 59-3,15-23 67,1 2 0,3 1 0,67-65 1,-82 91 4,1 1 1,33-17 0,-33 19-42,0 0 1,0-2-1,20-16 0,28-31 30,70-60-30,-123 106-25,0 0 1,0-1-1,-1 0 1,12-21-1,18-20 102,9 0-4,3 3 0,105-79 0,-128 110-96,0 1 0,35-15 0,44-28 7,-50 20 32,59-55 1,-100 83-47,0 1 1,1 0-1,0 1 1,1 1-1,24-9 1,-31 13-7,-1 0 0,0-1-1,16-13 1,29-18 13,-4 9-5,50-26 40,-100 55-44,8-9 3,27-5 3,-26 9-6,-4 1 3,0 1 0,1 0 1,20-6-1,-30 11-7,32-11-787,-1 0 1,33-19-1,-56 25-34,12-11-9443,-15 10 10092,6-5-1497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30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4040,'0'0'1961,"0"0"-184,0 0 250,0 0 146,0 0-443,-1 32 1680,-19 123-2130,-10 98-1216,29-246-93,0 43-252,1-47 237,0-1-1,0 1 1,0-1-1,1 1 0,-1-1 1,1 1-1,-1-1 1,1 1-1,0-1 0,0 0 1,0 0-1,1 1 1,-1-1-1,0 0 0,1 0 1,2 2-1,-3-3 9,0-1-1,0 0 1,0 1 0,0-1-1,0 0 1,0 0 0,0 0-1,-1 0 1,1 0 0,0 0-1,0 0 1,0 0-1,0 0 1,0 0 0,0-1-1,0 1 1,0 0 0,0-1-1,0 1 1,0-1 0,0 1-1,-1-1 1,1 1 0,0-1-1,1 0 1,25-22-1129,-17 14 171,19-13-6468,-15 9 642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37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1456,'0'0'280,"0"0"419,0-16 1877,0 13 6882,1 14-9418,0 0 0,0-1 1,1 1-1,1-1 0,-1 1 0,2-1 1,0 0-1,0 0 0,0-1 0,1 1 1,1-1-1,0 0 0,0 0 0,0 0 1,1-1-1,1 0 0,-1-1 0,1 0 0,0 0 1,1 0-1,9 5 0,-14-11-35,-1 1-1,1-1 1,0 0-1,-1 0 0,1 0 1,0 0-1,0-1 1,0 1-1,-1-1 1,1 0-1,0 0 1,0-1-1,0 1 0,0-1 1,-1 0-1,1 0 1,0 0-1,-1 0 1,1-1-1,-1 1 1,6-4-1,7-5-61,-1-1 0,0 0 0,19-20 0,14-9-674,-8 14 84,55-26-11426,-65 38 10308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51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31 2736,'0'0'543,"0"0"435,0 0 317,0-26 4040,0 22 99,15 95-4893,-5 1 0,-1 155 1,-22-2-218,8-223 539,5-22-897,0 0 0,0 1 0,0-1-1,0 0 1,-1 0 0,1 0 0,0 0 0,0 0 0,0 0 0,-1 0-1,1 0 1,0 0 0,0 0 0,0 0 0,0 0 0,-1 0 0,1 0-1,0 0 1,0 0 0,0 0 0,-1 0 0,1 0 0,0 0-1,0 0 1,0-1 0,0 1 0,-1 0 0,1 0 0,0 0 0,0 0-1,0 0 1,0 0 0,0 0 0,-1-1 0,1 1 0,0 0 0,0 0-1,0 0 1,0 0 0,0-1 0,0 1 0,0 0 0,0 0 0,0 0-1,0 0 1,0-1 0,0 1 0,0 0 0,-15-43-8962,9 25 2740,0 2 4057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51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0 193 7728,'0'0'188,"0"0"320,0 0 645,3-2 214,34-25-42,1 2 1,1 1-1,53-23 1,-64 35-1295,1 1 0,1 2 0,0 0 1,0 2-1,57-5 0,122 5-1005,-164 7-3278,0 0-4006,-41 0 7358,22 0-1141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52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312 168 4040,'0'0'299,"0"0"331,0 0 443,3-14 993,-1 6-1463,-1-1 1,0 0 0,0 0-1,-1 1 1,0-1 0,0 0-1,-1 0 1,-4-15-1,4 21-531,0-1 0,0 1 0,-1 0 1,0 0-1,1 0 0,-1 0 0,0 0 0,0 0 0,0 1 0,-1-1 0,1 0 0,-1 1 0,1 0 0,-1 0 0,0 0 0,0 0 0,0 0 0,0 0 0,0 1 0,-1 0 0,1-1 0,0 1 0,0 0 0,-1 1 0,-4-2 0,0 1-8,-1 1-1,1-1 1,-1 1-1,1 1 1,-1-1 0,1 1-1,0 1 1,-1 0 0,1 0-1,0 1 1,0 0 0,0 0-1,-10 6 1,7-3 8,0 2 0,1-1 1,0 1-1,0 0 0,1 1 0,0 1 1,0-1-1,-8 14 0,14-20-47,1 2 1,-1-1-1,1 0 0,0 1 1,0-1-1,0 1 0,1-1 1,-1 1-1,1 0 0,0 0 1,1 0-1,-1-1 0,1 1 1,0 0-1,0 0 0,0 0 1,1 0-1,0 0 0,0-1 1,0 1-1,2 6 0,-1-8-18,0 0 0,0 0 0,0 1 0,0-1 0,0-1 0,0 1 0,1 0 0,-1-1 1,1 1-1,0-1 0,0 0 0,0 1 0,0-1 0,0-1 0,0 1 0,1 0 0,-1-1 0,0 0 0,1 0 0,-1 0 0,1 0 0,0 0 0,-1-1 0,1 0 0,0 0 0,-1 0 0,1 0 0,0 0 0,3-1 0,5-2 1,-1 0 0,1 0-1,-1-1 1,0-1 0,0 0 0,18-12-1,8-2-108,-30 15 46,-1 0 1,0-1-1,0 1 0,0-1 0,-1 0 0,1 0 0,-1-1 0,-1 0 0,1 0 0,-1 0 0,0 0 0,0-1 0,-1 1 0,0-1 0,0 0 0,-1 0 0,1 0 0,-2-1 0,1 1 0,-1 0 0,0-1 0,0 1 0,-1-1 0,0 1 0,-1-8 0,-1 7 2252,-3-1-7939,2 8-1409,2 9 3588,1 6 1584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52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5432,'0'0'672,"0"0"301,0 0 340,0 0 374,0 0-148,0 0-231,0 0-186,0 0-347,-5 24 269,2 11-807,1 1-1,1-1 1,2 1 0,2-1 0,1 0-1,18 68 1,-20-96-1565,1 4 3457,0-2-1692,-1-3-3174,-1-1-2509,0 0-3510,-1-5 6743</inkml:trace>
  <inkml:trace contextRef="#ctx0" brushRef="#br0" timeOffset="1">1 204 9816,'0'0'538,"0"0"442,0 0 266,0 0-90,0 0-338,12-8-267,4 0-581,-1 1-1,2 0 1,-1 0 0,1 2 0,0 0-1,0 1 1,0 1 0,1 1-1,27-1 1,-4 3-1108,54 10-10718,-59-5 10056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53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68 3000,'0'0'736,"0"0"505,0-12 2812,-1 10-3791,1-1-1,-1 1 1,1-1-1,-1 1 1,0 0-1,0 0 0,0-1 1,0 1-1,0 0 1,0 0-1,-1 0 1,1 0-1,-1 0 0,0 0 1,1 1-1,-1-1 1,0 0-1,0 1 1,-4-3-1,2 2-113,-1 0 1,0 0-1,0 1 0,0-1 1,0 1-1,0 0 0,0 0 1,0 1-1,-6-1 0,-2 1-90,0 1 0,1 1 0,-1-1 0,1 2-1,-1 0 1,1 0 0,-15 7 0,15-3 41,-1 1 0,1 0 0,0 1-1,0 0 1,1 1 0,1 1 0,-1-1 0,2 2 0,0-1 0,-12 20 0,20-29-90,-1 0 1,1 0-1,-1 0 1,1 0-1,0 0 1,0 0-1,0 1 1,0-1-1,0 0 1,0 1-1,1-1 1,-1 1-1,1-1 1,0 1-1,0-1 1,0 1-1,0-1 1,0 1-1,0-1 1,1 0-1,-1 1 1,1-1-1,-1 1 1,1-1-1,0 0 1,0 1-1,0-1 1,1 0-1,-1 0 1,0 0-1,1 0 1,1 2-1,0-1-4,0-1 0,1 1-1,-1-1 1,0 0-1,1 0 1,0 0 0,-1-1-1,1 1 1,0-1 0,0 0-1,0 0 1,0 0-1,0 0 1,0-1 0,0 1-1,0-1 1,0 0 0,7-2-1,6-1-71,-1-1 0,1 0 0,-1-1-1,24-12 1,-36 14 10,1-1 0,-1 1 0,0-1 0,0 0 0,0 0 0,-1 0 0,1 0 0,-1-1 0,0 1 0,0-1 0,0 0 0,-1 0 0,2-6 0,2-3-67,-2 0-1,0 0 0,4-27 0,-7 30 109,-1 9 92,0 2 35,0 0 42,0 0 33,-7 27 320,6-20-468,0 0-1,1 0 1,-1 0 0,1 0 0,1 0 0,0 0 0,0-1 0,0 1-1,0 0 1,1 0 0,1-1 0,-1 1 0,1-1 0,0 0-1,0 1 1,1-2 0,-1 1 0,1 0 0,1-1 0,9 10-1,-12-13-359,1 0 0,0-1 0,-1 0 0,1 1 0,0-1 0,0 0 0,0 0-1,0-1 1,0 1 0,0-1 0,0 1 0,0-1 0,0 0 0,0 0-1,0 0 1,0-1 0,0 1 0,0-1 0,0 0 0,0 1 0,0-1-1,5-3 1,1 1-1051,1-2-1,0 1 1,-1-1-1,0 0 1,12-10-1,-8 5-839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53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1 158 5280,'0'0'466,"0"0"438,0 0 134,0 0-25,0 0 52,0-13 1854,3 5-2919,-2 5-11,6-38 199,2-15-451,-7 19 4958,21 476-2435,-22-424-2211,1-1 0,1 1 0,0 0 0,1-1 0,1 1 0,11 25 0,-13-36-44,-1 0-1,1 1 0,0-1 1,0 0-1,1 0 1,-1-1-1,1 1 1,0-1-1,0 1 1,0-1-1,0-1 1,0 1-1,1 0 1,0-1-1,-1 0 1,1 0-1,0-1 0,0 1 1,0-1-1,0 0 1,0 0-1,0 0 1,0-1-1,5 0 1,-1 0-117,-1-1 0,0 0 1,0-1-1,0 1 0,0-1 1,0-1-1,0 0 0,11-5 0,4-5-1199,29-21 0,-24 15-3844,0 2-3822,-9 5 6736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54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4 118 2664,'0'-22'3421,"-3"-12"194,3 15 1749,1 21-5305,1-1 1,0 1 0,-1 0 0,1 0 0,-1 1 0,0-1 0,0 0 0,0 0 0,0 0 0,0 1 0,0-1 0,0 4 0,0-3 11,24 78 529,-4 2 0,15 124 0,-24 6-301,-12-211-261,0-2 10,-1-3-21,-19-76-828,-20-151 1,37 203 740,1 0 0,1 0 0,2 0 0,6-45 0,-6 63 56,1-1 1,0 1-1,1 0 0,0-1 1,0 1-1,1 0 1,0 1-1,1-1 1,0 1-1,0 0 1,1 0-1,0 0 1,0 1-1,1 0 1,0 0-1,10-8 1,-13 13 22,-1-1 0,1 1 0,0 0 0,0 0 0,0 0 1,0 1-1,0-1 0,1 1 0,-1 0 0,0 0 0,1 1 0,-1-1 0,0 1 1,1 0-1,-1 0 0,1 0 0,-1 1 0,0 0 0,1-1 0,-1 2 0,0-1 1,0 0-1,1 1 0,-1 0 0,0 0 0,-1 0 0,1 0 0,0 1 0,-1-1 1,1 1-1,5 6 0,-5-5 11,-1 0 0,0 0 0,0 0 0,0 0 0,0 1 1,-1 0-1,1-1 0,-1 1 0,-1 0 0,1 0 0,0 0 0,-1 0 0,0 0 1,-1 0-1,1 1 0,-1-1 0,0 0 0,0 0 0,0 0 0,-1 1 0,0-1 1,0 0-1,0 0 0,-1 0 0,1 0 0,-5 7 0,3-8-17,1 0-1,-2 0 0,1 0 1,0-1-1,-1 1 1,1-1-1,-1 0 0,0 0 1,0-1-1,0 1 1,-1-1-1,1 0 0,-1 0 1,1 0-1,-1 0 1,-7 1-1,-10 2-20,0-1-1,-28 1 1,39-4-15,5-1-42,0 1 1,1-1 0,-1 0-1,1 0 1,-1-1-1,1 1 1,-1-1-1,1-1 1,-1 1 0,1-1-1,-10-4 1,12 4-113,0 0 1,0 0-1,1 0 0,-1-1 1,1 1-1,0-1 1,-1 0-1,1 0 1,0 1-1,1-1 0,-1 0 1,0-1-1,1 1 1,0 0-1,0 0 0,0-1 1,0 1-1,0 0 1,1-1-1,-1-5 1,2-22-8955,2 11 7146,2-7-163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55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19 6384,'0'0'416,"0"-17"2328,-1 15 4617,-2 23-7214,2-1 0,0 1 0,1-1 0,1 1 0,5 29 1,-1-4 23,4 115 311,14 117-16,-11-235-390,-11-41-45,-1-2-8,0 0-26,3-21-189,2-14-191,12-61-406,-14 86 748,0 0-1,0 1 1,1 0-1,0 0 1,1 0-1,0 0 1,10-12-1,-14 20 41,-1-1 1,1 1-1,0 0 0,0 0 0,0 0 0,0 0 1,1 0-1,-1 0 0,0 1 0,0-1 0,0 0 1,1 1-1,-1-1 0,0 0 0,1 1 0,-1 0 1,1-1-1,-1 1 0,0 0 0,1 0 0,-1-1 0,1 1 1,-1 0-1,1 1 0,1-1 0,0 1 20,0 0 0,0 0 0,0 1 0,-1-1 0,1 1 0,0 0 0,-1 0 0,1 0 0,-1 0 0,0 0 0,3 3 0,6 9 68,-1 0 0,0 1 0,10 20 0,-18-29-110,7 10 22,0 2-2,1 0-1,16 20 1,-23-34-66,1 0 0,-1 1 0,1-1 1,0-1-1,1 1 0,-1-1 1,1 1-1,-1-1 0,1 0 1,0-1-1,0 1 0,0-1 1,7 2-1,-6-2-53,1 0 0,0-1 0,-1 0 1,1 0-1,0 0 0,0-1 0,-1 0 0,1-1 0,0 1 1,0-1-1,0 0 0,-1-1 0,1 0 0,-1 0 1,1 0-1,-1-1 0,0 0 0,0 0 0,0 0 1,0-1-1,8-8 0,-11 11 87,16-13-262,32-30 1,-48 40 369,1 1 1,-1-1 0,1 0-1,-1 0 1,0 0-1,-1 0 1,1-1 0,-1 1-1,0-1 1,0 0-1,0 0 1,0 1-1,-1-1 1,0 0 0,1-6-1,-2 9-35,0 1 1,0-1-1,-1 1 0,1-1 1,0 1-1,0-1 0,-1 1 0,1 0 1,-1-1-1,1 1 0,-1 0 1,0-1-1,1 1 0,-1 0 0,0-1 1,0 1-1,0 0 0,0 0 1,0 0-1,0 0 0,0 0 0,-2-1 1,0 1 43,0-1-1,0 1 1,0 0 0,0 0-1,0 0 1,0 0 0,0 1 0,0-1-1,0 1 1,-4 0 0,-1 0 73,-1 0 1,1 1-1,-1 0 1,1 1 0,0 0-1,0 0 1,-11 5-1,10-3-94,1 1 0,0 1-1,0-1 1,1 1 0,-1 1-1,1-1 1,1 1 0,-1 1-1,1-1 1,0 1 0,1 0 0,0 0-1,0 1 1,1-1 0,0 1-1,1 0 1,0 0 0,-4 17-1,7-24-54,0 0-1,0 0 1,0 0-1,0 0 1,0 1-1,0-1 1,1 0-1,-1 0 1,1 0-1,0 0 1,-1 0-1,1 0 1,0 0-1,0 0 1,0 0-1,1 0 1,-1-1-1,0 1 1,1 0-1,-1-1 1,1 1-1,-1-1 1,1 1-1,0-1 1,-1 0-1,1 0 1,0 0-1,0 0 1,0 0-1,0 0 1,0 0-1,0-1 1,4 1-1,4 2-65,1-1-1,-1 0 0,1 0 1,-1-1-1,19-1 0,-25-1 5,1 0 0,-1-1 0,1 1 0,-1-1 0,1 0 0,-1 0 0,0 0 0,0-1 0,0 0 0,-1 1 0,1-1 0,0 0 1,-1-1-1,0 1 0,0-1 0,0 1 0,0-1 0,-1 0 0,1 0 0,-1 0 0,0-1 0,0 1 0,0 0 0,1-7 0,-2 7 10,1 0 1,-1 0-1,1-1 1,-1 1 0,0-1-1,-1 1 1,1-1-1,-1 1 1,0-1-1,0 1 1,0-1-1,-1 0 1,1 1-1,-1-1 1,0 1-1,-1 0 1,1-1 0,-1 1-1,0 0 1,0 0-1,0 0 1,0 0-1,-1 0 1,0 0-1,-3-3 1,6 7 15,-1-1 0,1 1 1,0 0-1,-1-1 0,1 1 0,0 0 1,-1 0-1,1-1 0,0 1 1,-1 0-1,1 0 0,-1 0 0,1 0 1,0-1-1,-1 1 0,1 0 0,-1 0 1,1 0-1,-1 0 0,1 0 0,0 0 1,-1 0-1,1 0 0,-1 0 1,1 0-1,-1 0 0,1 1 0,0-1 1,-1 0-1,1 0 0,-1 1 0,-6 13-791,5 6-1998,4-5-4126,8 4 4262,0 0 726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5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7752,'0'0'490,"0"0"524,0 0 586,0 0-24,0 0-282,0 0-278,0 0-394,-5 21 804,0 12-970,2 0-1,2 1 0,3 49 1,0-10-125,-2 181-252,0-252-523,0-2-109,0 0-107,0 0-66,0-33-10981,0 12 8847,0 0 796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30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1 182 4272,'0'0'2074,"0"0"-167,0 0 5509,3-1-6420,14-3-952,-1-1 1,0 0 0,0-2-1,0 0 1,-1 0 0,24-17-1,-17 11-23,-6 4-11,-9 6-3,0-1 0,0 1-1,0-2 1,0 1-1,-1-1 1,0 0 0,0 0-1,0-1 1,0 1-1,-1-1 1,0-1 0,6-9-1,-10 16-1,-1-1-1,0 0 0,1 1 1,-1-1-1,0 1 0,1-1 1,-1 1-1,0-1 1,0 0-1,1 1 0,-1-1 1,0 1-1,0-1 1,0 0-1,0 1 0,0-1 1,0 0-1,0 1 0,0-1 1,0 0-1,0 1 1,0-1-1,0 0 0,-1 1 1,1-1-1,0 1 1,0-1-1,-1 0 0,1 1 1,0-1-1,-1 1 0,1-1 1,0 1-1,-1-1 1,1 1-1,-1-1 0,1 1 1,-1 0-1,1-1 1,-1 1-1,0 0 0,1-1 1,-1 1-1,1 0 0,-1 0 1,0-1-1,1 1 1,-1 0-1,1 0 0,-1 0 1,0 0-1,1 0 1,-1 0-1,0 0 0,-1 0 1,-1 0 53,-1 1 0,0-1 0,0 1 0,0 0 0,0 0 1,1 0-1,-7 4 0,-5 3 189,-1 2-1,2 0 1,0 1 0,-26 24 0,37-32-204,-1 0 1,1 1 0,0-1-1,0 1 1,0 0 0,0 0 0,1 0-1,0 1 1,-1-1 0,2 0-1,-1 1 1,0 0 0,1-1-1,0 1 1,0 0 0,0 0 0,1-1-1,0 1 1,-1 0 0,2 0-1,-1 0 1,1-1 0,1 8-1,-1-10-38,0 1 0,1-1 0,-1 0 0,1 1 0,-1-1 0,1 0-1,0 0 1,0 0 0,0 0 0,0 0 0,1-1 0,-1 1-1,0-1 1,1 1 0,-1-1 0,1 0 0,-1 0 0,1 0 0,0 0-1,-1 0 1,1-1 0,0 1 0,0-1 0,-1 0 0,6 0 0,0 0-79,1 0 1,0 0-1,0-1 1,-1 0-1,1-1 1,15-5-1,14-6-1100,14-6-2388,-18 6-3335,-15 4-1161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56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88 7752,'0'0'724,"0"0"778,0 0 357,0 0-250,0 0-473,2-2-585,6-7-555,1 1 0,0 1 0,0-1 0,1 1-1,0 1 1,0 0 0,0 0 0,1 1 0,0 1 0,0 0 0,0 0 0,1 1 0,-1 0 0,1 1 0,0 0 0,16 0 0,14 4-2037,47 8 1,-3 0-873,-18-9 3077,-65-1 666,-3 0 246,0 0 94,0 0 10,0 0-113,0 0-119,-4-1-778,0-1 0,1 2-1,-1-1 1,0 0 0,1 1 0,-1 0 0,-5 0 0,1 0-11,0 0 0,1 0 0,-1 1 1,1 1-1,-1-1 0,1 1 1,-1 1-1,1-1 0,0 1 0,0 0 1,0 1-1,0-1 0,-7 7 1,7-4-39,0 0 1,0 1-1,1 0 1,0 0-1,0 1 1,1-1-1,0 1 1,0 0-1,1 1 1,-5 12-1,5-12-50,1 0-1,0 0 1,1 0-1,0 0 1,0 1-1,1-1 1,0 19-1,1-25-64,0-1 0,1 1 0,-1 0 0,0-1 0,1 1 0,0 0 0,0-1 0,0 1 0,0-1 0,0 1 0,0-1 0,0 0 0,1 1 0,-1-1 0,1 0 0,0 0 0,0 0 0,0 0 0,0 0 0,0 0 0,0-1 0,0 1 0,0-1 1,1 1-1,-1-1 0,1 0 0,-1 0 0,1 0 0,-1 0 0,1-1 0,-1 1 0,5 0 0,1 0-16,0 0 1,0-1-1,0 1 1,0-2 0,1 1-1,-1-1 1,0-1-1,0 1 1,0-1 0,0-1-1,-1 1 1,1-1-1,-1-1 1,1 1-1,8-7 1,-10 5-15,0 1-1,-1-1 1,0 0-1,0 0 1,-1 0 0,1 0-1,-1-1 1,-1 0-1,1 0 1,-1 0-1,0 0 1,0-1 0,0 1-1,-1-1 1,0 0-1,-1 0 1,1 1 0,0-12-1,-2 15-11,0 0 0,0 0 0,0 0 0,-1 0 1,1-1-1,-1 1 0,1 0 0,-1 0 0,0 0 0,0 1 0,-1-1 0,1 0 0,-1 0 0,1 1 1,-1-1-1,0 0 0,0 1 0,0 0 0,0-1 0,0 1 0,-1 0 0,1 0 0,0 0 0,-1 1 1,0-1-1,-3-1 0,4 2-104,0 0 1,-1 0-1,1 1 0,0-1 1,-1 1-1,1 0 1,0-1-1,-1 1 0,1 0 1,0 0-1,-1 1 1,1-1-1,0 0 1,-1 1-1,1-1 0,0 1 1,0 0-1,0 0 1,-1 0-1,1 0 0,0 0 1,0 0-1,0 1 1,1-1-1,-1 1 0,0-1 1,0 1-1,1 0 1,-1-1-1,1 1 1,0 0-1,-1 0 0,1 0 1,0 0-1,-1 4 1,-4 5-6360,-4 9 1649,2-3 2623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57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4472,'0'0'449,"0"0"510,0 0 198,0 0-26,0 0 77,1-20 4889,8 48-5794,9 56 0,-13-51-248,-2 42-59,-3-73-149,0-2-155,0 0-71,9-6-8675,4 1 5441,-9 4 3111,10-6-1611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57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 7592,'0'0'1304,"0"0"-184,0-12 264,0 2 72,2-4-408,5 4-344,-2-1-384,0-1-192,-5 12-48,12-8-16,-2 1-32,2-2-8,-2 6-24,1 1-184,1 2-304,-2 5-11040,7 0 10760,0 1-1512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58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11 105 3960,'0'0'1321,"0"25"2676,-5 40 481,2-47-3521,1 1-1,2 24 0,21-73-1144,-14 17 104,23-44-114,42-57 1,-66 105 184,-2 3 21,1 0 0,-1 0-1,1 1 1,0-1-1,11-8 1,-15 13 7,1 0 1,0 0-1,-1 0 0,1 0 0,0 1 1,0-1-1,-1 0 0,1 1 0,0 0 1,0-1-1,0 1 0,0 0 1,0 0-1,0 0 0,0 0 0,-1 0 1,1 0-1,0 1 0,0-1 1,0 1-1,0-1 0,0 1 0,-1 0 1,1-1-1,0 1 0,-1 0 1,1 0-1,1 2 0,1 0 43,0 0 1,0 1-1,0-1 0,-1 1 1,1 0-1,-1 0 0,0 1 0,0-1 1,-1 1-1,1-1 0,3 10 0,0 6 157,8 35 0,1 1 9,-13-46-1094,2 4 3264,-1-5-3584,0-3-3952,0-3-5552,-3-3 8417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58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42 3904,'0'0'1424,"0"0"-407,-23-10 2010,10 4-2370,-1 0 1,0 2-1,0 0 1,0 0 0,0 2-1,-1-1 1,1 2-1,-1 0 1,-15 1 0,27 3-608,0 0 1,1 0 0,-1 1 0,1-1 0,0 0 0,-3 7 0,3-8-14,-7 16 75,0 0 0,1 0 0,1 0 1,1 1-1,-7 31 0,13-41-73,0 0-1,0 1 0,1-1 1,0 0-1,1 0 1,0 0-1,0 0 0,1 0 1,5 11-1,-8-20-36,1 1-1,-1-1 0,1 1 1,-1-1-1,1 1 1,-1-1-1,1 1 0,0-1 1,-1 0-1,1 1 1,0-1-1,-1 0 1,1 0-1,0 0 0,0 0 1,-1 1-1,1-1 1,0 0-1,-1 0 0,1 0 1,0 0-1,0 0 1,-1-1-1,1 1 0,0 0 1,-1 0-1,2-1 1,21-5 7,-20 5-13,3-1-54,0 0-1,1-1 1,-1 1-1,0-1 1,-1 0-1,1-1 1,0 1-1,-1-1 1,0 0-1,0-1 1,0 1-1,0-1 1,-1 0-1,0 0 1,0 0-1,0-1 1,6-11-1,-1 0 99,-1-1 0,-1-1 0,0 0 0,-1 0 0,-1 0 0,3-26 0,-6 64 115,1-1-1,1 1 0,1-1 1,11 29-1,-13-42-182,-1 0 1,1-1-1,0 1 0,0-1 0,1 1 1,-1-1-1,1 0 0,0 0 0,0-1 1,0 1-1,1-1 0,-1 0 0,1 0 0,0 0 1,0 0-1,0-1 0,0 0 0,0 0 1,0-1-1,1 1 0,-1-1 0,0 0 1,1-1-1,-1 1 0,1-1 0,-1 0 1,11-2-1,7-9 733,-3-9-4271,12-27-6564,-24 34 8627,9-14-660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58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9 8448,'0'0'490,"0"0"329,-3-9 1466,3 9 2879,7 30-4850,-1 1 1,-1 0-1,1 54 0,0-9 37,1 19-31,-5-54-263,2 0 0,1-1-1,21 80 1,-24-114-167,0 0 0,1 0 1,-1 0-1,1-1 1,0 0-1,6 8 0,-8-12 52,0 0-1,-1 0 1,1 0-1,0 0 1,1 0-1,-1-1 0,0 1 1,0 0-1,0 0 1,0-1-1,1 1 1,-1-1-1,0 1 0,0-1 1,1 0-1,-1 1 1,0-1-1,1 0 1,-1 0-1,0 0 0,1 0 1,-1 0-1,0 0 1,1 0-1,-1-1 1,0 1-1,1 0 0,-1-1 1,0 1-1,0-1 1,1 1-1,-1-1 1,0 0-1,2-1 0,11-6-1997,17-11-9409,-19 9 10707,7-5-1498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59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4584,'0'0'785,"0"-8"735,0 7 1888,0 2 3684,10 149-5508,-2-50-1271,14 207 72,-22-295-381,1 11 36,2-20-63,2-12-67,4-17-498,9-37-1,2-9-325,-15 55 774,2-5-73,1 1 0,16-31 0,-22 47 192,1 1 0,0-1 1,0 1-1,0 0 0,0 0 1,1 0-1,-1 0 1,1 0-1,0 1 0,0 0 1,0 0-1,1 0 0,-1 0 1,1 1-1,0-1 0,8-2 1,-10 5 36,1 0 0,0 0 0,-1 0 0,1 0 0,-1 1 0,1-1-1,0 1 1,-1 0 0,1 0 0,-1 0 0,0 0 0,1 1 0,-1-1 0,0 1 0,0 0 0,0 0 0,0 0 0,0 1 0,0-1 0,-1 1 0,3 2 0,4 4 105,0 1 1,-1 0-1,-1 0 1,12 20-1,-14-20-23,-1-1 1,0 0-1,0 1 0,-1 0 0,-1-1 0,1 1 0,-1 0 0,-1 1 0,0-1 0,-1 0 0,0 0 0,0 0 0,-3 14 0,2-18-64,0 0 0,-1 0-1,0 0 1,0 0 0,-1-1 0,0 1 0,1-1 0,-2 0 0,1 1 0,-1-1-1,0-1 1,0 1 0,0-1 0,0 1 0,-1-1 0,0 0 0,0-1 0,0 1-1,0-1 1,-1 0 0,1-1 0,-1 1 0,-7 2 0,5-3-53,-1 1 0,1-1 0,-1 0 1,1-1-1,-1 0 0,0-1 0,1 1 1,-12-2-1,18 0-65,-1 1-1,0-1 1,0 1-1,0-1 1,1 0-1,-1 0 1,0 0-1,1 0 1,-1-1-1,1 1 1,-1-1-1,1 0 1,0 1-1,-1-1 1,1 0-1,0 0 1,0 0-1,1-1 1,-1 1-1,0 0 1,1-1-1,-1 1 1,1-1 0,0 0-1,0 1 1,0-1-1,0 0 1,-1-4-1,2 4-45,0 1 0,0 0 0,0-1 0,0 1 0,0 0 0,1 0 0,-1-1 0,0 1 0,1 0 0,0-1 0,1-3 0,3-3-3033,0 2-3887,-3 5 4094,-2 2 787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59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7128,'0'0'906,"0"0"1,0 0 342,0 0 142,0 0-108,0 0-62,0 0-294,0 0-346,0 0-128,2 24 663,-5 36-48,1-42-1007,1 0 1,1 0 0,0 0-1,2 0 1,0-1 0,0 1-1,2-1 1,0 1-1,9 21 1,-11-37-108,1 0 0,-1 0 0,1 0 0,-1 0 0,1-1 0,0 1 0,0-1 1,0 0-1,0 1 0,0-1 0,0-1 0,4 2 0,-5-2-9,0 0 0,0 0 1,0 0-1,0 0 0,0 0 1,0 0-1,0-1 0,0 1 1,0-1-1,0 0 0,0 1 1,-1-1-1,1 0 0,0 0 1,0 0-1,-1 0 0,1 0 1,0-1-1,-1 1 0,0 0 0,2-2 1,32-40-3534,-21 24-4737,0 2 5369,0 1 787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00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6896,'0'0'1085,"0"0"24,0 0 230,0 0-74,0 0-135,0 0 12,0 0-243,0 0-342,0 0-122,0 0-84,0 22 340,0 179 507,0-200-1305,0-1-49,0 0-36,0 0-33,8-10-313,1-9-323,0 0 0,-2-1 0,0 0 0,-1 0 0,5-34 0,-5 28-2350,-3 11 1305,17-60-173,-19 72 3370,-1 3 257,0 0 169,0 0 240,20 19 2586,-10-5-4274,-1 1 1,-1 0-1,0 0 0,-1 1 1,-1-1-1,5 18 1,17 100 342,-27-132-589,-1-1-6,0 0-2,0 0-8,0 0-15,0 0-35,0 0-94,13-28-542,-6 16 488,15-55-635,-18 51 743,1 0 0,1 1 0,0 0 0,1 0 0,12-19 1,-18 32 115,0 0 1,0 0 0,1 0 0,-1 1-1,1-1 1,-1 0 0,1 1 0,0 0-1,0-1 1,0 1 0,-1 0 0,1 0-1,0 0 1,1 0 0,-1 0 0,0 0-1,0 1 1,0-1 0,0 1 0,1-1-1,-1 1 1,0 0 0,0 0 0,5 0-1,-5 1 155,16 27 326,-13-11-322,0 0 1,0 0-1,-2 1 1,3 25-1,-4-22 44,1 0 0,10 35 0,-13-55-237,0-1 0,0 1-1,0-1 1,0 1 0,1-1 0,-1 1-1,0-1 1,0 0 0,0 1-1,1-1 1,-1 1 0,0-1-1,0 1 1,1-1 0,-1 0-1,0 1 1,1-1 0,-1 0 0,1 1-1,-1-1 1,0 0 0,1 0-1,-1 1 1,1-1 0,-1 0-1,1 0 1,-1 0 0,1 0-1,-1 0 1,1 1 0,-1-1-1,1 0 1,14-10-271,8-24-353,4-33-474,-24 56 1015,0 1 0,1-1 0,1 1 0,-1-1 0,2 1 1,-1 1-1,1-1 0,1 1 0,10-12 0,-16 20 122,0 0-1,0 0 1,0 0 0,0 0 0,0 1 0,0-1 0,0 0-1,0 1 1,0-1 0,1 1 0,-1-1 0,0 1-1,0 0 1,1 0 0,-1-1 0,0 1 0,1 0 0,-1 0-1,0 0 1,0 0 0,1 0 0,-1 1 0,0-1 0,0 0-1,1 1 1,-1-1 0,0 0 0,0 1 0,1 0-1,-1-1 1,0 1 0,0 0 0,0-1 0,0 1 0,0 0-1,0 0 1,0 0 0,0 0 0,-1 0 0,1 0-1,0 0 1,0 0 0,0 3 0,4 4 138,0 1 0,-1 0 1,0 0-1,3 13 0,-6-17-181,38 145 126,-38-149-486,-1-1-117,0 0-87,0 0-72,0 0-22,0 0-1746,0 0-5952,0 0 5342,0 0 786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02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1696,'0'0'460,"0"0"377,0 0 267,0 0 96,0 0-57,0 0-123,0 0-152,0 0 118,0 0 10,0 0-174,0 0-90,0 0-50,0 0-158,0 0-70,0 0-17,-1 22 414,1-14-809,1 1 1,0-1 0,1 1 0,-1-1 0,2 0-1,-1 0 1,1 0 0,6 11 0,38 59 99,-14-26-52,-25-36-57,0 0-1,-2 1 1,0 0 0,0 1-1,4 29 1,6 95 248,-3-18 6,29 66 90,-16-85-233,73 243 101,34 16-75,-102-276-147,29 93-1,-31-86 36,9 40 5,6 37-31,-15-65-21,31 86 17,-33-117-7,16 82-1,-22 7 1,-9-52-15,-6-69 48,3 0 1,1-1-1,2 0 0,2-1 0,23 50 0,2-3-11,-4 2 0,35 146-1,-12-5 69,-32-164-49,-19-51-46,0 1-1,8 27 0,12 51 49,2 9-11,1 19-22,-15-69-5,10 81 0,-19-104-21,0 0 0,16 42 0,-19-65-5,41 103 18,-28-78-4,21 71 0,-27-74-599,-7-26 144,-6-21 161,-2 3 549,-6-8-11456,6 12 7123,-2-3 1993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35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182 173 3168,'0'0'1487,"3"-10"3634,3-11-2509,0 7-2052,-1 0 0,6-29 0,-10 40-583,0 0 0,-1 0 1,1 1-1,-1-1 0,0 0 0,0 0 1,0 0-1,0 0 0,0 1 0,-1-1 1,1 0-1,-1 0 0,0 0 1,1 1-1,-1-1 0,-1 0 0,1 1 1,0-1-1,-1 1 0,1 0 0,-1-1 1,-3-3-1,2 5-8,1 0 0,-1 0 0,1 1 0,-1-1 0,1 1 0,-1-1 0,0 1 0,1 0 0,-1 0 0,0 0 0,1 1 0,-1-1 0,1 0 0,-5 2-1,-36 14-63,34-10 186,0 1 0,0 1 1,1-1-1,0 1 1,1 1-1,0 0 1,0 0-1,0 0 1,1 1-1,1 0 1,0 0-1,0 0 0,-5 18 1,8-21-7,0 1 1,0 0 0,1 0-1,0-1 1,0 1-1,1 0 1,0 0-1,0 0 1,3 9 0,-2-12-70,0 0-1,0-1 1,1 1 0,0-1 0,0 1 0,0-1 0,0 0 0,1 0 0,0 0 0,-1 0 0,2 0 0,-1 0-1,0-1 1,1 0 0,6 6 0,-8-8-13,1 1-1,-1-1 1,1 0 0,-1 0-1,1 0 1,-1 0-1,1 0 1,0-1 0,-1 1-1,1-1 1,0 0-1,0 1 1,-1-1-1,1 0 1,0-1 0,0 1-1,-1 0 1,1-1-1,0 0 1,-1 1 0,1-1-1,-1 0 1,1 0-1,-1-1 1,1 1 0,-1-1-1,0 1 1,1-1-1,-1 1 1,0-1-1,0 0 1,3-4 0,3-3-91,-1 1 0,0-2 0,0 1 0,0-1 0,-2 0 0,7-14 0,6-17-1248,9-23-6119,-15 39 1410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03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1 138 5712,'0'0'506,"0"0"184,0 0 248,0 0 232,0 0 152,0 0-56,0 0-172,0 0-103,10 8 324,10 5-925,0 1 1,-1 0 0,-1 2 0,0 0 0,-1 1 0,14 20-1,-18-21-332,0-1-1,1-1 1,1 0-1,0-1 1,0 0-1,2-2 1,25 15-1,-42-25-56,1-1-1,-1 0 0,1 1 0,-1-1 0,1 0 0,-1 1 0,1-1 0,-1 0 1,1 0-1,0 0 0,-1 0 0,1 1 0,-1-1 0,1 0 0,-1 0 0,1 0 1,0 0-1,-1 0 0,1-1 0,-1 1 0,1 0 0,-1 0 0,1 0 0,0 0 1,-1-1-1,1 1 0,-1 0 0,1 0 0,-1-1 0,1 1 0,-1 0 1,0-1-1,1 1 0,-1-1 0,1 1 0,-1 0 0,0-1 0,1 0 0,4-19-17,-4 17 11,5-32-189,2-53 1,-7 65-161,0-1-1,2 1 1,0 0 0,2-1-1,1 2 1,11-31 0,-10 39-845,18-15-10834,-13 19 9971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10:33:09.8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0,'0'0,"0"0,0 0,0 0,0 0,0 0,0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12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627 54 3360,'0'0'128,"0"0"271,0 0 379,0 0 103,0 0-183,0 0-124,0 0-26,0 0-73,-21-34 3410,6 29-3456,-1 1 0,1 1 0,-1 0 0,0 0 0,0 2 0,0 0 0,-21 2 0,33-1-422,2 0 85,2 0-23,-13 1 123,-13 16-88,0 1-1,1 2 1,1 0 0,1 2-1,1 1 1,-21 27 0,36-40-78,0 1 1,1 0 0,1 0-1,0 1 1,-6 18 0,-5 19 69,-78 257 385,51-167-307,16-56 4,19-57-89,1 1 1,2 0 0,-4 39-1,8-49-54,1 0 0,1 0 1,1 0-1,0 0 0,1 0 0,9 26 0,35 79 170,-22-63-117,-18-42-62,39 91 103,-38-94-112,0 0-1,0 0 1,1-1 0,1 0-1,12 13 1,-13-18-2,1-1 0,-1 0 0,1 0 0,0-1 0,1 0 0,0-1 1,-1 0-1,2-1 0,13 4 0,6 0 23,1-2 0,36 4 0,293-5 48,-343-6-83,18-2 7,-1-1-1,0-2 0,0-2 1,0-1-1,56-23 0,-45 11-5,0-1-1,-2-3 0,-2-1 0,43-34 0,-58 37 5,-2-1 0,-1-2 0,-1 0 0,-1-1 0,-1-1 0,-2-1-1,-1-1 1,19-41 0,20-63 17,-52 116-19,-1-1-1,0 0 1,-2 0-1,0 0 1,-1-38-1,-3 24 7,-1 1 1,-13-54-1,11 68-7,-1 0 1,-1 0 0,0 1 0,-1-1-1,-1 2 1,-1-1 0,0 1 0,-1 1-1,-1 0 1,0 1 0,-23-21 0,3 8 21,-1 1 0,-1 1 0,-2 3 0,-42-22 0,-14-13 76,67 40-18,-1 0 1,-51-23 0,-22-1-37,3 0 64,-152-43 1,193 73-773,53 11 176,2 0-101,0 0-22,0 0-25,0 0-9,0 0-78,0 0-1925,0 0-5407,0 0 5204,0 0 797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15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398 69 1920,'0'0'956,"0"0"49,0 0 134,0 0-17,0 0-160,0 0-157,0 0-101,-8-21 1613,6 18-2187,0 0-1,0 0 0,0 0 0,0 0 0,0 0 1,-1 0-1,0 0 0,1 1 0,-1-1 0,0 1 1,0 0-1,0 0 0,-1 0 0,1 0 0,0 1 0,-1-1 1,1 1-1,-1 0 0,1 0 0,-1 0 0,0 1 1,1-1-1,-1 1 0,0 0 0,1 0 0,-1 0 1,-4 1-1,-9 0-19,0 2 0,0 0 0,1 1 0,-29 10 0,29-8-85,0 1-1,1 0 0,0 1 1,0 1-1,1 0 0,-14 13 1,22-17-10,0 0 0,0 0 0,1 1 0,0 0 0,0 0 0,0 0 0,1 0 0,0 1 0,0-1 1,1 1-1,-1 0 0,2 1 0,-1-1 0,1 0 0,-2 14 0,4-17-8,0 1-1,0 0 1,1 0 0,-1 0-1,1-1 1,0 1 0,1 0-1,-1-1 1,1 1 0,0-1-1,0 0 1,0 0-1,1 1 1,0-1 0,0-1-1,0 1 1,0 0 0,0-1-1,1 1 1,-1-1 0,8 4-1,7 6 10,1-1 1,1-1-1,28 12 0,-24-12-3,24 11 5,-14-7-11,56 34 1,-79-41 3,0-1 0,-1 2 0,0-1 0,-1 2 0,1-1 0,-2 1 0,0 0 0,13 22 0,-17-25 24,0 0 0,-1 0-1,0 0 1,-1 0 0,1 1 0,-1-1 0,-1 1-1,0-1 1,0 1 0,0 0 0,-1 0-1,0-1 1,0 1 0,-1 0 0,0-1 0,0 1-1,-1 0 1,0-1 0,-1 0 0,1 1-1,-1-1 1,-1 0 0,1 0 0,-8 10-1,5-11 0,1 1-1,-1-1 0,-1-1 0,1 1 0,-1-1 0,0 0 0,0 0 0,0-1 0,-1 0 0,1-1 0,-1 1 0,0-1 0,0-1 0,0 0 0,-1 0 0,1 0 1,-17 0-1,11-1-25,0-1 0,-1-1 0,1 0 0,0-1 1,0 0-1,0-1 0,0-1 0,1 0 1,-27-12-1,38 15-32,0 0 1,0 0 0,0 0-1,0 0 1,0-1-1,0 1 1,0-1 0,1 1-1,-1-1 1,0 1-1,1-1 1,-1 0-1,1 0 1,0 0 0,0 0-1,0 0 1,-1 0-1,2 0 1,-2-3 0,2 4-21,0-1 0,0 1 0,1-1 0,-1 1 0,1 0 0,-1-1 0,1 1 0,-1 0 0,1-1 1,0 1-1,0 0 0,-1 0 0,1 0 0,0 0 0,0 0 0,0 0 0,0 0 0,0 0 0,1 0 0,-1 0 1,0 0-1,0 1 0,1-1 0,-1 0 0,0 1 0,1-1 0,-1 1 0,0 0 0,1-1 0,-1 1 0,3 0 1,27-7-972,42-2-7058,-38 6 1629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15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13 153 3768,'0'0'1681,"0"0"-582,2 0-209,18-1-64,0 0-1,0-2 1,-1 0-1,1-1 0,33-12 1,-39 11-634,1-1 1,-1-1 0,0 0-1,0-1 1,-1 0-1,0-1 1,22-21 0,-33 29-167,-1 0 0,0 0 0,0 0 0,-1 0 0,1 0 0,0 0 0,0 0 0,0 0-1,-1 0 1,1-1 0,0 1 0,-1 0 0,1 0 0,-1-1 0,0 1 0,1 0 0,-1-1 0,0 1 0,0-2 0,0 2 0,0 0 0,-1 0 0,1 1 0,0-1 0,-1 0-1,1 0 1,-1 1 0,1-1 0,-1 0 0,0 1-1,1-1 1,-1 0 0,0 1 0,1-1 0,-1 1 0,0-1-1,0 1 1,1 0 0,-1-1 0,0 1 0,-1-1 0,-4 0 60,1-1 0,-1 1 0,1 1 0,-1-1 0,0 1 1,1 0-1,-9 1 0,-4 2 27,0 1 0,1 2 0,0-1 0,0 2 0,1 0 1,-1 1-1,2 1 0,-1 0 0,1 1 0,1 1 0,-15 14 0,25-22-82,1 0 0,0 0-1,0 1 1,0-1 0,0 1 0,1 0-1,-1 0 1,1 0 0,0 0 0,0 0-1,-1 7 1,2-10-23,1 1 1,-1 0-1,1 0 0,0-1 1,-1 1-1,1 0 0,0 0 1,0-1-1,0 1 0,1 0 1,-1 0-1,0-1 0,1 1 1,-1 0-1,1 0 0,0-1 1,-1 1-1,1-1 0,0 1 1,0-1-1,0 1 0,0-1 1,0 1-1,0-1 0,0 0 1,1 0-1,-1 1 0,1-1 1,-1 0-1,0 0 0,1 0 1,1 0-1,4 2-1,0 0 0,-1-1 0,1 1 1,0-2-1,0 1 0,1-1 0,-1 0 0,0 0 0,0-1 0,1 0 0,11-2 0,4-2-139,0-1 0,28-10 1,8-2-607,-52 15 528,0 0 1,0-1-1,0 1 0,-1-1 1,1 0-1,-1-1 0,0 0 1,8-5-1,-1-4-2375,1 1 1,11-16-1,-3 4-4428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22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8 105 2192,'0'0'1024,"0"0"-255,5-11 914,44-81 4887,-48 91-5627,-1 1-96,0 0-142,0 0-346,0 0-87,1 2 26,2 8-137,0 0 0,-1 1-1,0-1 1,-1 1-1,0-1 1,-1 1 0,-1 10-1,-10 81 258,5-57-244,-16 108 347,-12 122 242,33-255-717,0-1-1,4 29 0,-2-40-32,0 0 0,1 0 0,0-1 0,0 1 0,1 0 0,0-1-1,0 1 1,7 11 0,-8-17-9,0 0-1,0 0 1,0 0-1,0-1 0,0 1 1,0 0-1,0-1 0,0 0 1,1 1-1,-1-1 0,1 0 1,-1 0-1,1 0 1,-1 0-1,1-1 0,0 1 1,-1-1-1,1 1 0,0-1 1,-1 0-1,1 0 0,0 0 1,-1-1-1,1 1 1,2-1-1,10-3-18,0 1 0,-1-2 1,20-8-1,-9 3-136,21-5-416,-22 8-588,-1-1 0,45-22 0,-25 11-6426,-21 10 249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22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0 175 4144,'0'0'1948,"0"0"-499,0 0-98,0 0 74,23 0 1306,-21 0-2618,3 0 48,1 1 0,0-1 0,0-1 0,0 1-1,0-1 1,0 0 0,0 0 0,0 0 0,-1-1 0,1 0-1,-1 0 1,1-1 0,9-5 0,50-42-69,-59 45-87,-1 0 1,-1 0-1,1 0 1,-1 0-1,0-1 1,0 1-1,0-1 1,-1 0-1,5-13 1,-7 18 3,-1 0 0,0 0 0,1 0 0,-1 0 0,0 0 0,0 0 0,0-1 0,0 1 0,0 0 0,0 0 1,0 0-1,0 0 0,0 0 0,-1-1 0,1 1 0,0 0 0,-1 0 0,1 0 0,-1 0 0,1 0 0,-1 0 1,0 0-1,1 0 0,-1 0 0,0 0 0,0 1 0,1-1 0,-1 0 0,0 0 0,0 1 0,0-1 1,0 0-1,0 1 0,0-1 0,0 1 0,0 0 0,0-1 0,0 1 0,-1 0 0,1-1 0,0 1 0,0 0 1,0 0-1,0 0 0,0 0 0,-1 0 0,1 0 0,-1 1 0,-2-1 51,0 0-1,0 0 0,0 0 1,0 1-1,0 0 1,0 0-1,0 0 0,0 0 1,1 1-1,-1-1 1,0 1-1,1 0 0,-5 3 1,-9 12 303,-21 30-1,8-9 94,28-35-421,0 0 0,0 1 0,0-1 0,0 1 0,0-1 0,1 1 0,0 0 0,0 0 0,0-1 0,0 1 0,1 0 0,-1 0 0,1 0 0,0 0 0,0 0 0,1 0 0,-1 0 0,1-1 0,-1 1 0,4 7 0,-2-5-21,0 0 0,0 1 1,1-1-1,0 0 0,1 0 0,-1-1 0,1 1 1,0-1-1,0 0 0,1 0 0,7 7 0,-9-10-36,1 0 0,0-1 0,0 1 0,0-1 0,0 0 0,0 0 0,0 0-1,0 0 1,0-1 0,0 0 0,0 1 0,1-2 0,-1 1 0,0 0-1,0-1 1,0 0 0,4-1 0,14-3-694,37-15-1,-53 18 552,35-15-695,64-20-7795,-66 26 1251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22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52 2832,'0'0'1447,"0"0"-216,0 0-65,0-12 1466,0 10-2415,0 1 0,0-1 0,0 1 0,0-1 0,0 1 0,0-1 0,-1 1 0,1-1 0,-1 1 0,1-1 0,-1 1 0,1 0 0,-1-1 0,0 1 0,0 0 0,0-1 0,0 1 0,0 0 0,0 0 0,0 0 0,0 0 0,0 0 0,0 0 1,-2-1-1,0 1-92,0 0 0,0 0 0,0 0 0,0 1 0,0-1 0,0 1 0,0-1 0,0 1 0,0 0 0,0 0 0,-5 1 1,-1 0-48,1 1 1,0 0-1,-1 1 0,1-1 1,0 2-1,0-1 1,1 1-1,-13 8 1,2 4 183,0 2 1,2 0 0,0 1-1,-24 36 1,39-52-247,-1 1 0,1-1 0,-1 1 0,1-1-1,0 1 1,0 0 0,1-1 0,-1 1 0,1 0 0,-1 0 0,1-1-1,1 1 1,-1 0 0,0 0 0,1 0 0,0-1 0,0 1 0,0 0 0,0-1-1,0 1 1,1-1 0,0 0 0,0 1 0,0-1 0,2 3 0,-1-2-17,0 0 0,-1 0 0,1 0 0,1-1 0,-1 1 0,1-1 0,-1 0 0,1 0 0,0 0 0,0-1 0,0 1 0,0-1 0,0 0 0,1 0 0,-1 0 0,1-1 0,-1 0 0,1 0 0,6 1 0,-3-3-108,1 0 0,-1-1-1,0 0 1,0 0 0,0 0 0,0-1-1,-1-1 1,1 1 0,-1-1-1,0-1 1,0 1 0,0-1-1,-1 0 1,11-10 0,-1-1-801,-1 0 0,-1-1 1,0 0-1,15-28 1,5-16-5882,-18 30 1130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2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4216,'0'0'2024,"0"0"-272,0 0 186,0 0-166,0 0-328,0 0-249,0 0-448,0 0-227,0 0-47,-6 24 639,2 71 3,3-32-672,-1 199 129,3-140-2192,-1-120 1046,0-2-74,0 0-75,0 0-698,-1-4-2339,-6-11-17,-2-4-3015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23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4136,'0'0'1966,"0"0"-372,0 0 88,0 0-46,0 0-457,0 0-263,0 0-95,0 0-229,12-7-57,4 2-544,0 0 0,0 2 0,0 0 0,1 0 1,18 1-1,9-3-1035,27 4-4193,-36 2 2055,1-1-2351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36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2816,'0'0'1391,"0"0"-105,0 0-65,0 0-118,-1 3 3455,-2 15-3887,1 14-39,1-1-1,4 38 0,0 33-493,-6-53-111,2 0 0,2 0 0,11 72 0,-9-110 765,1-6-3532,-3-5 2388,0 0-1,-1 1 1,1-1-1,0 0 1,0 0-1,-1-1 1,1 1-1,0 0 1,0 0-1,-1 0 1,1 0-1,0-1 1,0 1 0,-1 0-1,1-1 1,0 1-1,-1 0 1,1-1-1,-1 1 1,1-1-1,0 0 1,9-6-5124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23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1 146 4480,'0'0'2076,"0"0"-627,0 0-2,0 0 118,0 0-337,0 0-207,0 0-25,0 0-288,12 5 114,0-3-765,1 0 0,0 0 0,0-2 0,-1 1 0,1-2 1,0 0-1,0 0 0,17-5 0,19 0-44,-39 5-8,10-1-35,-1 0-1,1-1 1,36-10 0,-51 11 24,-1 0-1,1 0 1,0 0 0,-1 0-1,1-1 1,-1 0 0,0 0-1,0 0 1,0 0 0,0-1-1,0 1 1,-1-1 0,1 0-1,-1 0 1,0-1 0,-1 1-1,1-1 1,-1 1 0,0-1 0,2-5-1,-3 8 8,-1 1 0,0 0 0,0-1 0,0 1 0,0-1 0,0 1 0,0 0-1,0-1 1,0 1 0,-1 0 0,1-1 0,0 1 0,-1 0 0,1-1 0,-1 1 0,1 0 0,-1 0-1,0 0 1,0-1 0,1 1 0,-1 0 0,0 0 0,0 0 0,-1-1 0,-2 0 27,0 1 0,0-1 0,0 1 0,0-1 0,0 1 0,0 0 0,-1 1 0,1-1 0,0 1 0,-1 0 0,1 0 0,0 0 0,0 0 0,-1 1 0,1 0 0,0 0 0,-5 2 0,-2 0 131,0 1 1,1 1-1,-1-1 0,1 2 1,-11 7-1,17-10-98,0 1 0,0-1 1,0 1-1,1 0 1,-5 6-1,-9 9 196,15-17-146,1 20 91,1-17-229,1-1-1,0 0 1,0 0-1,0 0 1,1 0-1,-1 0 0,1 0 1,0 0-1,0 0 1,0 0-1,1-1 1,-1 0-1,1 1 0,0-1 1,0 0-1,0 0 1,0 0-1,1-1 1,-1 1-1,1-1 0,-1 0 1,1 0-1,0 0 1,0 0-1,0 0 0,8 1 1,-3-1-269,0 0 0,0 0-1,0-1 1,1 0 0,-1 0 0,0-1 0,0 0 0,1-1-1,-1 0 1,0-1 0,15-4 0,57-23-8164,-50 18 2735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24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280 526 3280,'0'0'1601,"0"0"-198,3-14 2566,-5 10-3710,0 0 0,1 1 0,-1-1 0,0 1 0,-1 0 0,1-1 0,-1 1 0,1 0 0,-1 0 0,0 0 0,0 1 0,0-1 0,-1 1 0,1 0 0,0 0 0,-1 0 0,0 0 0,1 0 0,-1 1 0,0 0 0,0 0-1,0 0 1,0 0 0,-6 0 0,3 0-207,1 0 0,-1 0 0,1 1 0,-1 0 0,1 0 0,-1 1 0,1 0 0,-1 0 0,1 0 0,0 1 0,-1 0-1,1 0 1,0 1 0,0 0 0,-6 3 0,4 1-26,0 1 0,0 0 0,1 0 0,0 0 0,0 1 0,1 0 0,0 0 0,1 0 0,0 1 0,0 0 0,1 0 0,0 0 1,1 1-1,0-1 0,1 1 0,0 0 0,0 0 0,1 0 0,1-1 0,1 22 0,-1-31-25,1 1 0,-1-1 0,0 0 0,0 0 0,1 0 0,-1 0 1,1 0-1,-1 0 0,1 0 0,-1 0 0,1 0 0,-1 0 0,1 0 0,0 0 0,0 0 1,-1 0-1,1 0 0,0-1 0,0 1 0,0 0 0,0-1 0,0 1 0,0-1 0,0 1 1,2 0-1,-1-1-19,1 1 1,-1-1 0,1 0-1,-1 0 1,1 0 0,-1 0 0,1-1-1,-1 1 1,1-1 0,-1 1-1,4-3 1,7-2-196,0-1 0,0-1 1,15-11-1,-26 17 147,11-9-178,-1 1-1,0-1 1,0-1 0,-1 0 0,-1-1-1,0 0 1,-1 0 0,0-1 0,11-21-1,-11 15-1055,0 0-1,-2-1 1,0 1-1,-1-1 1,-1-1-1,4-32 0,-4 4-4153</inkml:trace>
  <inkml:trace contextRef="#ctx0" brushRef="#br0" timeOffset="1">258 33 2544,'-2'-3'2188,"0"-1"-680,-1 0 0,0 0 0,0 1 0,0-1 0,-7-5 0,8 7-394,2 2-450,0 0-114,0 0-88,0 0-39,0 0-19,0 0-67,0 0 11,3 42 127,1-1 0,3 0 0,21 76 0,8 43-64,3 79-386,-39-238-186,0 0 0,0 0 0,0 1 0,0-1 0,0 0 0,0 0 0,1 0 0,-1 0-1,0 0 1,1 0 0,-1 0 0,1 0 0,-1 0 0,1 0 0,-1 0 0,1 0 0,0 0 0,0 0 0,-1-1 0,1 1 0,0 0 0,1 0 0,0-1-512,0 0 0,0 0 1,-1 0-1,1 0 1,0 0-1,0-1 0,0 1 1,0-1-1,-1 1 1,1-1-1,2-1 0,10-3-7961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25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45 116 4344,'0'0'2026,"0"0"-582,0 0-66,0 0 82,0 0-148,0 0-298,-4 12 576,0 27-1062,1-1 1,4 72 0,0-40-271,4 295 548,-5-362-787,0-3-14,0-2-26,-13-93-582,1 12 272,3-1 0,3-102 0,7 167 331,1 1 1,0-1-1,2 1 1,0-1-1,1 1 1,1 1-1,1-1 1,0 1-1,2 0 1,0 0-1,0 1 1,16-19 0,-20 29 20,0 2 0,0-1 1,0 0-1,1 1 1,-1 0-1,1 0 1,0 1-1,1 0 1,-1 0-1,0 0 1,1 1-1,0 0 1,11-3-1,-15 5 3,0-1-1,0 1 1,1 0 0,-1 0 0,0 0-1,0 0 1,1 1 0,-1-1 0,0 1-1,0 0 1,0 0 0,0 0-1,1 0 1,-1 0 0,-1 1 0,1-1-1,0 1 1,0 0 0,-1 0 0,1 0-1,-1 0 1,1 1 0,-1-1-1,0 0 1,0 1 0,0 0 0,0-1-1,-1 1 1,1 0 0,1 4 0,1 4 38,0-1 0,-1 1 0,0 0 0,-1 0 1,0 0-1,0 0 0,-1 0 0,-1 0 1,0 1-1,-1-1 0,0 0 0,0 0 1,-1 0-1,-1 0 0,0 0 0,0-1 1,-8 17-1,5-15-59,0-1 1,-1 0 0,-1 0-1,1 0 1,-2-1-1,1 0 1,-2-1-1,1 0 1,-1-1-1,0 1 1,-1-2-1,0 0 1,0 0-1,-21 9 1,29-15-73,-1 0-1,1 0 1,-1 0 0,1 0 0,-1 0-1,1-1 1,-1 1 0,0-1 0,1 0-1,-1 0 1,0-1 0,1 1 0,-5-2-1,6 2-485,2-2 92,0 0 0,0 0 1,1 0-1,-1-1 1,0 1-1,1 0 0,0 0 1,-1 0-1,1 0 1,0 1-1,0-1 0,0 0 1,1 0-1,-1 0 1,0 1-1,0-1 0,1 1 1,-1-1-1,1 1 1,3-3-1,9-6-6130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26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3976,'0'0'1878,"0"0"-474,0 0-78,0 0 371,0 0-298,0 0-379,0 0-78,0 0-39,0 0-322,0 0-150,0 0-52,0 0-107,0 0-59,0 0-32,-5 22 98,1 3-252,1 0 0,1 0-1,1 0 1,4 35 0,-1 3-391,-3-50-421,0 11 1368,4-21-3380,4-10-4567,0-3 1084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26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4384,'0'0'2200,"0"0"-752,0 0-200,0 0 240,0 0-488,0 0-488,0 0-248,-5 12-96,1-2-80,4 1-64,5 1-144,-5-12 64,17 7-4304,2-4 2288,2-1-4136</inkml:trace>
  <inkml:trace contextRef="#ctx0" brushRef="#br0" timeOffset="1">436 110 4520,'0'0'2126,"-22"-12"3033,16 9-4908,-1 0 0,1 1 0,-1 0 0,0 0 0,0 1 0,0-1 1,0 2-1,0-1 0,0 1 0,0 0 0,-1 0 0,1 1 0,0 0 0,0 0 0,0 1 0,1 0 0,-13 5 0,10-3-194,1 1 0,-1 0-1,1 0 1,0 1 0,0 0-1,1 1 1,-1 0 0,2 0-1,-1 0 1,1 1 0,0 0-1,-7 12 1,4-5 2,2 0 0,0 0 1,0 1-1,1-1 0,1 1 1,1 1-1,0-1 0,-1 18 1,4-27-50,1 0 0,0 0 0,0 0 1,0 0-1,1-1 0,0 1 1,1 0-1,-1 0 0,1-1 1,1 1-1,-1-1 0,1 0 0,0 0 1,0 0-1,1 0 0,0 0 1,0-1-1,0 1 0,1-1 1,0 0-1,0 0 0,9 6 0,-9-8-30,-1 0 0,1-1 0,1 0 0,-1 0-1,0 0 1,0 0 0,1-1 0,-1 0 0,1 0-1,-1 0 1,1-1 0,0 0 0,-1 0-1,1 0 1,-1-1 0,1 0 0,-1 0 0,1 0-1,-1-1 1,0 0 0,1 0 0,-1 0 0,0 0-1,7-5 1,2-2-263,0 0-1,0-1 0,-1 0 1,0-1-1,-1-1 0,0 0 1,10-13-1,46-71-8315,-46 64 2149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26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0 4640,'0'0'2197,"0"0"-370,0 0 246,0 0-398,0 0-441,0 0-266,0 24 1303,13 154-1063,-3-74-1031,-9-93-610,10 111 874,-2-74-7711,-13-66 3382,-1-4-3224</inkml:trace>
  <inkml:trace contextRef="#ctx0" brushRef="#br0" timeOffset="1">1 269 5296,'0'0'2648,"0"0"-376,0 0-152,0 0-720,0 0-616,0 0-440,10-10-224,7-2-56,2 1 0,3-2-32,4-1-16,-2 4 0,6 1-144,1 1-216,0 1 24,5-2-4544,-7 4 2480,2-2-4744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27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4208,'0'0'1989,"0"0"-420,0 0 17,0 0-121,0 0-300,0 0-150,0 0 4,-3 0-768,1 0 1,0 1-1,-1-1 1,1 1-1,0 0 1,0 0-1,-1 0 1,-2 1 0,0 12-142,-1-1 1,2 1 0,0 0 0,1 0 0,0 0 0,1 1 0,0-1-1,1 1 1,2 14 0,0-8-82,1 1 0,1 0-1,1-1 1,0 0 0,13 32 0,-16-48-26,-1-3-2,0-1-1,0 0 1,1 1-1,-1-1 1,1 1-1,-1-1 1,1 0-1,-1 0 1,1 1-1,0-1 1,0 0-1,0 0 1,0 0-1,0 0 1,0 0-1,0 0 1,0 0-1,0 0 1,2 1-1,-2-1-18,0 0 0,0 0 0,0 0 0,0 0 0,0 0 0,0-1 0,0 1 0,1 0 0,-1-1 0,0 1 0,0-1 0,1 1 0,-1-1 0,0 0 0,1 1 0,-1-1 0,0 0 0,1 0 0,-1 0 0,0 0 0,1 0 0,0-1 0,1 1-45,0-1 0,-1 0 0,1 0 0,-1-1 0,0 1 0,1 0 0,-1-1 0,0 0 0,0 1 0,3-4 0,4-5-688,-1 1 0,0-2 0,10-17 0,-16 25 478,33-53-6879,-18 29 1122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27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3320,'0'0'1651,"0"0"-81,0 0-74,0 0 124,0 0-143,0 0-294,0 0-58,0 0-33,0 0-417,-5 14 288,3-6-852,0 0 1,0 1 0,1-1 0,0 1 0,1-1 0,0 1 0,0-1 0,1 1 0,1 8 0,19 76 105,-21-93-216,4 10 14,0 1 1,1-1-1,0 0 1,0-1-1,1 1 1,10 11-1,9 17-350,-24-36 80,-1-2-38,0 0-87,2-2-85,6-13-1905,0 1 0,-1-1 0,8-23 0,-3 7-4031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27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13 4432,'0'0'2089,"0"0"-412,0 0 189,0 0-252,0 0-432,0 0-156,-5 12 397,4-6-1280,-1-1 1,1 1-1,0 0 1,0-1-1,0 1 1,1 0 0,0 0-1,0 0 1,1 0-1,2 10 1,19 61 170,-9-38-151,-7-16-116,0-1 0,2 0 0,1-1 0,1 0 0,12 20 0,-21-39-36,-1-2 8,0 0-9,19-25-67,-14 14-1,1 0 0,-2 0 0,0 0 0,0 0 0,4-24 0,6-18-46,0 0 59,-12 40 35,1 1-1,0 0 1,1 0 0,1 0 0,10-21-1,-13 31 2,8-6-56,-3 3-98,1 0 1,-1 1-1,1 0 1,0 0-1,0 0 1,0 1-1,13-3 1,7 1-3003,-1 4-3918,-17 1 1642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28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0 296 5144,'0'0'2434,"0"0"-546,23-4 2210,-11-2-3874,0 0 0,0-1 0,0 0 1,-1-1-1,0 0 0,-1-1 0,0 0 1,0-1-1,11-14 0,21-19-129,-30 32-90,-1 0 0,17-23 1,-25 29-6,0 1 1,0-1-1,0 0 1,0 0-1,-1 0 1,0 0 0,0 0-1,-1 0 1,1-1-1,-1 1 1,1-9 0,-2 13 7,0 0 0,0 0 1,0 0-1,0 0 0,0-1 1,0 1-1,0 0 1,0 0-1,0 0 0,-1 0 1,1 0-1,0 0 1,-1 0-1,1 0 0,-1 0 1,1 0-1,-1 0 1,1 0-1,-1 1 0,0-1 1,0 0-1,1 0 1,-1 0-1,0 1 0,0-1 1,0 0-1,0 1 1,0-1-1,0 1 0,0-1 1,0 1-1,0 0 1,0-1-1,0 1 0,0 0 1,0 0-1,0-1 1,0 1-1,0 0 0,0 0 1,0 0-1,0 0 0,0 1 1,0-1-1,-2 0 1,-1 1 61,1 0 0,-1 0 0,0 1 1,1-1-1,-1 1 0,1-1 1,-1 1-1,1 0 0,0 1 0,0-1 1,-4 4-1,3 0 23,0 0 0,0 0-1,1 0 1,0 1 0,0-1 0,0 1 0,1 0 0,0-1 0,1 1 0,-1 0 0,1 0 0,1 0-1,-1 9 1,1-1 32,0 0 0,1 0 0,1 0 0,0-1-1,5 19 1,-5-27-95,0 1 1,1-1-1,-1 0 0,1 1 1,1-2-1,-1 1 0,1 0 0,0-1 1,1 1-1,-1-1 0,1 0 1,0-1-1,0 1 0,7 4 0,-7-6-56,-1-1-1,0 0 0,1 0 0,-1 0 0,1 0 0,0-1 0,0 0 1,0 0-1,-1 0 0,1 0 0,0-1 0,0 0 0,0 0 1,0 0-1,0-1 0,0 1 0,0-1 0,0 0 0,9-4 0,2-2-547,-1 0-1,0 0 0,0-2 0,-1 0 1,0-1-1,18-15 0,9-20-7487,-27 26 1036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36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0 253 3704,'0'0'1775,"0"0"-374,0 0-372,15-4 2032,12-4-2701,-1-2-1,0-1 1,-1-1-1,0-1 1,0-1-1,-2-1 1,0-2-1,0 0 1,-2-1-1,31-33 1,-44 43-352,13-15 68,-20 23-72,0-1 1,-1 0-1,1 0 0,-1 1 0,1-1 1,-1 0-1,1 0 0,-1 0 0,0 0 1,1 1-1,-1-1 0,0 0 0,0 0 1,0 0-1,0 0 0,0 0 0,0 0 1,0 0-1,0 0 0,0 0 0,0 0 1,0 0-1,0 1 0,-1-1 0,0-2 1,1 3-2,-2-1 1,1 0 0,0 0-1,0 0 1,0 1 0,0-1 0,0 1-1,-1-1 1,1 1 0,0-1 0,0 1-1,-1 0 1,1-1 0,0 1-1,-1 0 1,1 0 0,0 0 0,-1 0-1,-1 0 1,-24 4 92,19-2-56,0 1-1,0 0 0,1 0 1,-1 1-1,1 0 0,-1 1 1,1-1-1,1 2 0,-1-1 1,1 1-1,0-1 0,0 2 1,-6 7-1,9-10-21,1 0 1,-1-1 0,1 1-1,0 0 1,0 1-1,0-1 1,0 0-1,1 0 1,0 1 0,0-1-1,-1 8 1,2-9-8,0 0 1,1 0-1,-1 0 1,1 0-1,-1 0 0,1 0 1,0 0-1,0-1 1,0 1-1,0 0 1,1-1-1,-1 1 1,1-1-1,0 1 1,-1-1-1,1 0 0,0 0 1,0 0-1,4 3 1,-2-2 2,0 0 1,0-1 0,0 0-1,1 0 1,-1 0 0,1-1-1,-1 1 1,1-1 0,-1 0-1,1 0 1,0-1 0,-1 1-1,1-1 1,0 0 0,0 0-1,-1-1 1,1 1 0,0-1-1,-1 0 1,7-2 0,43-17-1256,-6-3-4355,-34 16 2384,10-5-3332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39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1504,'0'0'752,"0"0"23,0 0 77,0 0-36,0 0-23,0 0 19,0 0-92,0 0-59,0 0-13,0 0 15,0 0-3,0 0-18,0 0-175,0 0-42,0 0 18,0 0-135,0 0 4,0 0 56,0 0-116,21 20 907,-13-13-990,1 0 1,-2 1 0,1 0 0,-1 0 0,-1 1 0,1 0 0,-1 0 0,6 14-1,36 89 149,-31-71-136,20 53 118,-4 2-1,25 124 1,-57-217-295,14 61 100,-4 1 1,7 117 0,-6 8 100,-10-141-175,3 0 1,15 66-1,-10-67-12,-3 0 1,3 68-1,-7-64 1,2 0 1,16 68-1,5 48 15,16 223-35,-39-357 0,-1 1 0,-6 57 0,3-76 0,-1 31-2,1-1 0,10 77 0,0-50 6,1 87 0,-14-59 11,1-62-13,2 0 1,6 63-1,0-42 10,-5 106 0,-2-68 0,2-30 26,-9 210-1,3-220-16,2 1-1,3-1 1,6 65 0,-4-108-14,-1 0 1,0-1 0,-4 21 0,-1 21 89,4 9 20,-1-32-72,2 1 1,7 55-1,6-5-13,20 96 32,-30-169-63,-1-3-21,-2-6-84,0-2-36,0 0-26,0 0-98,0 0-51,0 0-37,0 0-117,0 0-98,0 0-1977,0 0-5770,0 0 5337,0 0 786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39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0 680,'0'0'1024,"0"0"92,0 0 103,0 0-83,0 0-67,0 0-64,0 0-142,0 0 46,0 0 52,0 0-183,-5 23 1062,-13 37-93,15-43-1634,-2 0 0,0 0 0,-1-1 0,-1 0 0,0 0 0,-1 0 0,-1-1 0,-12 16 0,-1-4-100,-4 5-150,-47 44 1,71-74-204,2-2-323,0-10-3277,0 8-503,0 2-1267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40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3432,'1'-35'6682,"0"34"-6527,-1-1-1,1 1 1,0-1 0,0 1-1,0 0 1,0-1-1,0 1 1,0 0-1,1 0 1,-1 0 0,0 0-1,0 0 1,1 0-1,-1 0 1,1 0-1,-1 0 1,1 1-1,-1-1 1,1 0 0,0 1-1,-1 0 1,1-1-1,0 1 1,-1 0-1,1 0 1,0 0 0,-1 0-1,1 0 1,0 0-1,-1 0 1,1 1-1,0-1 1,-1 1-1,1-1 1,-1 1 0,1-1-1,2 3 1,7 2-150,0 2 1,0 0-1,-1 0 1,12 10-1,0 0 480,149 115-4,-166-129-587,1 0 0,0-1 0,0 1 0,0-1 0,1-1 0,-1 1 0,0-1 0,1 0 1,-1 0-1,1-1 0,-1 0 0,1 0 0,6-1 0,7 0-1995,-18 1-1664,-2 0 279,0 0-2652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47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95 100 7112,'0'0'461,"0"0"224,0 0 406,0 0 290,0 0-206,0 0-188,0 0-78,-1 2-177,-3 16-515,0-1 0,2 1 0,0 0 1,1 0-1,0 0 0,2 0 0,3 21 0,-1 28 67,-2 467 616,-27-902-4111,3 107 2548,23 251 796,1 1 0,0-1 0,0 1 1,1-1-1,0 1 0,0 0 0,1 0 1,0 0-1,1 0 0,6-11 0,0 3 118,1 0 0,0 1 0,27-29 0,-35 42-225,-1 0 0,1 1 1,0-1-1,0 1 0,0 0 0,0 0 0,1 0 1,-1 0-1,0 1 0,1-1 0,0 1 1,-1 0-1,1 0 0,-1 0 0,1 1 1,0-1-1,0 1 0,0 0 0,-1 0 0,1 0 1,0 0-1,0 1 0,4 0 0,-1 2 11,0-1 0,0 1 0,0 0 0,-1 0 0,1 1 0,-1 0-1,0 0 1,0 0 0,0 1 0,-1 0 0,7 6 0,-10-8-13,-1 0 1,1-1 0,0 1-1,-1 0 1,1 0 0,-1 1-1,0-1 1,0 0 0,0 0-1,0 1 1,-1-1 0,1 0-1,-1 1 1,0-1-1,0 0 1,0 1 0,-1-1-1,1 0 1,-1 1 0,0-1-1,0 0 1,-1 5 0,-4 8 96,-1 1 1,-18 30 0,17-33-84,1 1-10,-2 0-1,0-1 0,-1-1 0,0 1 1,-1-2-1,-25 24 0,30-32-43,0 1 0,0-1 0,0 0 0,-1 0 0,0-1 0,1 0 1,-1 0-1,0-1 0,0 1 0,-1-2 0,1 1 0,0-1 0,-1 0 0,1 0 0,-1-1 0,1 0 0,-1-1 0,-7 0 0,14 1-63,-1-1-1,0 1 1,0 0-1,0-1 1,0 1-1,1-1 0,-1 0 1,0 1-1,0-1 1,1 0-1,-1 0 0,1 0 1,-1 0-1,1 0 1,-1-1-1,1 1 1,-1 0-1,1-1 0,0 1 1,0-1-1,0 1 1,0-1-1,0 0 0,0 1 1,0-1-1,1 0 1,-1 0-1,0-2 1,3-13-3543,9-1-3615,8 1 4452,1 1 765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47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6200,'0'0'526,"0"0"313,0 0 370,0 0 282,0 0-64,0 24 1811,1 3-2794,2-1 1,1 1-1,10 34 0,-8-39-355,-1 1 1,-1 0-1,-1 0 1,-1 0-1,-1 25 0,-2-34-61,1-8-14,0 0-1,0-1 0,-1 1 1,0 0-1,0 0 0,-1-1 1,-2 6-1,3-9 20,1-2-13,-2-14-13,1 0-1,0 0 1,1-1-1,1 1 1,2-17-1,2 3-34,2 2 0,0-1 0,20-46 0,-22 62 19,0 0-1,1 1 1,0-1 0,1 1 0,0 1 0,0-1-1,1 1 1,0 0 0,1 1 0,0 0 0,12-8-1,-19 15-388,1-1 0,0 1 0,-1 0 0,1 0 0,0 0 0,0 1 0,0-1 0,0 1-1,0 0 1,0-1 0,0 1 0,0 0 0,0 1 0,-1-1 0,1 1 0,0-1-1,4 2 1,-1 0-597,0 0 0,-1 1 0,1-1 0,0 1 0,-1 0 0,0 1 0,5 3 0,4 4-1118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48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1 185 7440,'0'0'320,"0"0"236,0 0 506,0 0 221,22 0 1596,-10 0-2571,0 0 0,0-1 0,0 0 1,-1-1-1,17-4 0,-23 4-301,0 0 0,-1 0 0,1 0 0,-1-1 0,1 0 0,-1 0 0,0 0 0,0 0 0,0 0 0,0-1 0,-1 0 0,0 1 0,1-1 0,-1-1 0,3-4 0,-4 5-1,3-4 13,0 0-1,0-1 0,0 0 1,-1 0-1,-1-1 0,1 1 1,-2-1-1,1 1 0,-1-1 1,1-11-1,-6 20 40,1 0 0,-1 1 0,1-1 0,0 1-1,-1-1 1,1 1 0,-1 0 0,-3 1 0,1 0 9,0 0-1,1 1 0,-1-1 1,0 1-1,1 0 1,0 0-1,-1 1 0,1 0 1,0-1-1,0 1 1,0 0-1,1 1 0,-1-1 1,1 1-1,0 0 1,0 0-1,0 0 0,0 0 1,-3 8-1,4-9-37,0 0-1,1 0 1,-1 1-1,1-1 1,0 1-1,0-1 1,1 1-1,-1-1 1,0 1-1,1-1 1,0 1-1,0 0 1,0-1 0,1 1-1,-1-1 1,1 1-1,0-1 1,0 1-1,0-1 1,0 1-1,0-1 1,1 0-1,0 1 1,-1-1-1,1 0 1,0 0-1,4 3 1,50 44 124,-55-49-153,0 0 0,1 0 0,-1 0 0,1-1 0,0 1 0,-1 0 0,1-1 0,0 0 0,-1 1-1,1-1 1,0 0 0,-1 1 0,1-1 0,0 0 0,0 0 0,-1-1 0,4 1 0,30-11-363,-20 6-157,-1 1 1121,20-6-4575,-28 8 2263,0-1 1,0 1-1,0-1 0,-1 0 0,0-1 0,9-6 0,2-4-558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48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7160,'0'0'413,"0"0"346,0 0 463,0 0 90,0 0-133,0 0-224,0 0-50,0 0-82,0 0-355,0 0-102,0 0-12,10 9 175,-6-4-429,-1 1 0,1-1 1,-1 1-1,0-1 0,0 1 0,-1 0 0,1 0 1,-2 0-1,1 1 0,0-1 0,0 13 1,-1-11-27,1 1 1,0-1-1,0 0 0,0 0 1,1 0-1,6 11 1,-7-16-69,0 1 1,0-1-1,0 0 1,1 0-1,-1 0 0,1-1 1,0 1-1,0-1 1,0 1-1,0-1 1,0 0-1,0 0 1,0 0-1,1 0 1,-1-1-1,1 1 0,0-1 1,-1 0-1,1 0 1,0-1-1,0 1 1,-1-1-1,1 1 1,0-1-1,0 0 1,0-1-1,-1 1 0,1-1 1,0 0-1,0 0 1,-1 0-1,1 0 1,0 0-1,-1-1 1,0 0-1,5-2 0,1-4-9,-2 0 0,1 0 0,-1-1-1,0 1 1,-1-2 0,8-13 0,27-62-34,-38 77 35,2-1-247,4-13 445,-7 8-3417,5 17-5020,5 2 4333,-8-3 3014,8 3-1127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48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9128,'0'0'490,"0"0"421,0 0 400,0 0-97,0 23 1158,0 16-1452,-1-14-669,1 0 0,1 0 0,7 41 0,-2-50-1179,-1-27-5848,-1 0 2241,4-7 1588,0-1 791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49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7784,'0'0'1680,"0"0"-80,0 0-456,0 0-88,0 0-320,0 0-352,0 0-72,0 0-104,0 0-104,0 10-56,0 4 16,0-1-24,0 1-160,0 1-368,0 3-11008,0 2 10728,0 2-1512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49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1 334 7536,'0'0'613,"0"0"291,12-5 1928,10-10-2113,0-1 1,-1-1 0,-1-1-1,35-39 1,-45 47-631,-6 6-54,0 0 1,-1 0 0,1 0-1,-1 0 1,0 0 0,0-1 0,-1 1-1,1-1 1,-1 0 0,0 0-1,0 0 1,0 0 0,0-6 0,-2 9 176,-44-13 627,38 15-764,0 0-1,0 1 0,0 0 0,0 0 1,0 1-1,0-1 0,0 1 0,0 0 0,1 1 1,-1 0-1,1-1 0,0 2 0,-1-1 1,1 1-1,1-1 0,-1 1 0,1 1 0,-6 5 1,6-5-29,-1 0-1,2 0 1,-1 1 0,1-1 0,-1 1 0,1 0 0,1 0 0,-1 0 0,1 0 0,0 0 0,1 0 0,-1 0 0,1 1 0,1-1 0,-1 1 0,1-1 0,1 10 0,-1-12-36,0-1 0,1 1 0,0-1 1,0 1-1,0-1 0,0 1 0,0-1 1,1 0-1,-1 0 0,1 0 0,0 1 1,0-2-1,0 1 0,0 0 0,1 0 0,-1-1 1,1 1-1,0-1 0,3 3 0,-1-3-13,-1 0 0,0-1 0,0 1-1,1-1 1,-1 0 0,1 0 0,-1-1-1,1 1 1,0-1 0,-1 0 0,1 0-1,-1-1 1,1 1 0,6-3 0,6 0-43,-5 1-219,0-1 0,0 0 0,16-6 0,-23 7 161,-1-1 0,0 1 0,1-1 0,-1 0 0,0 0 0,-1 0 0,1-1 0,-1 1 0,1-1 0,-1 0 0,5-7 0,0-4-143,-1 1-1,0-1 1,-1 0-1,6-21 0,-5 13 220,-6 21 155,-1 2 33,0 0 52,0 0 85,0 0 16,0 0 26,7 23 405,4 2-513,-5-9-124,1-1-1,0 0 1,13 18-1,-12-20-75,-4-7-20,0 1 1,1-2-1,-1 1 0,1 0 0,7 6 1,-11-11-12,1 0 0,-1 0 1,1 0-1,0 0 0,-1 0 0,1-1 1,0 1-1,0 0 0,-1-1 0,1 1 1,0-1-1,0 0 0,0 1 0,0-1 1,0 0-1,-1 0 0,1 0 0,0-1 1,0 1-1,0 0 0,0-1 0,0 1 1,-1-1-1,1 1 0,2-2 0,0 0-46,0 0 0,0 1 0,-1-1-1,1-1 1,-1 1 0,1 0 0,-1-1-1,0 0 1,0 0 0,0 0 0,-1 0 0,1 0-1,-1-1 1,1 1 0,-1-1 0,0 1-1,0-1 1,-1 0 0,1 0 0,-1 0-1,1-5 1,32-100-529,-33 107 609,-1 2 47,0 0 92,0 0 17,5 33 536,-3-26-672,0 0 0,0 0 0,1 0-1,-1-1 1,2 1 0,-1-1 0,1 0 0,0 0-1,0 0 1,0 0 0,1-1 0,0 0-1,8 7 1,-10-10-51,-1 0 0,1 0 0,0-1-1,-1 1 1,1-1 0,0 1 0,0-1 0,0 0 0,0 0 0,0 0-1,0-1 1,0 1 0,1-1 0,-1 0 0,0 1 0,0-2-1,0 1 1,0 0 0,0 0 0,1-1 0,-1 0 0,0 0 0,0 0-1,0 0 1,0 0 0,-1 0 0,1-1 0,0 1 0,0-1 0,-1 0-1,1 0 1,3-4 0,10-11-271,-2 0-1,0-2 0,-1 1 1,-1-1-1,-1-1 1,17-40-1,-7 15-983,-18 39 1774,8-16-3161,-9 18 929,-1 1 0,1-1 0,-1 0 0,0 0 1,0 0-1,0-7 0,-1-1-374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37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3792,'0'0'1865,"0"0"-93,0 0 184,0 0-99,0 0-338,0 0-311,0 0-464,8 23 135,9 28-517,33 69 1,-50-118-361,1-1-1,0 1 1,-1-1 0,1 1-1,0-1 1,0 0 0,0 1 0,0-1-1,0 0 1,0 0 0,0 0-1,0 0 1,1 0 0,-1 0 0,0 0-1,1 0 1,-1 0 0,0 0 0,1-1-1,-1 1 1,1-1 0,-1 1-1,1-1 1,0 1 0,-1-1 0,1 0-1,-1 0 1,1 0 0,0 0-1,-1 0 1,1 0 0,-1 0 0,1-1-1,0 1 1,-1-1 0,1 1-1,-1-1 1,1 1 0,-1-1 0,0 0-1,1 0 1,-1 0 0,2-1 0,8-5-78,-1-1 1,0 0 0,0 0 0,11-14 0,-13 14-165,25-27-1635,1-1-5483,-18 20 822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51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2504,'0'0'576,"0"0"419,0 0 225,0 0-15,0 0-76,0 0-26,0 0 210,0 0-50,0 0-295,0 0-115,-12 0 932,11 0-1753,0 1-1,0-1 0,1 0 1,-1 0-1,0 1 1,1-1-1,-1 0 0,1 1 1,-1-1-1,0 0 0,1 1 1,-1-1-1,1 1 1,-1-1-1,1 1 0,-1-1 1,1 1-1,0 0 1,-1-1-1,1 1 0,-1-1 1,1 1-1,0 0 1,0-1-1,-1 1 0,1 0 1,0 1-1,0 28 337,16 29 70,-4-28-266,16 47 368,31 131-1,-25-34 54,59 172-1,-70-278-435,-3 1 0,-4 1 0,-2 0 0,-3 1 0,2 105 0,-13-117-80,2-1 0,4 0 1,21 101-1,-25-151-78,2 4 8,-1 1 0,-1-1 0,0 0 0,-1 23-1,-1-34-2,0-2-20,0 0-29,0 0-82,0-36-2011,0 31 2880,0-10-3101,1 12 781,-1-1 0,0 1 0,1 0 0,-1 0 0,1 0 0,0 0 0,0 0 0,3-5 1,1-4-594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3:51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2880,'0'0'1271,"0"0"180,0 0-5,0 0-60,0 0 253,0 0-36,0 0-238,0 0-176,0 0-341,0 0-336,0 0-101,0 0-18,0 0-49,4 11 380,8 16-503,1 0-1,1-1 1,1-1 0,2 0-1,0-1 1,1-1 0,2-1-1,0 0 1,27 21 0,-43-40-217,-1 0 1,0-1 0,1 0-1,0 1 1,-1-1 0,1-1-1,0 1 1,0-1 0,0 1-1,0-1 1,1 0 0,-1 0-1,0-1 1,0 1-1,0-1 1,1 0 0,-1 0-1,0-1 1,0 1 0,1-1-1,-1 0 1,0 0 0,0 0-1,0-1 1,0 1 0,0-1-1,-1 0 1,1 0 0,5-4-1,10-8-20,-2 0 0,0 0 0,-1-2 0,21-24 0,-24 26-42,74-85-3837,-36 40-9375,-32 37 10773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4:07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3203 1632,'0'0'857,"0"0"166,0 0 122,0 0-142,0 0-131,0 0-104,0 0-176,0 0-78,0 0 113,0 0-60,0 0-45,0 0 5,0 0-118,0 0-39,0-20 547,12-90 1638,-24-17-1739,-1-281 383,10 346-1038,6-69 0,0 23-120,-5-47-4,5-166 157,41-121-134,-14 299-57,-6 37 0,-5 16-3,52-151 0,-3 54 0,-19 65-6,-9-35 9,-13 49 0,-23 83-3,14-49 2,-17 70 3,2-2-5,-1 2-5,2-3 5,-4 6 4,2-1-8,17-29-10268,-14 21 2975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4:48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6288,'0'0'1185,"0"0"95,0 0-47,0 0-186,0 0-98,0 0-230,0 0-54,0 0 5,0 0-216,0 0-150,0 0-93,0 0-83,0 0 12,0 0 28,0 0-48,-2 3 5,-4 6-29,1 0-1,0 0 0,0 1 1,1 0-1,0 0 1,1 0-1,0 0 0,1 1 1,0-1-1,-1 17 1,0 19 274,5 51 1,-1-70-282,0 8-36,2 1 0,1-1-1,2 0 1,2-1 0,1 1 0,14 33-1,-17-56-42,-1-1-1,2 0 0,0 0 1,0 0-1,1-1 0,0 0 1,0-1-1,2 0 0,-1 0 1,14 9-1,-20-15-38,1 0 0,0-1 0,0 1 0,0-1-1,0 0 1,0 0 0,0 0 0,0-1 0,1 0 0,-1 0 0,0 0 0,1 0-1,-1 0 1,1-1 0,0 0 0,-1 0 0,1 0 0,-1-1 0,1 1 0,-1-1-1,1 0 1,-1-1 0,0 1 0,0-1 0,1 1 0,-1-1 0,0-1 0,0 1 0,-1 0-1,1-1 1,6-5 0,-2 0-616,-1 0 0,0-1-1,10-14 1,12-32-7223,-17 31 1219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4:48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2776,'0'0'1360,"0"0"-129,0 0-46,0 0-29,0 0-11,0 0-84,0 0-57,0 0-24,0 0-262,0 0-53,0 23 844,-1 163-143,1 139-853,0-313-510,0 7 5,1 1-1,1-1 1,5 22-1,-6-37-6,0 0 0,0 0 0,0 0 0,1 0-1,-1 0 1,1 0 0,0 0 0,0-1 0,1 1-1,-1 0 1,1-1 0,0 0 0,0 0 0,0 0 0,0 0-1,0 0 1,1-1 0,-1 1 0,1-1 0,3 2-1,-3-3-111,-1 0-1,0-1 0,1 1 0,-1-1 1,0 0-1,1 0 0,-1 0 0,0 0 1,1-1-1,-1 1 0,0-1 0,1 0 1,-1 0-1,0 0 0,0-1 0,0 1 1,0-1-1,0 1 0,3-3 0,7-5-1251,0-1 0,18-16 0,-28 23 1072,14-12-3355,-1 2-2804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4:49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3264,'0'0'1545,"0"0"-305,0 0-52,0 0-24,0 0-1,5 22 1719,8 44-1345,8 130 0,-17-140-1315,-3-50-207,0 0 0,0 0 0,1 0-1,0-1 1,0 1 0,0 0 0,4 6-1,-4-9-4,-1-2 10,21-25 34,20-37-40,-31 44-24,0 1-1,1 0 0,0 0 1,22-20-1,9-10-12,-28 27 14,-14 18 8,-1 0 1,0 0 0,1 1 0,-1-1 0,1 1 0,-1-1 0,0 0 0,1 1 0,-1-1 0,1 1 0,0-1 0,-1 1 0,1 0 0,-1-1 0,1 1 0,0 0 0,-1-1 0,1 1 0,0 0 0,-1 0 0,1-1 0,0 1 0,0 0 0,-1 0 0,1 0 0,0 0 0,0 0 0,-1 0 0,1 0 0,0 0 0,-1 0 0,3 1 0,-1-1 10,0 1 1,0 0 0,0 0-1,0 0 1,0 0 0,0 0-1,0 1 1,0-1 0,0 0-1,-1 1 1,1-1 0,0 1-1,-1 0 1,0 0 0,1-1-1,-1 1 1,0 0 0,0 0-1,0 0 1,0 0 0,1 4 0,17 46 262,-9 6-98,-7-37-144,1 0 1,8 25-1,-9-38 364,5 9-4185,-7-17 3516,0 0 1,0 0-1,0 0 0,0 0 1,0 0-1,-1 0 0,1 0 1,0-1-1,0 1 0,0 0 1,0 0-1,-1-1 0,1 1 1,0 0-1,0-1 1,-1 1-1,1-1 0,0 1 1,0-1-1,-1 1 0,1-1 1,-1 1-1,2-2 0,9-6-6404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4:49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189 109 3424,'0'0'1639,"0"0"-264,0 0-28,5-22 2734,-3 18-3833,-1 0-1,1 0 1,-1 0-1,0 0 1,-1-1-1,1 1 1,-1 0-1,0 0 1,0-1-1,0 1 1,-1 0-1,1 0 1,-1-1-1,0 1 1,-3-7-1,2 9-225,0 1 0,0 0 1,0-1-1,-1 1 0,1 0 0,0 0 0,-1 1 0,1-1 0,-1 0 0,1 1 0,-1-1 1,1 1-1,-1 0 0,1 0 0,-1 0 0,-4 1 0,2 0 11,1 0 1,-1 1-1,0 0 0,1 0 0,-1 0 1,1 0-1,0 1 0,0 0 0,0 0 0,0 0 1,0 0-1,1 0 0,-1 1 0,-3 4 1,-6 9 64,-21 37 0,21-32-40,9-17-50,1 1-1,0 0 0,1-1 1,0 1-1,0 0 0,0 0 1,0 1-1,1-1 0,0 0 1,0 0-1,1 1 0,0-1 1,0 0-1,0 1 0,1-1 1,0 0-1,0 1 0,0-1 1,1 0-1,0 0 0,0 0 1,1 0-1,0-1 0,0 1 1,6 8-1,0-2-5,0 0 0,1-1 0,0 0 0,1-1 1,1 0-1,-1 0 0,1-1 0,1-1 0,22 12 0,-20-11 3,-14-8-4,0-1 0,-1 0-1,1 1 1,0-1 0,0 1-1,-1-1 1,1 1 0,0 0 0,-1-1-1,1 1 1,-1 0 0,1-1-1,-1 1 1,1 0 0,-1 0-1,1-1 1,-1 1 0,0 0-1,1 0 1,-1 0 0,0 0-1,0 0 1,0-1 0,0 1-1,0 1 1,-2 2 2,0-1 1,0 0-1,0 0 0,-1 0 1,0 0-1,1 0 0,-1-1 0,0 1 1,0-1-1,-1 0 0,1 0 0,0 0 1,-1 0-1,1-1 0,-1 1 1,-6 1-1,2-1 3,1 0 0,-1 0 0,0-1 1,1 0-1,-1 0 0,0-1 0,-13-1 0,-33-10-191,52 10-107,2 1-132,0 0-168,22-15-8018,-11 6 1426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4:50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0 215 4064,'0'0'1888,"0"0"-663,0 0-270,12-9 1446,14-9-419,45-24-1,-50 31-1889,0-1 0,0-2 0,36-29 0,-55 41-91,4-3 6,-1 0 1,0-1-1,0 1 1,0-1 0,6-10-1,-11 16 5,0-1-1,0 1 1,0-1-1,0 1 0,1-1 1,-1 1-1,0-1 1,0 1-1,0-1 1,0 1-1,0-1 1,0 1-1,-1-1 1,1 1-1,0-1 1,0 1-1,0-1 0,0 1 1,0-1-1,-1 1 1,1 0-1,0-1 1,0 1-1,-1-1 1,1 1-1,0 0 1,-1-1-1,1 1 0,-1 0 1,1-1-1,0 1 1,-1 0-1,1-1 1,-1 1-1,1 0 1,0 0-1,-2-1 1,-16-3 356,8 4-247,0 1-1,0 0 1,0 1-1,0 0 1,0 1 0,0 0-1,1 0 1,-1 1-1,1 0 1,0 1-1,0 0 1,-11 9 0,15-11-79,0 1 1,0 0-1,1 1 1,-1-1-1,1 1 1,0 0 0,0 0-1,1 0 1,-1 0-1,1 1 1,0-1-1,1 1 1,-1 0 0,1 0-1,0 0 1,1 0-1,0 0 1,0 0-1,0 0 1,0 13-1,1-17-37,1-1 0,-1 1 0,1 0-1,0-1 1,-1 1 0,1 0-1,0-1 1,0 1 0,0-1-1,0 1 1,0-1 0,0 0 0,1 1-1,-1-1 1,0 0 0,1 0-1,-1 0 1,1 0 0,-1 0 0,3 1-1,37 16 17,-28-13-13,0-1-15,0-1 0,1 0 0,-1 0 0,1-1 0,-1-1 0,1 0-1,0-1 1,27-4 0,4 2-335,-35 1 155,-1 0-1,1 0 1,0-1 0,-1-1 0,0 1-1,1-1 1,9-6 0,21-12-1871,-1-2-3410,-30 17 3445,13-7-4819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4:51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50 2488,'0'0'1267,"0"0"69,-4-12 2375,0-9-1121,-1 5 1993,4 16-4537,0 1-1,1-1 1,-1 1 0,0-1-1,0 1 1,1-1 0,-1 1-1,0 0 1,1-1 0,-1 1-1,1 0 1,-1-1 0,1 1-1,-1 0 1,1 0 0,-1 0-1,1-1 1,0 1 0,-1 0-1,1 0 1,0 2-1,-4 7 20,1 1-1,0 0 1,1 0-1,0 1 1,1-1-1,0 12 1,-2 11 27,-3 54 81,7 103 0,1-73-63,2 63-33,-1-144-58,2 0-1,16 66 0,-20-101-17,0 1 0,0 0-1,-1-1 1,2 1-1,-1-1 1,0 1 0,0-1-1,1 0 1,-1 1-1,1-1 1,0 0 0,0 0-1,-1 0 1,1 0-1,1-1 1,-1 1 0,0 0-1,0-1 1,1 1-1,-1-1 1,0 0 0,1 0-1,0 0 1,-1 0-1,1 0 1,-1-1 0,4 1-1,-1-1 1,0 0 0,0 0 0,0-1-1,0 0 1,0 0 0,0 0 0,0 0 0,0-1 0,0 0 0,-1 0-1,1 0 1,-1-1 0,1 1 0,3-4 0,189-124-733,-190 124 717,0 1 0,-1-1 0,1 0 0,-1-1 0,-1 0 0,1 0 0,-1 0 0,-1 0 0,1-1 0,-1 0 0,0 0 0,-1 0 0,0 0 0,0 0 0,-1-1 0,0 1 0,-1-1 0,1 0 0,-2 0 0,1 1 0,-1-1 0,-1-9-1,0 17 18,1 0-1,-1 0 1,1 1-1,-1-1 1,0 0-1,1 0 1,-1 0-1,0 1 1,1-1 0,-1 1-1,0-1 1,0 0-1,0 1 1,0-1-1,0 1 1,0 0-1,1-1 1,-1 1-1,0 0 1,0-1-1,-1 1 1,-20-4 90,17 4-61,0 0-1,1 0 1,-1 1 0,0 0 0,0 0 0,1 0 0,-1 0 0,1 1-1,-1 0 1,1 0 0,-1 0 0,1 0 0,0 1 0,0-1 0,0 1-1,-6 7 1,3-3 10,1 0 1,-1 0-1,2 1 0,-1 0 1,1 0-1,0 1 0,-4 11 0,7-16-33,0 1 0,1-1 0,0 0 0,-1 1-1,2-1 1,-1 1 0,0 0 0,1-1 0,0 1-1,0 0 1,0-1 0,1 1 0,0-1 0,-1 1-1,2-1 1,-1 1 0,0-1 0,1 1 0,0-1-1,0 0 1,0 0 0,1 0 0,-1 0 0,1 0-1,0-1 1,0 1 0,0-1 0,0 0-1,1 0 1,6 5 0,-4-4-21,1 0 0,-1 0 1,1 0-1,0-1 0,0 0 0,0-1 0,0 1 0,0-1 0,1-1 1,-1 1-1,1-1 0,-1-1 0,1 1 0,-1-1 0,1-1 0,-1 1 0,1-1 1,7-2-1,14-7-1176,40-18-1,-7-2-7110,-39 20 946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4:52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197 366 4440,'0'0'2074,"0"0"-618,-22-5 2486,15 3-3568,1 1 0,-1 0 0,0 1-1,1-1 1,-1 1 0,1 0 0,-1 1 0,0 0 0,1 0 0,-12 3 0,14-2-326,1-1-1,-1 1 0,1 0 1,-1 0-1,1 0 0,0 0 1,0 0-1,0 1 1,0-1-1,0 1 0,1 0 1,-1 0-1,1 0 1,0 0-1,-1 0 0,1 0 1,1 1-1,-1-1 0,-2 7 1,-3 12 76,0 0 0,1 0 0,2 0 1,0 1-1,-2 42 0,6-50-115,0-13-8,0-1-1,1 0 0,-1 1 0,0-1 0,0 0 1,1 1-1,-1-1 0,0 0 0,1 1 0,-1-1 1,1 0-1,0 0 0,-1 0 0,1 1 0,0-1 1,0 0-1,0 0 0,0 0 0,0 0 0,0 0 1,0 0-1,0-1 0,0 1 0,0 0 0,1-1 1,-1 1-1,0 0 0,0-1 0,1 1 0,-1-1 1,0 0-1,1 1 0,-1-1 0,0 0 0,1 0 1,-1 0-1,1 0 0,-1 0 0,2-1 0,-1 1 0,5-1-43,0 0-1,1-1 0,-1 1 0,0-2 0,0 1 0,0-1 0,0 0 0,9-7 0,15-4-191,-17 7-14,-1 0 1,1-1 0,-1-1-1,-1 0 1,0 0-1,0-1 1,-1-1-1,0 0 1,-1 0 0,10-14-1,-8 8-571,0 0 0,-1-1 1,-1-1-1,-1 0 0,0 0 0,10-37 0,-10 15 410,8-77 1,-10-44 10092,1 193-8747,1-6-740,9 90 270,4 126 0,-18-88-3983,-9-187-5201,2 12 1400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37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 3736,'0'0'1772,"0"0"-439,0 3 4268,0 15-3878,0-4-1047,2 65 672,-1-71-1356,0 0 0,0 0 0,1 0 0,0 0 0,1 0 0,-1-1 0,6 10 0,-8-17-9,0 1-1,0-1 1,0 0 0,0 0-1,0 0 1,0 0 0,1 1-1,-1-1 1,0 0 0,0 0-1,0 0 1,0 0 0,0 0-1,0 0 1,1 1 0,-1-1-1,0 0 1,0 0 0,0 0-1,1 0 1,-1 0 0,0 0-1,0 0 1,0 0 0,0 0-1,1 0 1,-1 0 0,0 0-1,0 0 1,0 0 0,1 0-1,-1 0 1,0 0 0,0 0 0,0 0-1,0 0 1,1 0 0,-1 0-1,0 0 1,0 0 0,0 0-1,1-1 1,-1 1 0,0 0-1,0 0 1,8-11-1078,4-16-3968,-5 8 1739,-1-1-2514</inkml:trace>
  <inkml:trace contextRef="#ctx0" brushRef="#br0" timeOffset="1">71 1 5032,'0'0'2512,"0"0"-152,0 0 208,-5 0-528,-1 0-1384,6 0-328,0 0-152,0 0-88,0 0-40,0 0-24,0 0-96,0 0-96,0 5-32,0 1-264,0-1 144,3 4-4600,0 1 2496,-1-1-4832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4:52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98 5128,'0'0'2566,"-1"-3"1215,-1-15-1294,3 15-2394,1-1-1,0 1 0,-1 0 1,1 0-1,0 0 0,0 0 1,0 0-1,1 1 1,-1-1-1,1 1 0,-1-1 1,1 1-1,0 0 0,0 0 1,0 0-1,0 1 0,0-1 1,1 1-1,-1-1 1,0 1-1,5-1 0,8-2-87,1 0-1,34-4 1,-38 7-9,1 1 0,23 3 0,22 0-1940,-20-10-5336,-23 0 516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4:53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251 106 4176,'0'0'1878,"0"0"-672,0 0-177,12-21 2623,-11 18-3394,1 0 1,-1 0-1,0 0 0,0 0 0,0 0 1,0 0-1,-1 0 0,1 0 1,-1 0-1,0 0 0,0 0 1,0 0-1,0 0 0,-1 0 1,1 0-1,-2-6 0,1 7-211,-1 1 0,1-1 0,0 0 0,0 0 0,-1 0 0,1 1 0,-1-1 0,0 1 0,1-1 0,-1 1 0,0 0 0,0 0 0,0 0 1,0 0-1,0 0 0,0 0 0,0 0 0,0 1 0,-1-1 0,1 1 0,0-1 0,0 1 0,-5 0 0,-1-1-17,0 1 0,-1 1 0,1 0 1,0 0-1,-1 0 0,1 1 0,0 0 1,0 1-1,0-1 0,1 2 0,-1-1 0,1 1 1,-1 0-1,1 1 0,-11 9 0,10-7-24,0 0 0,1 0 0,0 1 0,0 0 0,1 1 0,0-1-1,1 1 1,0 0 0,0 1 0,1-1 0,0 1 0,-4 14 0,7-19-4,0 0 0,0 0 1,1 1-1,0-1 0,0 0 0,0 0 1,0 0-1,1 0 0,0 0 0,0 0 1,0 0-1,3 8 0,-3-11-4,0 1-1,0-1 1,1 0-1,-1 0 1,0-1-1,1 1 1,-1 0 0,1 0-1,-1-1 1,1 1-1,0-1 1,0 1-1,0-1 1,0 0-1,0 1 1,0-1-1,0 0 1,0-1 0,0 1-1,1 0 1,-1-1-1,0 1 1,0-1-1,1 1 1,-1-1-1,0 0 1,1 0 0,-1 0-1,0-1 1,3 1-1,3-1-59,1 0 0,-1-1 1,0 0-1,1 0 0,-1 0 0,0-1 0,-1-1 1,1 1-1,-1-1 0,1 0 0,-1-1 0,0 0 0,-1 0 1,1-1-1,-1 1 0,0-1 0,0-1 0,-1 1 0,0-1 1,0 0-1,-1 0 0,1 0 0,-1-1 0,-1 1 0,0-1 1,4-13-1,-4 9 21,0 0-1,-1 0 1,1-25 0,0-1 823,-5 53-692,1 1 1,1-1-1,0 1 0,1-1 1,1 1-1,0-1 0,1 1 0,8 22 1,-10-34-129,1 1 1,0 0-1,0-1 0,0 1 1,0-1-1,1 0 1,0 1-1,0-1 1,0-1-1,0 1 0,1 0 1,-1-1-1,1 1 1,0-1-1,0 0 1,0-1-1,1 1 0,-1-1 1,0 1-1,1-1 1,0-1-1,-1 1 1,1-1-1,0 1 0,0-2 1,0 1-1,0 0 1,0-1-1,9 0 0,30-6-1889,-4-10-5305,-21 6-208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4:53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56 5232,'0'0'2436,"0"0"-563,-5 11 1068,-1 8-2399,1 0 0,0 0 0,2 0 0,0 0 0,1 1 0,1 23 0,13 121-234,-5-96-41,4 73-134,10 99-14,-18-217-98,-2-20-19,-1-4-3,-1-35-41,-1-2-32,-4-130-368,1-62-21,6 195 416,2 2 1,2-1-1,0 0 1,18-53 0,-18 72 48,1 1 0,0 0 1,1 0-1,0 1 0,2 0 1,-1 0-1,14-15 1,-19 25 13,1-1 0,-1 0 1,1 1-1,0 0 0,-1 0 1,1 0-1,1 0 0,-1 0 1,0 1-1,1 0 0,-1 0 1,1 0-1,0 1 0,-1-1 1,1 1-1,0 0 0,0 1 1,0-1-1,0 1 0,0 0 1,0 0-1,0 0 0,0 1 1,-1 0-1,1 0 0,8 2 1,-8 0 8,1 0 0,-1 0 0,1 0 1,-1 1-1,0-1 0,0 1 0,-1 0 1,1 1-1,-1-1 0,0 1 0,0 0 1,0 0-1,-1 0 0,0 0 0,0 1 1,0-1-1,0 1 0,-1 0 0,0 0 1,0 0-1,-1 0 0,0 0 1,0 0-1,0 0 0,-1 0 0,0 1 1,0-1-1,0 0 0,-1 0 0,0 0 1,0 1-1,-1-1 0,0 0 0,0-1 1,0 1-1,-6 11 0,-1-4 7,-1 1 0,-1-2-1,0 1 1,-1-1 0,0-1 0,-1 0-1,0-1 1,0 0 0,-20 9 0,13-8-51,-2 0 1,0-2 0,0 0 0,0-2-1,-47 9 1,68-15-8,-1-1 0,1 0-1,0 1 1,-1-1 0,1 0 0,-1 0-1,1 0 1,-1 0 0,1 0 0,-1 0-1,1-1 1,-1 1 0,1 0 0,0-1-1,-1 1 1,1-1 0,-1 1 0,1-1-1,-2-1 1,3 2-14,-1-1 0,1 0-1,0 0 1,-1 0 0,1 1 0,0-1-1,-1 0 1,1 0 0,0 0-1,0 0 1,0 1 0,0-1 0,0 0-1,0 0 1,0 0 0,0 0 0,0 0-1,0 0 1,0 1 0,0-1 0,1 0-1,0-2 1,1-2-132,0-1 1,1 1-1,0 0 1,1 0-1,-1 0 0,1 0 1,7-7-1,4 0-1651,0 0-1,1 0 1,19-9-1,-15 9 436,25-16-4572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4:54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56 4248,'0'0'2012,"-6"-13"2261,-8-27-104,14 38-3609,0 2-120,0 0-36,0 0-128,0 0-67,0 0-22,0 0-59,2 2-101,-1 0-1,1 0 1,0 1 0,-1-1-1,0 0 1,1 1 0,-1-1-1,0 1 1,1 5 0,4 16 112,0 1 0,-2 0 0,2 41-1,-6 78 209,-2-89-247,-28 268 207,20-250-248,8-62-43,-1 13 36,5-22-30,4-13-14,6-18-68,-1-1 0,-2 0-1,8-41 1,11-41-89,-27 110 147,3-11-13,0 2 0,1-1 1,7-13-1,-10 23 13,-1-1 0,1 1 0,-1-1 1,1 1-1,0 0 0,0-1 0,0 1 0,1 0 1,-1 0-1,0 1 0,1-1 0,-1 0 0,1 1 0,0 0 1,0-1-1,-1 1 0,1 0 0,0 0 0,3 0 0,-4 1 8,0 0 0,0 1-1,0-1 1,-1 0-1,1 1 1,0 0 0,-1-1-1,1 1 1,0 0-1,-1 0 1,1 0 0,-1 0-1,1 0 1,-1 0 0,1 0-1,-1 0 1,0 1-1,0-1 1,1 0 0,-1 1-1,0-1 1,0 1-1,0 2 1,20 39 100,-20-42-104,5 20 23,0 0 0,4 26 0,-7-31-37,0 0 0,1-1 0,0 0 1,1 0-1,12 24 0,-15-35-100,1 0 1,0 0-1,0 0 0,0 0 0,0-1 0,1 0 1,-1 1-1,1-1 0,0 0 0,0-1 0,0 1 1,0-1-1,0 0 0,8 3 0,-4-2-243,0-1 1,0-1-1,0 1 0,1-1 0,-1-1 0,0 0 1,16-1-1,4-3-1620,1-2 0,0-1 0,45-18 0,-69 23 1601,10-2 448,-1-2 1,0 0-1,-1-1 0,1 0 0,21-17 0,-28 18 468,0 0 0,-1-1 0,1 0-1,-1 0 1,0-1 0,-1 0-1,0 0 1,0 0 0,-1-1-1,5-12 1,-3 4 934,-1 0 0,7-35 0,-11 49-1072,-21-1 348,18 4-723,0-1 0,0 0 0,0 1-1,0-1 1,0 1 0,-1 0 0,1 0-1,0 0 1,-4 0 0,-5 2 77,1 1-1,0 0 1,-1 1 0,1 0 0,1 1 0,-13 6 0,-54 41 319,46-31-313,19-13-84,0 0 0,1 0-1,0 1 1,0 1-1,1 0 1,0 0-1,0 0 1,1 1-1,1 1 1,0-1 0,1 1-1,0 0 1,0 1-1,-4 18 1,9-28-26,1 0 0,-1-1 0,1 1 1,0 0-1,0 0 0,0-1 0,0 1 0,1 0 1,-1-1-1,1 1 0,0 0 0,-1-1 0,1 1 0,1-1 1,-1 1-1,0-1 0,0 0 0,1 1 0,-1-1 1,1 0-1,0 0 0,0 0 0,0 0 0,0 0 1,0 0-1,0-1 0,0 1 0,1-1 0,-1 0 1,0 1-1,1-1 0,-1 0 0,1 0 0,0 0 1,-1-1-1,4 1 0,1 1-4,1 0-1,-1-1 1,1 0-1,-1-1 1,1 1-1,-1-1 1,1-1 0,0 0-1,-1 0 1,0 0-1,15-5 1,-7 0-17,0-2 1,0 0 0,-1 0-1,0-2 1,-1 1 0,0-2-1,14-13 1,-22 19 11,0 0-1,0-1 1,-1 0 0,1 0 0,-1 0-1,-1 0 1,1 0 0,-1-1-1,0 1 1,-1-1 0,1 0-1,-1 0 1,-1 0 0,1 0 0,-1-1-1,-1 1 1,1 0 0,-2-12-1,1 16 7,0 0-1,-1 0 1,1 1-1,-1-1 1,0 0-1,0 1 1,0-1-1,0 1 1,0-1-1,0 1 0,-1 0 1,1-1-1,-1 1 1,0 0-1,1 0 1,-1 0-1,0 0 1,0 0-1,-1 1 1,1-1-1,0 1 1,0-1-1,-1 1 0,1 0 1,-1 0-1,1 0 1,-1 0-1,0 0 1,1 0-1,-1 1 1,-4-1-1,7 1-9,0 0 0,0 1 0,-1-1 0,1 0 0,0 0 0,0 0 0,0 0 0,-1 0 0,1 1 0,0-1 0,0 0-1,0 0 1,0 1 0,-1-1 0,1 0 0,0 0 0,0 0 0,0 1 0,0-1 0,0 0 0,0 1 0,0-1 0,0 0 0,0 0 0,0 1 0,0-1 0,0 0 0,0 0 0,0 1 0,0-1 0,0 0 0,0 0-1,0 1 1,0-1 0,0 0 0,0 0 0,0 1 0,1-1 0,-1 0 0,0 0 0,0 1 0,0-1 0,0 0 0,1 0 0,-1 0 0,0 1 0,0-1 0,7 11-498,-5-9 373,0-1-1,0 1 0,0-1 0,0 1 0,0-1 0,0 0 0,1 0 0,-1 0 1,0 0-1,0 0 0,1 0 0,-1-1 0,1 1 0,-1-1 0,1 0 1,-1 0-1,1 0 0,-1 0 0,0 0 0,1 0 0,-1-1 0,1 1 0,-1-1 1,1 1-1,-1-1 0,0 0 0,0 0 0,1 0 0,-1 0 0,0-1 1,0 1-1,2-3 0,6-4-605,0-2-1,-1 1 1,0-1 0,14-22 0,-8 12 884,-5 7 61,-1-1 0,0 1 0,-1-1 0,-1-1 0,0 1 0,8-30 0,-12 34 265,-1 0-1,0 0 1,-1 0 0,0-1 0,0 1 0,-1 0 0,0-1-1,-1 1 1,0 0 0,-1 0 0,-5-17 0,7 26-18,0 1-92,0 0-29,0 0-4,0 0-110,0 0-40,0 0 14,-15 150 330,13-94-498,0 22-8,7 79 1,3-105-564,-7-50-91,-1-2-134,1-1 560,0 0 0,0 0 0,0 0 0,0 0 0,0 0 0,-1 0 0,1 0-1,0-1 1,0 1 0,-1 0 0,1 0 0,-1-1 0,1 1 0,-1 0 0,0-1-1,1 1 1,-1-1 0,0-2 0,1-29-4868,-1 27 3760,0-18-6023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4:55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5816,'0'0'3101,"0"0"-145,0 0-660,0 0-1133,0 0-566,0 0-198,0 0-149,0 0-7,0 0 33,0 0-88,11 6 1,3 0-230,0-1-1,1-1 1,0 0 0,29 3-1,-2-1-411,50 10-1393,8 2-6188,-59-10 1108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4:55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474 60 4648,'0'0'2232,"0"0"-308,-2-13 3594,-4 7-5323,-1 1-1,0 1 1,0-1-1,0 1 1,0 0 0,-1 1-1,1 0 1,-1 0-1,0 1 1,0-1-1,0 2 1,0-1 0,-1 1-1,1 1 1,0-1-1,-1 1 1,1 1-1,0 0 1,0 0-1,-10 2 1,1 1-65,0 0 0,0 1 0,1 1-1,-1 0 1,1 2 0,1-1 0,-1 2 0,-23 18 0,23-15-85,1 2 1,0 0 0,1 0-1,1 2 1,-13 17 0,23-29-39,-1 1 0,1 1 0,0-1-1,0 0 1,0 1 0,1 0 0,0 0 0,0-1 0,1 1 0,-1 0 0,1 0 0,1 0 0,-1 1 0,1-1 0,0 0 0,0 0 0,1 0 0,0 0 0,0 0 0,3 11 0,-3-14-6,1 0 1,-1 0-1,1-1 1,0 1-1,0 0 1,0-1-1,0 1 1,0-1-1,0 0 1,1 0-1,-1 1 1,1-2-1,-1 1 1,1 0-1,0 0 1,0-1-1,0 0 0,3 2 1,0-2-6,1 1-1,-1-1 1,0 0 0,1 0 0,0-1-1,-1 0 1,1 0 0,9-2 0,-1 0-25,0-1 1,-1-1-1,0-1 0,0 0 1,0 0-1,0-2 1,15-9-1,-20 11 19,0-1 0,0-1 0,-1 0 0,0 0 1,0-1-1,0 0 0,9-14 0,-15 19-2,0 0-1,0-1 1,0 1 0,-1-1 0,1 1 0,-1-1 0,0 1-1,0-1 1,-1 0 0,1 1 0,-1-1 0,0 0-1,0 1 1,0-1 0,0 0 0,0 0 0,-1 1 0,0-1-1,0 0 1,0 1 0,0-1 0,0 1 0,-1-1-1,1 1 1,-4-5 0,3 6-17,0-1 0,0 1 0,1 0 0,-2 0 0,1 0 0,0 0 0,0 1 0,0-1 0,-1 1 0,1-1 0,-1 1 0,1 0 0,-1 0 0,0 0 0,1 0 0,-1 0 0,0 1 0,0-1 0,1 1 0,-1 0-1,0-1 1,0 1 0,0 1 0,0-1 0,1 0 0,-1 1 0,0-1 0,-4 3 0,1-2-477,-1 2 0,1-1-1,0 0 1,0 1 0,1 0 0,-1 1-1,0-1 1,1 1 0,0 0-1,0 1 1,-7 7 0,1 1-3753,0 0-3919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01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43 122 896,'0'0'496,"0"0"195,0 0 234,0-12 2279,0 4-2401,0 0 0,-1 0 0,0 0-1,-3-12 1,4 19-199,0 1-194,0 0-68,0 0 25,0 0-106,0 0-73,3-4-133,0 1 0,0 0 0,1 0 0,0 0 0,-1 1 0,1-1-1,8-3 1,-8 4-8,9-4-27,0 1 1,1 1-1,0 0 1,0 1-1,0 1 1,0 0-1,0 1 0,0 0 1,1 1-1,18 2 1,-9 4-16,-32 8 15,-118 140-167,71-90-1899,3 1-3318,21-24-205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06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376 180 432,'0'0'253,"9"-11"963,26-23 851,-23 22-1029,0 1 1,-1-1 0,19-27-1,-29 38-968,-1 0-1,1 0 0,-1 0 0,0 0 0,0 0 0,1 0 0,-1 0 0,0-1 1,0 1-1,0 0 0,0 0 0,0 0 0,0 0 0,0 0 0,-1-1 0,1 1 1,0 0-1,-1 0 0,1 0 0,0 0 0,-1 0 0,0 0 0,1 0 1,-1 0-1,1 0 0,-1 0 0,0 0 0,0 0 0,0 1 0,1-1 0,-1 0 1,0 0-1,0 1 0,0-1 0,-2 0 0,-1-2-9,-1 1 1,1-1-1,-1 1 0,1 0 0,-1 0 1,0 1-1,-5-2 0,-12 0 66,-1 1-1,1 1 1,-1 0 0,-31 5-1,40-3-68,1 2 0,-1 0 0,0 0 0,1 2-1,0-1 1,0 2 0,0 0 0,-16 10 0,23-12-11,-1 1 1,1 0-1,0 1 0,0 0 1,0 0-1,1 0 0,0 1 1,-5 8-1,8-11-12,0-1 0,0 1 0,0 0 0,0 0 0,1-1 0,0 1-1,0 0 1,0 0 0,0 0 0,1 0 0,-1 0 0,1 0 0,0 1 0,0-1 0,1 0 0,-1 0-1,1 0 1,1 6 0,2-5 7,0 0-1,0 1 0,1-1 0,-1-1 1,1 1-1,0-1 0,0 0 1,1 0-1,-1 0 0,10 4 0,-3 0 7,52 31 62,82 35 0,-131-67-83,0 2-1,-1-1 0,17 14 0,-27-19 10,0 0 0,0 0-1,-1 1 1,1-1 0,-1 1-1,0 0 1,0 0 0,0 0-1,0 0 1,-1 0 0,1 1 0,-1-1-1,0 1 1,-1 0 0,2 6-1,-3-8-17,0 0-1,0 0 1,-1-1-1,0 1 1,1 0-1,-1-1 0,0 1 1,0 0-1,-1-1 1,1 0-1,0 1 1,-1-1-1,1 0 1,-1 1-1,0-1 1,0 0-1,0 0 1,0-1-1,0 1 0,0 0 1,-1-1-1,-4 3 1,-6 4 52,0-1 1,-24 9 0,35-15-63,-29 11 38,-1-2 1,-1-1-1,0-2 0,0-1 1,0-1-1,-1-2 0,-37-2 1,65-1-34,-1-1 1,1 0-1,0 0 1,0-1 0,0 0-1,0 0 1,1-1-1,-1 1 1,-6-5 0,11 7-74,-1-1 1,1 0 0,0 0 0,0 1 0,0-1 0,0 0 0,0 0-1,0 0 1,0 0 0,0 0 0,0 0 0,0 0 0,0 0-1,1-1 1,-1 1 0,0 0 0,1 0 0,-1-1 0,1 1-1,0 0 1,-1-1 0,1 1 0,0 0 0,0-1 0,0 1 0,0 0-1,0-1 1,0 1 0,0-1 0,0 1 0,0 0 0,1-1-1,-1 1 1,1 0 0,-1-1 0,1 1 0,-1 0 0,1 0 0,0 0-1,-1-1 1,1 1 0,0 0 0,0 0 0,0 0 0,0 0-1,2-1 1,-2 1-572,1-1 0,-1 1 0,1 0 0,0 0 0,-1 0 0,1 0 0,0 0-1,0 0 1,-1 0 0,5 0 0,5-1-5321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06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1 1032,'0'0'564,"0"0"161,0 0 6,0 0 94,0 0 115,0 0-75,0 0-71,0 0-37,0 0-161,0 0-24,0 0 169,0 0-142,0 0-43,-34 3 1523,29 0-1952,0 0 1,0 0-1,1 0 1,-1 1-1,1 0 1,0-1 0,0 2-1,0-1 1,1 0-1,-1 1 1,-2 5-1,0-1 52,1 0-1,0 1 0,0-1 0,-6 21 0,10-24-160,0 1 1,0-1-1,0 1 1,0-1-1,1 1 1,0-1 0,1 1-1,0-1 1,0 1-1,0-1 1,0 1-1,1-1 1,0 0-1,4 8 1,-4-11-21,0 0 1,0 0-1,0 0 0,0 0 1,0-1-1,0 1 1,1-1-1,-1 1 0,1-1 1,-1 0-1,1 0 1,0 0-1,0 0 1,0-1-1,0 1 0,1-1 1,-1 0-1,0 0 1,0 0-1,1 0 1,-1 0-1,1-1 0,-1 0 1,0 0-1,1 1 1,-1-2-1,1 1 0,5-1 1,15-4-856,37-13 0,-5-3-7265,-42 16 2937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07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2144,'0'0'1041,"0"0"-55,0 0 202,0 0-99,0 0-179,0 0-118,0 0-64,-6 21 1460,3 6-1767,0 0 0,2 0 0,1 0-1,5 32 1,2-11-83,-6-46-265,-1-2 7,0 0-11,10-8 33,6-5-89,0 0 1,-1-1-1,-1-1 1,0 0 0,-1-1-1,12-20 1,-19 28-13,12-16-1,-8 11-2,0 0-1,15-28 1,-24 39-22,-1 2-75,0 0-223,0 0-136,0 0-134,0 0-822,0 0-1572,0 0 111,0 0-2268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37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29 2720,'0'0'1353,"0"0"-66,0 0-51,5-28 8116,-7 28-9336,0-1 1,0 1 0,0 0 0,0 0 0,0 0-1,0 1 1,0-1 0,0 0 0,0 1 0,0 0-1,1-1 1,-1 1 0,0 0 0,0 0 0,0 0-1,1 0 1,-1 0 0,-2 2 0,-35 30 101,27-22-48,8-8-47,0 0 0,0 1 0,1 0 0,-1 0 0,1 0 1,0 0-1,0 0 0,0 1 0,1-1 0,-1 1 0,1 0 0,0 0 0,0 0 0,1 0 0,0 0 0,-1 6 0,2-7-12,0 0 1,0 0 0,1 0 0,0 0 0,0 0 0,0 0 0,0-1-1,0 1 1,1 0 0,0-1 0,0 1 0,0-1 0,0 1 0,0-1-1,1 0 1,-1 0 0,1 0 0,0 0 0,0 0 0,0-1 0,6 4-1,-6-4-7,-1-1 0,1 1 0,0-1 0,0 0 0,0 0 0,0 0 0,0-1 0,0 1 0,0-1 0,0 1 0,0-1 0,0 0 0,0 0 0,0 0 0,0-1 0,0 1 0,0-1-1,0 0 1,0 0 0,0 0 0,0 0 0,0 0 0,3-2 0,9-5-660,0-1 0,0-1-1,13-11 1,-3 3-3459,-10 8 367,-1-1-2958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07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11 3760,'0'0'1705,"0"0"-597,0 0-160,-14-4 511,8 2-1184,0 1 0,0-1 1,-1 2-1,1-1 0,0 0 0,-1 1 1,1 0-1,-1 1 0,1 0 1,0-1-1,-1 2 0,1-1 0,0 1 1,0 0-1,0 0 0,0 1 1,-10 6-1,8-4-162,0 1 0,0 0 0,0 1-1,1 0 1,0 0 0,0 1 0,1 0 0,0 0 0,0 0 0,-8 17 0,13-22-108,-1 1-1,1-1 1,0 1 0,0 0-1,0 0 1,0-1 0,1 1-1,0 0 1,-1 0 0,1 0-1,1 0 1,-1 0 0,0-1-1,1 1 1,0 0 0,0 0 0,0 0-1,0-1 1,1 1 0,0-1-1,-1 1 1,1-1 0,0 0-1,1 0 1,-1 1 0,1-1-1,-1-1 1,5 5 0,-2-3-4,-1 0-1,1-1 1,-1 1 0,1-1 0,0 0-1,1 0 1,-1-1 0,0 1 0,1-1 0,-1-1-1,1 1 1,-1-1 0,1 0 0,0 0-1,0 0 1,0-1 0,-1 0 0,9-1 0,-4-1-4,0-1 0,0 0 0,0-1 0,0 0 1,-1-1-1,1 0 0,-1 0 0,-1-1 0,1 0 1,13-13-1,-20 16 3,0 1-1,0-1 1,0 1 0,0-1-1,-1 0 1,1 1 0,-1-1 0,0 0-1,0 0 1,0 0 0,0 0-1,0 0 1,-1-1 0,1 1 0,-1 0-1,0 0 1,0 0 0,0 0-1,-1-1 1,1 1 0,-1 0 0,1 0-1,-1 0 1,0 0 0,0 0-1,-2-4 1,0 0 0,-1 0 0,1 0 0,-1 1 0,0-1-1,-1 1 1,1 0 0,-1 0 0,-1 0 0,-10-9 0,-21-11-62,35 25-54,2 1-76,0 0-320,0 0-394,0 0-581,0 0-1888,0 0 243,0 0-2366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08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4224,'0'0'1986,"0"0"-502,0 0-64,0 0-260,0 0-378,0 0-182,0 0-166,0 0 30,0 15 494,2 19-360,9 51 0,0 9-410,-2 165 156,-8-240-329,1 0 1,1-1-1,5 22 1,-6-33-16,0 0 1,1 0-1,-1-1 0,1 1 1,0-1-1,1 0 0,0 0 1,0 0-1,0 0 0,0-1 1,8 7-1,-11-11-78,0 1-1,0-1 1,0 0 0,1 0-1,-1 0 1,0-1 0,1 1-1,-1 0 1,1 0 0,-1-1-1,1 1 1,-1-1 0,1 1-1,-1-1 1,1 0-1,0 1 1,-1-1 0,1 0-1,0 0 1,-1 0 0,1-1-1,-1 1 1,1 0 0,0 0-1,-1-1 1,1 1-1,-1-1 1,1 0 0,-1 1-1,1-1 1,-1 0 0,0 0-1,1 0 1,-1 0 0,0 0-1,0 0 1,0 0 0,1 0-1,0-3 1,4-4-1181,-1 0 0,0 0 0,0 0-1,-1-1 1,4-10 0,0-3-3350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08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3632,'0'0'1676,"0"0"-530,0 0 26,0 0 170,0 0-144,0 0-250,0 0-62,0 0-181,-1 2-26,-2 3-525,1 0 0,0 1 0,0-1 0,1 0-1,-1 1 1,1 0 0,0-1 0,1 1 0,-1 8 0,5 60 115,-2-49-151,22 212 379,-15-188-411,2 0-1,30 85 1,-37-123-77,0-2 0,1 1 1,0 0-1,1-1 0,8 10 1,-13-17-48,1 0 0,0 0 0,-1 0 1,1 0-1,0 0 0,0 0 1,0-1-1,0 1 0,0-1 0,1 0 1,-1 1-1,0-1 0,1 0 1,-1 0-1,0-1 0,1 1 0,0 0 1,-1-1-1,1 1 0,-1-1 1,1 0-1,-1 0 0,1 0 0,0 0 1,-1-1-1,1 1 0,3-2 1,4-2-2093,0 0 0,0-1 0,13-8 0,-6 3-4406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08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3232,'0'0'1529,"0"0"-344,0 0 13,0 0-68,0 0 61,0 0-87,0 23 1443,-2 66-1621,-18 133 1,19-216-338,1-3-4974,0-1-1424,0-2 453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09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0 112 2968,'0'0'1461,"0"0"-125,0-35 5113,0 33-6369,1 0 0,-1 0 0,0 0-1,1 0 1,-1-1 0,1 1-1,-1 0 1,1 0 0,0 0 0,0 0-1,0 1 1,0-1 0,0 0 0,1 0-1,-1 0 1,1 1 0,-1-1 0,3-1-1,0 0-99,0-1 0,1 2 0,0-1-1,-1 0 1,1 1 0,0 0-1,7-2 1,7 0-1413,0 0 0,0 1 0,25-1-1,-12 4-1363,2 0-2232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09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12 3352,'0'0'1585,"0"0"-374,0 0-218,-12-6 690,4 4-1319,-1 1 1,0-1 0,1 2 0,-1-1-1,0 1 1,0 1 0,0-1-1,1 1 1,-1 1 0,0 0-1,-15 6 1,6-2-2,1 1 0,0 0 0,1 2-1,-27 17 1,35-20-315,0 1 0,0 0-1,1 1 1,0 0-1,0 0 1,1 0 0,0 1-1,0 0 1,1 0 0,0 1-1,-6 19 1,9-25-44,1 0-1,0 0 0,0 0 1,0 0-1,0 1 1,1-1-1,-1 0 1,1 0-1,0 1 1,0-1-1,1 0 1,-1 0-1,1 1 1,0-1-1,0 0 0,1 0 1,-1 0-1,1 0 1,0 0-1,0 0 1,0-1-1,0 1 1,1-1-1,0 1 1,-1-1-1,1 0 1,0 0-1,1 0 0,-1 0 1,0-1-1,7 4 1,-4-3-4,0 0 0,0-1-1,0 0 1,1 0 0,-1-1 0,0 0 0,1 0 0,-1 0 0,1-1-1,-1 0 1,1 0 0,-1-1 0,1 1 0,-1-1 0,1-1 0,8-2-1,-7 1-2,1 0-1,-1 0 0,0-1 0,0 0 0,0-1 1,0 0-1,-1 0 0,0-1 0,0 1 0,0-1 1,6-9-1,-9 10 3,-1 0 0,1 0 0,-1 0 0,-1-1 1,1 1-1,-1-1 0,0 1 0,0-1 0,-1 0 0,0 0 0,0 0 1,0 0-1,0 0 0,-1 0 0,-1-11 0,0 14 1,1 0-1,-1-1 1,1 1 0,-1 0-1,0 0 1,-1 0-1,1-1 1,0 1 0,-1 1-1,0-1 1,0 0 0,0 0-1,0 1 1,0-1-1,0 1 1,-1-1 0,1 1-1,-1 0 1,1 0-1,-1 0 1,0 0 0,0 1-1,0-1 1,0 1-1,0 0 1,0 0 0,-1 0-1,1 0 1,-5 0 0,7 0-157,1 1 0,-1 0 1,0 0-1,0-1 0,0 1 1,1 0-1,-1 0 0,0 0 1,0 0-1,0 0 0,0 1 1,1-1-1,-1 0 0,0 0 1,0 0-1,1 1 1,-1-1-1,0 0 0,0 1 1,1-1-1,-1 1 0,-1 0 1,-1 19-5741,3-8-219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11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78 752,'0'0'421,"0"0"199,0 0 118,0 0 32,0 0-3,0 0-94,0 0 45,14-24 2463,-12 20-2797,0 0 0,-1-1 0,0 1 0,0-1 1,0 1-1,1-9 0,-2 11-68,0 2-7,-8-11 727,3 10-992,1 1 0,-1 0 0,0 0 1,0 0-1,0 0 0,1 1 0,-1-1 0,0 1 0,1 1 0,-1-1 0,0 1 0,1-1 0,0 1 0,-1 1 0,1-1 0,-7 6 0,-1 0 36,1 1 0,0 1 0,0 0 1,-12 16-1,22-25-77,0 0 1,0 0 0,0 0 0,0 0-1,0 0 1,1 1 0,-1-1 0,0 0 0,1 0-1,-1 1 1,1-1 0,0 0 0,-1 1-1,1-1 1,0 1 0,0-1 0,0 0 0,0 1-1,0-1 1,0 1 0,0-1 0,0 0-1,1 1 1,-1-1 0,0 1 0,1-1 0,-1 0-1,1 0 1,0 1 0,-1-1 0,1 0-1,0 0 1,0 0 0,0 1 0,0-1 0,0 0-1,0 0 1,0-1 0,0 1 0,0 0-1,2 1 1,6 3 31,-1 0 0,1 0 0,0-1 0,15 5 0,-16-6-28,10 3 3,-7-2 20,1 0-1,0 1 0,-1 0 1,18 12-1,-27-16-25,-1 0 0,1 0 1,0 0-1,-1 1 0,1-1 0,-1 0 0,0 1 0,1-1 0,-1 1 1,0 0-1,0-1 0,0 1 0,0 0 0,0 0 0,0-1 0,-1 1 1,1 0-1,-1 0 0,1 0 0,-1 0 0,0 0 0,0 0 0,1 0 1,-1 0-1,-1 0 0,1 0 0,0 0 0,0 0 0,-1 0 0,1 0 1,-1 0-1,0 0 0,1-1 0,-1 1 0,-2 3 0,1-2 21,0 0-1,0-1 0,-1 1 1,1-1-1,-1 1 1,1-1-1,-1 0 0,0 0 1,0-1-1,0 1 1,0 0-1,-4 1 0,-46 14 173,21-7-139,21-6-48,8-2-9,-1 0-1,0-1 1,0 0 0,0 0-1,0 0 1,0 0-1,0 0 1,0-1 0,-7 0-1,10 0-140,1 0-130,0 0-234,1-2-568,3-3-76,1 0 1,0 0 0,0 0 0,1 1 0,-1-1-1,8-3 1,6-4-4202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11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77 3096,'0'0'1379,"0"0"-505,0 0-221,0 0 55,0 0-192,0 0-166,3-1-48,116-63 1204,-113 57-1090,-15 4 617,-15 1 8,19 2-925,1 1 0,0-1 0,0 1 0,0 0 0,0 0 0,0 0 0,0 0 0,1 1 0,-1 0 0,0-1 0,1 1 0,-1 1 0,1-1 0,-1 0 0,1 1 0,0 0-1,0 0 1,1 0 0,-1 0 0,0 0 0,1 0 0,0 1 0,0-1 0,0 1 0,-3 7 0,1 1-32,0 1 0,1 0 0,1 0 0,0 0 0,1 1 0,0 21 0,1-33-52,3 0-25,1 1 0,-1-1 1,0 0-1,1-1 0,0 1 0,6 1 1,0 0-12,0 0 0,0-1 0,0-1 0,0 0 0,1 0 0,-1-1 0,18-2 0,5-2-834,34-11 0,9 0-7573,-59 11 2978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12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0 160 3504,'0'0'1599,"0"0"-586,12-5 423,-2 2-1207,0 0 0,0 1 0,0 0 0,11-1 0,-13 3-81,-1-1 1,1 0 0,0-1 0,-1 0 0,0 0 0,1 0 0,-1-1 0,13-7 0,-12 5-8,1 0-77,-1-1 0,1 1 0,-1-1 0,0-1 0,0 0 0,-1 0 0,0 0 0,0-1 0,10-15 0,-17 23-46,0-1 0,1 0 0,-1 1 0,0-1 0,1 0 0,-1 1 0,0-1 0,0 0 0,1 0 0,-1 1 0,0-1 0,0 0 0,0 0 0,0 0 0,0 1 0,0-1 0,-1 0 0,1 0 0,0 1 0,0-1-1,0 0 1,-1 1 0,1-1 0,0 0 0,-1 0 0,1 1 0,0-1 0,-1 1 0,1-1 0,-1 0 0,1 1 0,-2-1 0,0-1 40,0 1 0,0 0 0,-1 0 0,1 0 0,0 1 0,-1-1 0,1 0-1,-1 1 1,1 0 0,-4-1 0,-6 1 307,0 0 1,0 1-1,-18 3 0,24-3-270,-1 1 0,1 0 0,0 0 0,-1 0 0,1 1 0,0 0 0,0 0 0,0 0 0,1 1 0,-1 0 0,1 0 0,0 0 0,0 1 0,1 0 0,-1 0 0,1 0 0,0 0 0,-7 12 0,11-15-65,17 21 11,-10-18-36,0-1 0,0 0 0,0 0 1,0-1-1,1 0 0,0 0 0,-1-1 0,1 0 0,0 0 1,16 0-1,4-1-1037,51-4 0,-11-1-5937,-32 4 568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12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341 14 2512,'0'0'1172,"0"0"-356,0 0-139,0 0 66,-23-8 1026,15 7-1141,0-1 0,0 1 0,0 0-1,-1 1 1,1 0 0,0 0 0,-10 2 0,-1-1-11,10 0-334,0 0 0,-1 0 1,1 1-1,-17 6 0,23-7-265,0 0 0,0 0-1,0 0 1,1 0 0,-1 1-1,0-1 1,1 1 0,-1 0-1,1 0 1,0 0 0,-1 0-1,1 0 1,0 1 0,0-1-1,0 1 1,1-1 0,-1 1-1,-2 4 1,4-5-16,0 0 0,0 0 1,0 0-1,0 0 0,1 0 0,-1-1 1,0 1-1,1 0 0,-1 0 0,1 0 1,0 0-1,-1-1 0,1 1 0,0 0 1,0-1-1,0 1 0,1-1 0,0 3 1,29 30-1,-21-25 1,-5-3-1,8 8 2,0-1-1,0 1 0,1-2 0,1 0 0,31 19 0,-45-31-2,-1 1 0,1-1-1,-1 0 1,1 1 0,-1-1-1,1 1 1,-1 0 0,1-1-1,-1 1 1,1-1 0,-1 1-1,0 0 1,1-1 0,-1 1-1,0 0 1,0-1-1,0 1 1,1 0 0,-1-1-1,0 1 1,0 0 0,0 0-1,0-1 1,0 1 0,0 0-1,0-1 1,0 1 0,-1 0-1,1 0 1,0-1 0,0 1-1,0 0 1,-1-1 0,0 2-1,-13 20 80,6-17-38,0 0 1,-1-1-1,1 0 1,-1 0-1,0-1 1,0 0-1,0-1 1,-1 0-1,1 0 0,-12 0 1,2 1 13,18-3-49,-15 4 21,1-1 1,-1-1-1,0-1 0,0 0 0,0-1 0,1-1 1,-21-3-1,34 4-227,4-3 74,-1 1 0,1 0 0,-1 0-1,1-1 1,0 1 0,0 0 0,0 1 0,0-1-1,3-2 1,3 0-623,-1 1-1,1 0 1,0 0-1,0 1 1,0 0 0,1 0-1,-1 1 1,0 0-1,14 1 1,-3-1-883,17-2-3804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2:29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4960,'0'0'2333,"0"0"-664,-12 17 2281,7 7-3629,0 0 1,1 1 0,1-1 0,2 1 0,0-1 0,4 32-1,-2 2-116,0 5-144,-2 64 91,3-139-194,1 1 0,1 0-1,0 0 1,0 0 0,1 0-1,12-19 1,-14 25 69,0 0 1,-1 1-1,2-1 0,-1 1 0,0 0 0,1 0 0,0 1 1,0-1-1,0 1 0,0-1 0,1 1 0,-1 0 0,1 1 1,0-1-1,5-1 0,-9 4-14,0 0-1,-1 0 1,1 1 0,0-1-1,-1 0 1,1 0 0,0 1-1,-1-1 1,1 0 0,0 1-1,-1-1 1,1 1 0,-1-1 0,1 1-1,-1-1 1,1 1 0,-1-1-1,1 1 1,-1 0 0,0-1-1,1 1 1,-1 0 0,0-1 0,0 1-1,1 0 1,-1-1 0,0 1-1,0 0 1,0-1 0,0 1-1,0 0 1,0 0 0,0-1-1,0 1 1,0 0 0,0 1 0,-1 31 140,0-31-140,-5 40 34,4-30-66,0-1 0,0 0 0,1 0-1,1 1 1,-1-1 0,2 1 0,0-1 0,4 22 0,-4-32-61,-1 1 0,1-1 1,-1 0-1,1 0 1,0 0-1,0 0 1,-1 1-1,1-1 0,0 0 1,0 0-1,0-1 1,0 1-1,0 0 1,0 0-1,0 0 1,1-1-1,-1 1 0,0 0 1,0-1-1,1 1 1,1 0-1,29-1-7871,-18-2 1429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38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57 2664,'0'0'1347,"0"0"19,-4-34 6342,4 33-7552,-1 0 0,1-1 0,0 1 0,-1 0 0,1 0 0,0-1 0,-1 1 0,0 0 0,1 0 0,-1 0 0,0 0 0,1 0 0,-1 0 0,0 0 0,0 0 0,0 0 0,-2-1 0,2 1-192,0 1-1,1 0 0,-1 0 1,0 0-1,0 0 1,0 0-1,0 0 0,0 0 1,0 0-1,0 0 1,0 0-1,0 0 0,1 0 1,-1 0-1,0 1 0,0-1 1,0 0-1,0 1 1,0-1-1,1 1 0,-1-1 1,0 1-1,0-1 1,1 1-1,-1 0 0,1-1 1,-1 1-1,0 1 1,9 0-3360,-6-1-2064,-2-1-508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13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0 165 4288,'0'0'2012,"0"0"-584,0 0-302,0 0 142,0 0-125,12 0 137,-6 0-1116,0-1-1,0 1 1,0-1 0,1 0 0,-1-1 0,0 1-1,0-1 1,0 0 0,5-4 0,3-2-72,0-1 0,17-13 1,-14 9-72,-10 9-15,-1-1 0,1 0 0,-1 0 0,1 0 0,-2-1 0,1 0 0,-1-1 0,1 1 0,7-14 0,-13 18 22,0 1-11,0 0 0,-1 0 0,1 0 0,-1 0 0,1 0 0,-1 0 0,1 0 0,-1 0 0,0 0 0,1 0 0,-1 1 0,0-1 0,0 0 0,0 0 0,0 1 0,0-1 0,0 0 0,1 1 0,-1-1 0,-1 1 0,1 0 1,0-1-1,0 1 0,0 0 0,-1-1 0,-28-5 404,29 6-377,-1-1 161,2 1 27,-2 2-76,-4 5-116,1 0 0,0 0 0,0 1 0,0 0 0,1 0 0,1 0 0,-1 0 0,1 1 0,1-1 0,-1 1 0,1 0 0,1-1 0,0 1 0,0 0 0,1 0 0,0 0 0,0 0 0,3 13 0,-3-18-43,1 0-1,0-1 0,1 1 1,-1 0-1,0-1 0,1 1 1,0-1-1,0 1 1,0-1-1,0 0 0,1 0 1,-1 0-1,1 0 1,0 0-1,0-1 0,0 1 1,0-1-1,0 1 0,0-1 1,1 0-1,-1-1 1,1 1-1,0-1 0,-1 1 1,1-1-1,7 1 1,-4 0-98,1 0 1,-1-1 0,0 0-1,1-1 1,-1 0 0,1 0 0,-1 0-1,1-1 1,-1 0 0,1-1 0,-1 0-1,0 0 1,9-4 0,24-14-1166,-25 12-475,-2 0-1,1-1 1,-1-1-1,17-14 1,-3-4-3607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13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3776,'0'0'1762,"0"0"-538,0 0-248,0 0 120,0 0 152,0 0-242,0 0 20,0 0 108,0 0-200,0 12 168,-3 32-725,-2-1 0,-1 1 1,-20 64-1,-4 29 95,23-96-351,-16 112 113,20-124-219,2 0 0,1 0 0,4 36-1,-4-60-16,1 0 0,0 0 1,0 0-1,1 0 0,-1 0 0,1 0 0,0 0 0,1-1 0,-1 1 0,1-1 0,0 1 0,0-1 0,0 0 0,0 0 0,1 0 0,-1-1 0,1 1 0,6 3 0,-6-5-65,0 0 0,0 0 1,0 0-1,1-1 0,-1 0 1,0 0-1,1 0 1,-1 0-1,1 0 0,0-1 1,-1 0-1,1 0 0,-1 0 1,1-1-1,-1 0 0,1 1 1,-1-2-1,1 1 0,-1 0 1,8-5-1,8-3-3205,33-24 0,-34 20 928,14-7-5002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14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0 244 4304,'0'0'1985,"0"0"-774,0 0-518,0 0-242,0 0-67,0 0 76,0 0 116,0 0 302,2-2 169,4-4-799,0 0 0,0 0 0,0 1 0,1 0 0,0 0 0,0 0 0,0 1 0,1 0 0,-1 1 0,9-3 0,-6 2-251,0 0 0,0-1 1,-1 0-1,0-1 0,0 0 1,16-13-1,-5 0-118,27-30 1,-44 46 128,0 0 0,0-1 0,-1 0 1,1 1-1,-1-1 0,0 0 0,0 0 0,-1-1 1,1 1-1,-1 0 0,0 0 0,0-1 0,1-5 1,-2 8 84,-23-5 942,17 8-956,1 0 1,0 0 0,0 0 0,0 1 0,0 0 0,0 0 0,0 0 0,0 0 0,0 1 0,1 0 0,-1 0 0,1 0 0,-6 5 0,-1 3 104,0 1 0,1 0 0,-13 19 0,20-26-160,1 0 0,-1-1 0,1 1-1,0 0 1,0 0 0,1 0 0,-1 0-1,1 0 1,0 1 0,1-1-1,-1 0 1,1 1 0,0-1 0,1 0-1,-1 0 1,1 1 0,1 5-1,1-3-1,-1-1 0,1 0 0,0 0 0,0 0 0,1-1 0,0 1 0,0-1 0,0 0 0,1 0 0,0 0 0,0-1 0,1 1 0,0-1 0,6 4-1,-9-7-145,1 0 0,0-1 0,-1 1 0,1-1 0,0 0 0,0 0 0,0-1 0,0 1 0,0-1-1,-1 0 1,1 0 0,0 0 0,0 0 0,0-1 0,0 1 0,0-1 0,0 0 0,5-2 0,4-2-709,-1 1 1,0-2-1,0 1 1,15-11 0,0-3-3258,2-1-3604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15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262 127 320,'0'0'715,"8"-12"2369,16-21-106,-21 30-2764,1 0 0,-1 0 0,0-1-1,-1 1 1,1-1 0,-1 0 0,1 1-1,-1-1 1,0 0 0,-1 0 0,1-1-1,-1 1 1,1 0 0,-1-5 0,-1 8-128,0 0 1,-1 0-1,1 0 1,-1 0 0,1-1-1,-1 1 1,1 0-1,-1 0 1,0 1-1,0-1 1,1 0 0,-1 0-1,0 0 1,0 0-1,0 1 1,0-1-1,0 0 1,0 1 0,0-1-1,0 1 1,0-1-1,0 1 1,0 0-1,-1-1 1,1 1 0,0 0-1,0 0 1,0 0-1,0 0 1,-3 0-1,-38 0 419,24 5-366,1 0 0,0 0 1,0 2-1,0 0 0,1 1 1,0 1-1,1 0 0,0 1 1,0 1-1,1 0 0,-24 25 1,34-31-130,0-1 0,0 1 0,0-1 0,1 1 0,0 0 0,0 0 0,0 1 1,1-1-1,0 1 0,0-1 0,0 1 0,1 0 0,-1-1 0,1 1 0,1 0 1,-1 0-1,1 0 0,0 0 0,0 0 0,1 0 0,0-1 0,0 1 0,0 0 1,1 0-1,0-1 0,0 1 0,0-1 0,3 6 0,-2-5-10,1-1-1,-1 0 0,1 0 1,0 0-1,0 0 1,0-1-1,1 0 0,-1 1 1,1-2-1,0 1 1,0 0-1,1-1 0,-1 0 1,1 0-1,-1-1 1,1 0-1,0 0 0,0 0 1,0 0-1,0-1 0,0 0 1,1-1-1,-1 1 1,0-1-1,0 0 0,12-2 1,-7 0-84,0-1 1,0 0 0,-1-1-1,1 0 1,-1-1 0,0 0-1,11-7 1,64-51-2666,-45 31-1150,-17 13 981,-2 0-2282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16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10 2864,'0'0'1332,"0"0"-387,0 0-17,0-9 536,1 8 4361,3 17-5609,0 1 0,-2-1 0,0 0 0,0 1 0,-2-1 0,0 1 0,-3 19 0,1 2-42,-8 101 160,-2 35-1310,7-206-8250,2 21 3842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16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3696,'0'0'1741,"0"0"-496,0 0-381,0 0-69,34-16 1301,-25 13-2145,1 0 1,1 1-1,-1 0 0,0 1 1,0 0-1,1 0 0,10 1 0,41 5-5381,-39-2 821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16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0 189 4128,'0'0'1905,"0"0"-738,0 0-487,24-5 673,12-7-904,1 1-1,0 1 1,56-6 0,-77 14-482,0-2 1,0 0-1,-1 0 1,0-2-1,0 0 1,0 0 0,-1-2-1,0 0 1,0 0-1,-1-1 1,14-12-1,-26 20 33,1 0-1,-1 0 0,0 0 0,0-1 1,0 1-1,0 0 0,0 0 0,0-1 1,0 1-1,-1 0 0,1-1 1,0 1-1,0-4 0,-1 5 15,0-1-1,0 0 1,0 0-1,0 1 1,0-1-1,0 0 1,0 1-1,0-1 1,0 0-1,-1 1 1,1-1-1,0 0 1,-1 1-1,1-1 1,0 0-1,-1 1 1,1-1-1,-1 1 1,1-1-1,0 1 1,-1-1-1,0 0 1,-2-1 98,1 1 0,-1-1 0,0 1 0,0 0 0,0 0 0,0 0 0,0 0 0,0 0 0,0 1 0,0-1 0,0 1 1,-6 0-1,4 0 46,-1 0 1,1 1 0,0-1 0,-1 1-1,1 0 1,0 1 0,0-1 0,0 1-1,0 0 1,0 1 0,-7 3 0,1 3 61,-1 0 1,2 0 0,-11 12-1,18-18-193,1-2-14,0 1-1,0-1 0,1 1 0,-1 0 1,1 0-1,-1 0 0,1 0 1,-1 0-1,1 0 0,0 0 1,0 0-1,0 0 0,0 0 1,1 1-1,-1-1 0,1 0 1,-1 1-1,1-1 0,0 0 0,0 1 1,0-1-1,0 1 0,0-1 1,0 0-1,1 1 0,-1-1 1,1 0-1,1 4 0,0-2-29,1-1 0,-1 0 1,1 0-1,0 0 0,0 0 0,0 0 0,0-1 0,0 1 0,1-1 0,-1 0 0,1 0 0,-1 0 0,1 0 0,0-1 0,0 0 0,4 2 1,2-1-317,0 0 0,0-1 1,0 0-1,14 0 1,74-10-6848,-94 8 6779,27-4-1666,-2 0-1894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17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146 150 2224,'5'-11'1853,"6"-13"-521,-8 20-1073,0 0 0,-1-1 0,0 1 0,0-1 0,0 0 1,-1 0-1,1 1 0,-1-1 0,0 0 0,0 0 0,-1 0 1,0-1-1,0 1 0,0 0 0,0 0 0,-3-9 0,3 13-143,-1 0 0,-1-1 0,1 1 0,0-1 0,0 1 0,0 0 0,-1 0 0,1 0-1,0 0 1,-1 0 0,1 0 0,-1 0 0,1 0 0,-1 1 0,0-1 0,1 0 0,-1 1 0,0 0-1,-2-1 1,-31-4 698,32 5-744,-1 1 0,1-1 0,-1 0-1,1 1 1,-1 0 0,1 0 0,-1 0 0,1 0-1,0 0 1,0 1 0,0-1 0,-1 1-1,1 0 1,1 0 0,-1 0 0,0 0 0,0 1-1,1-1 1,0 1 0,-1-1 0,1 1 0,-3 5-1,-2 5 53,2-1-1,-1 1 0,2 0 1,-6 21-1,6-21-123,3-5 17,-1-1 0,1 0 1,0 1-1,1-1 1,0 1-1,0-1 1,2 14-1,1 31 19,-3-50-67,11-5-122,-5 0-47,0 0 1,-1 0-1,1-1 1,-1 0-1,1 0 1,-1-1-1,-1 1 1,1-1 0,-1 0-1,0 0 1,0-1-1,0 1 1,-1-1-1,1 0 1,2-7-1,1-5-1222,-1 0 0,-1 0-1,0 0 1,2-21 0,-2 8-3348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17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3776,'0'0'1846,"0"0"-216,0 0-186,0 0 180,0 0-120,0 0-400,0 0-175,-5 12 332,2 7-1083,1-1 0,0 0-1,1 1 1,1-1 0,1 0 0,0 1-1,7 30 1,-1-2-16,1 29-95,-3-18-4,17 79 0,-20-130-597,0 0 0,0 0 0,0 0 0,1 0 0,0-1 0,8 12 0,-9-15 140,0 0 0,1-1-1,-1 1 1,1-1 0,-1 1 0,1-1 0,0 0 0,0 0 0,0-1-1,0 1 1,0-1 0,1 1 0,-1-1 0,0 0 0,7 1-1,4 0-6447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17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1 128 4112,'0'0'1928,"0"0"-543,0 0-142,0 0 305,0 0-330,0 0-320,0 12 427,0 671 1112,-1-842-3288,3-230-1516,-1 358 2169,2 1 0,9-41 0,-10 60 191,1 0 1,0 1-1,1 0 0,0-1 0,0 1 0,1 1 1,1-1-1,0 1 0,13-17 0,-17 24 32,0 0-1,0 0 1,0 0 0,1 0-1,-1 0 1,0 0 0,1 0-1,0 1 1,-1-1-1,1 1 1,0 0 0,0 0-1,0 0 1,0 0-1,-1 1 1,1-1 0,0 1-1,0 0 1,0-1-1,4 2 1,-3-1 55,0 1 0,0 1 0,0-1 0,0 0 0,0 1 0,0 0 0,-1 0 0,1 0 1,-1 0-1,1 1 0,-1-1 0,0 1 0,4 4 0,-1 0 32,0 1 0,0 0 0,0 0 1,-1 0-1,0 0 0,0 1 0,-1 0 0,-1 0 0,1 0 1,-1 1-1,-1-1 0,2 11 0,-4-11-78,-1 0 0,0 1-1,0-1 1,-1 0 0,0 0-1,-1 0 1,0 0 0,0 0-1,-1-1 1,0 1 0,0-1-1,-1 0 1,0 0 0,-1-1 0,1 0-1,-1 0 1,-1 0 0,0 0-1,0-1 1,0 0 0,0-1-1,-1 1 1,0-2 0,0 1-1,0-1 1,-1 0 0,0-1-1,1 0 1,-19 4 0,25-7-41,0 0 0,0 0 1,0 0-1,0 0 0,0 0 0,0 0 1,0-1-1,0 1 0,0-1 0,1 1 1,-1-1-1,0 0 0,0 0 0,0 0 1,1 0-1,-4-2 0,4 2-137,-12-20-1012,13 18 730,0 0 0,0 0 0,1 0 0,0 0 0,-1 0 0,1 1 0,0-1 0,0 0 0,0 0 0,1 1 0,-1-1 0,1 1 0,-1-1 0,1 1 0,0 0 0,0 0 0,0 0 0,0 0 0,0 0 0,0 0 0,5-3 0,10-7-5100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39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1 113 3728,'0'0'1770,"0"0"-490,0 0-457,28-14 2381,14 7-1587,-38 7-1514,1 0 1,-1-1-1,1 1 0,-1-1 1,1 0-1,-1 0 0,0 0 1,0-1-1,1 1 0,-1-1 1,0 0-1,0-1 0,-1 1 1,1 0-1,0-1 0,-1 0 1,0 0-1,1 0 1,3-6-1,-5 7-55,-1 1 0,0-1 0,0 0 0,1 0 1,-1 0-1,-1 0 0,1 0 0,0 0 0,0 0 0,-1 0 0,1-1 1,-1 1-1,0 0 0,1 0 0,-1-5 0,-1 6-26,0 0-1,1 0 0,-1 1 1,1-1-1,-1 0 1,0 0-1,0 0 0,0 0 1,0 1-1,1-1 0,-1 0 1,0 1-1,0-1 1,0 1-1,0-1 0,0 1 1,-1-1-1,1 1 0,0 0 1,0-1-1,0 1 1,0 0-1,0 0 0,0 0 1,-1 0-1,1 0 1,0 0-1,0 0 0,0 1 1,0-1-1,0 0 0,0 0 1,-2 1-1,-3 0 43,-1 0-5,0-1 0,0 2 0,0-1 0,1 1 0,-1 0 0,-7 3 0,11-3-51,1 0 0,-1 0 0,0 0 0,1 0 0,-1 1 1,1-1-1,0 1 0,0-1 0,0 1 0,0 0 0,0 0 0,1 0 0,-1 0 1,1 0-1,-2 5 0,1-2 6,0 0-1,0-1 1,1 1 0,0 0 0,0 0 0,0 1 0,1-1 0,0 0-1,0 0 1,1 0 0,-1 0 0,1 0 0,4 11 0,-4-14-14,0 0 1,0 0 0,1-1 0,0 1-1,-1 0 1,1-1 0,0 0 0,0 1-1,0-1 1,1 0 0,-1 0 0,0 0 0,1 0-1,0-1 1,-1 1 0,1-1 0,0 1-1,0-1 1,0 0 0,-1 0 0,1 0-1,0 0 1,0-1 0,1 1 0,-1-1-1,0 0 1,0 0 0,6-1 0,0 1-194,0-2 1,-1 1-1,1-1 0,0 0 1,-1-1-1,0 0 1,1-1-1,9-5 0,35-23-7798,-33 20 915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18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 4736,'0'0'2249,"0"0"-493,0 0-129,0 0-250,0 0-304,0 0-431,0 0-142,0 0 48,0 0-227,0 0-140,0 0-47,0 0-45,0 0-34,0 0-13,0 2-20,2 11 18,-1-1 0,-1 1 0,0-1 0,0 1 1,-1-1-1,-1 0 0,-3 14 0,0 4 107,4-28-109,1-2 10,-12 38 256,2 26 75,-4 98-1,8-71-274,-10 221 51,8-263-123,8-47-13,0-2-9,1-2-3,9-12-45,-1 0-1,0 0 1,-2-1 0,0-1-1,9-25 1,10-22-379,-10 27 194,24-45-218,-35 73 395,1 1 0,-1-1 1,1 1-1,1 0 1,-1 0-1,1 1 1,11-9-1,-16 14 47,-1-1 0,1 1 0,-1 0-1,1 0 1,0 0 0,-1 0 0,1 0 0,0 1-1,0-1 1,0 0 0,-1 1 0,1 0 0,0-1-1,0 1 1,0 0 0,0 0 0,0 0 0,0 0-1,0 0 1,0 0 0,0 1 0,2 0 0,-2 0 16,0 0 1,0 1 0,0-1-1,-1 1 1,1-1 0,0 1-1,-1 0 1,0 0 0,1 0-1,-1-1 1,0 1 0,0 0 0,0 0-1,0 1 1,0-1 0,0 2-1,2 9 72,0 1 0,-1-1-1,0 1 1,-1 24 0,-1-22-93,-1-8-22,1-1 0,0 1-1,1 0 1,-1 0 0,1-1 0,1 1-1,0-1 1,4 14 0,5-10 112,-10-11-599,0 0-1,1 0 1,-1 0-1,0 0 0,1 0 1,-1 0-1,0 0 0,0-1 1,1 1-1,-1 0 0,0-1 1,0 1-1,1-1 1,-1 1-1,0-1 0,0 0 1,0 1-1,0-1 0,0 0 1,1-1-1,12-8-4919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1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99 3584,'0'0'1681,"1"-24"1488,-2 16-2554,0 1 0,-1-1 0,0 1 0,-1 0 0,-4-12 0,5 17-369,1 0-103,-1 0 0,0 1 0,0 0 0,0-1-1,0 1 1,0 0 0,0 0 0,0 0 0,0 0-1,-1 0 1,1 1 0,0-1 0,-1 1 0,1-1-1,0 1 1,-1 0 0,1 0 0,-5 0 0,1 1-90,1 1 1,-1-1 0,1 1 0,-1 0 0,1 0 0,-1 0 0,1 1 0,0 0 0,0 0 0,1 0 0,-1 1 0,1 0 0,-1 0 0,1 0 0,0 0 0,0 0 0,1 1 0,0 0 0,-1-1 0,1 1 0,1 1 0,-1-1 0,-2 8 0,0 2-30,-1 1 1,2 1 0,0-1-1,1 0 1,1 1 0,-1 30-1,3-45-26,0 0 0,0-1 0,0 1-1,0-1 1,0 1 0,0 0-1,0-1 1,1 1 0,-1 0-1,0-1 1,1 1 0,0-1-1,-1 1 1,1-1 0,0 1-1,0-1 1,0 1 0,0-1-1,0 0 1,0 0 0,0 1-1,0-1 1,0 0 0,1 0 0,-1 0-1,0 0 1,1 0 0,-1-1-1,1 1 1,-1 0 0,1-1-1,-1 1 1,1-1 0,0 1-1,-1-1 1,1 0 0,0 0-1,-1 1 1,1-1 0,0-1-1,-1 1 1,1 0 0,0 0-1,1-1 1,4 0-39,0-1 1,0 0-1,0 0 0,-1-1 0,1 0 1,-1 0-1,0 0 0,0-1 0,7-5 1,-6 3 16,1-1 0,-2 0 1,1 0-1,-1-1 1,0 0-1,-1 0 0,1-1 1,-2 1-1,5-10 1,-8 15 23,1 0 0,-1 0 0,0 0 0,0 0 0,0 0 0,-1-1 0,1 1 0,-1 0 0,0 0 0,0 0 0,0-1 1,0 1-1,0 0 0,-1 0 0,1 0 0,-1 0 0,0-1 0,0 1 0,0 0 0,0 0 0,-1 1 0,1-1 0,-1 0 1,0 0-1,1 1 0,-1-1 0,-1 1 0,1-1 0,0 1 0,0 0 0,-5-3 0,-12-3 720,18 8-3820,0-1-4955,1 1 2692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19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41 2976,'0'0'1457,"0"-25"1955,-1 9 1406,-3 24-2112,-1 25-1867,4 15-653,-2 0 1,-2 0 0,-3-1 0,-20 73 0,25-112-206,-8 26-160,-18 38 1,28-70-218,1-2-14,-2 0 127,0-1 1,1 1 0,-1-1 0,1 0 0,-1 0 0,1 1 0,-1-1 0,1 0 0,-1 0 0,1-1 0,0 1-1,-1 0 1,1 0 0,-1-3 0,-21-25-3461,14 18 689,-3-3-1869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19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2920,'0'0'1515,"0"0"168,0 0-188,0 0 37,0 0 104,0 0-436,1-12 724,6 8-1852,-1 0 0,1 0 1,0 0-1,0 1 0,1 0 0,-1 0 0,0 1 1,1 0-1,14-2 0,79-4-836,-72 7 161,8 1-3162,72 9-1,-67-5 1210,-18-1-609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20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42 1552,'0'0'845,"0"0"299,0 0 270,0 0-21,0 0-225,5-12 2586,-4 11-3573,-1-1 0,0 1 0,0-1 0,0 1-1,-1 0 1,1-1 0,0 1 0,0 0 0,-1-1 0,1 1 0,-1 0-1,1-1 1,-1 1 0,0 0 0,1 0 0,-1 0 0,0-1-1,-1 0 1,1 2-105,0-1 0,-1 1 0,1-1 0,0 1 0,0-1 0,-1 1 0,1 0 0,0 0 0,-1 0 0,1 0 0,0 0 0,-1 0 0,1 0 0,0 0 0,-1 0 0,1 1 0,0-1 0,0 1 0,-1-1 0,1 1 0,-2 0 0,-9 5-29,1 0 0,0 1 1,1 0-1,-1 1 0,1 0 0,1 0 0,0 1 0,0 0 0,1 1 1,0 0-1,0 0 0,1 1 0,1 0 0,-1 0 0,2 0 0,0 1 1,0 0-1,1 0 0,1 0 0,0 1 0,0-1 0,1 1 0,1 0 1,0 13-1,2-20-46,-1 0 0,1 0 0,1-1 0,-1 1 0,1 0 1,0 0-1,1-1 0,-1 1 0,1-1 0,0 0 0,0 0 0,1 0 0,-1 0 1,1 0-1,0-1 0,5 5 0,-6-7-8,0 0 1,-1 0 0,1 0-1,0 0 1,0-1-1,0 1 1,1-1-1,-1 0 1,0 0-1,0 0 1,1 0-1,-1 0 1,1-1-1,-1 1 1,0-1 0,1 0-1,-1 0 1,1-1-1,-1 1 1,1-1-1,-1 1 1,0-1-1,1 0 1,-1 0-1,0-1 1,0 1 0,0-1-1,0 1 1,4-3-1,6-7-13,0 0-1,0 0 1,-1-1-1,0 0 1,-1-1-1,-1-1 1,0 0 0,13-23-1,-21 33 21,0 0 0,0 0 0,-1-1 0,1 1-1,-1 0 1,0-1 0,0 1 0,0-1 0,0 1 0,-1-1 0,0 0 0,0 1-1,0-1 1,-1 1 0,0-1 0,-1-4 0,1 3 0,-2 1 0,1 0 0,-1-1 0,0 1 0,0 1 0,0-1 0,0 0 0,-1 1 0,0-1 0,0 1 0,0 0 0,-1 1 0,1-1 0,-7-3-1,9 5-96,-10 3-729,11 0 453,0-1 1,0 0 0,0 1 0,1-1 0,-1 1 0,0-1 0,1 1 0,-1 0 0,0-1 0,1 1 0,-1 0 0,1-1 0,-1 1 0,1 0 0,-1-1 0,1 1 0,-1 0 0,1 0 0,0 0 0,-1 0 0,1-1 0,0 1 0,0 0-1,0 1 1,-2 12-6590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23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619 178 5496,'0'0'76,"-2"-23"1434,0 15-1204,0 0-1,-1 0 0,0 1 0,0-1 0,-1 1 0,0-1 1,0 1-1,-1 0 0,0 1 0,0-1 0,-1 1 0,1 0 0,-1 0 1,-1 1-1,1 0 0,-1 0 0,0 0 0,0 1 0,0 0 1,-1 0-1,1 1 0,-1 0 0,0 0 0,0 1 0,-10-2 0,3 1-215,0 1-1,1 0 1,-1 1-1,0 1 0,0 0 1,0 1-1,0 0 0,0 2 1,1-1-1,-1 2 0,1 0 1,0 1-1,-21 9 0,19-5-40,0 1 0,1 1 0,0 0 0,1 1 0,0 0 0,1 1 0,0 1 0,1 0 0,0 1 0,2 0 0,-17 30 0,17-25-22,1 0 0,1 1 0,0 0 0,2 1 0,1 0 1,0 0-1,2 0 0,0 0 0,1 33 0,3-43-21,1 0-1,0 0 1,1 0 0,0 0-1,1-1 1,0 1 0,1-1-1,0 0 1,0-1 0,1 1-1,1-1 1,0 0 0,0-1-1,1 1 1,0-2 0,1 1-1,16 12 1,-16-13-54,1-1 0,1 1 1,-1-2-1,1 0 0,1 0 0,-1-1 0,1 0 1,0-1-1,0 0 0,0-1 0,0 0 0,1-1 1,-1-1-1,1 0 0,-1 0 0,24-3 1,41-11-78,104-26-14066,-123 26 12099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24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282 102 7312,'-22'-6'1277,"14"4"-822,0-1 0,0 1 0,0 1 0,0-1 0,0 1 0,0 1 0,0-1 0,0 2 0,-1-1 0,1 1 0,-10 2 0,11-1-383,0-1 1,0 1-1,0 1 0,0 0 1,1 0-1,-1 0 0,1 1 1,-1 0-1,1 0 0,1 0 0,-1 1 1,1 0-1,-1 0 0,1 0 1,1 1-1,-1-1 0,1 1 1,0 1-1,0-1 0,-3 9 1,0 0-1,3-5-30,0-1 0,0 1 0,1 0 0,0 0 0,1 0-1,-2 14 1,4-21-38,0 0-1,0 0 0,1-1 1,-1 1-1,1-1 0,-1 1 1,1 0-1,0-1 0,0 1 1,0-1-1,1 0 0,-1 1 1,0-1-1,1 0 0,-1 0 1,1 0-1,0 0 0,0 0 1,0 0-1,0 0 0,0 0 1,0-1-1,0 1 0,1-1 1,-1 0-1,1 0 0,-1 0 1,1 0-1,-1 0 1,4 1-1,4-1-30,-1 0 0,1 0 0,0 0 1,-1-2-1,1 1 0,0-1 0,-1 0 1,1-1-1,-1 0 0,16-6 0,-23 7 6,0-1 0,0 0 0,0 1 0,0-1 0,0 0 0,0 0 0,0 0 0,-1 0 0,1 0 0,-1-1-1,1 1 1,-1 0 0,0-1 0,0 1 0,0-1 0,0 1 0,-1-1 0,1 1 0,-1-1 0,1-3 0,3-57-182,-4 57 190,-2-32-4,1 27 18,1 0 1,0 0-1,1 0 0,1-12 1,-1 19-1,1-1 0,-1 0 0,1 1 0,0-1 0,0 1 0,0 0 0,1 0 0,-1 0 0,1 0 0,0 0 0,0 0 0,1 1 0,3-4 0,0 1-3,1 0 0,0 1 0,0 0 1,0 0-1,0 1 0,1 0 0,0 1 1,0-1-1,0 2 0,0-1 1,11-1-1,-17 4 6,0-1 1,0 1-1,0 0 1,0 0 0,0 0-1,0 0 1,0 1-1,0-1 1,0 1-1,0-1 1,-1 1-1,1 0 1,0 0 0,0 0-1,-1 1 1,1-1-1,-1 1 1,1-1-1,-1 1 1,1 0-1,-1 0 1,0 0-1,0 0 1,0 0 0,0 1-1,0-1 1,-1 0-1,1 1 1,-1-1-1,0 1 1,1 0-1,-1 0 1,0-1 0,-1 1-1,1 0 1,0 0-1,-1 0 1,0 0-1,1 4 1,0 19 200,-1 0 1,-6 44-1,-1 19 23,56-197-1141,-29 70 361,3 2 0,44-57 1,-66 93 571,-1-1 0,0 1 1,1 0-1,-1 0 0,0-1 0,1 1 1,-1 0-1,1 0 0,-1 0 0,0-1 1,1 1-1,-1 0 0,1 0 0,-1 0 1,1 0-1,-1 0 0,0 0 0,1 0 1,-1 0-1,1 0 0,-1 0 1,1 0-1,-1 0 0,0 0 0,1 0 1,-1 0-1,1 1 0,-1-1 0,1 0 1,-1 0-1,0 0 0,1 1 0,-1-1 1,0 0-1,1 0 0,-1 1 0,0-1 1,1 0-1,-1 1 0,0-1 0,0 1 1,1-1-1,-1 0 0,0 1 0,0-1 1,0 0-1,1 2 0,8 18 535,1 10-96,-3 1 0,9 61 0,-13-64-351,1 0 1,2-1-1,0 0 1,14 35-1,-19-61-180,-1 1 0,1-1 0,-1 0 0,1 0 0,-1 1 0,1-1 0,0 0 0,-1 0 0,1 0 0,0 0 0,0 0 0,0 0 0,0 0-1,0 0 1,0 0 0,0-1 0,1 1 0,-1 0 0,0-1 0,0 1 0,0 0 0,1-1 0,-1 0 0,0 1 0,3-1 0,-1 0-995,-1 0 0,1-1 1,-1 0-1,1 1 1,0-1-1,-1 0 1,1 0-1,-1-1 0,0 1 1,1 0-1,3-4 1,5-3-1225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24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1 654 7360,'0'0'148,"0"0"184,0 0 361,22-9 1539,-8 1-2140,0 1 1,-1-2-1,-1 0 1,1 0-1,-2-2 1,1 1-1,13-17 1,2 0-92,-11 9-253,0 0 0,-1-1 0,-1-1 0,22-40 0,-13 15-382,21-65 0,-33 80 496,7-40 0,-15 58 250,-1 0 0,-1 0 0,0 0 0,0 0 0,-1-1 0,-3-17 0,-5 0 2310,2 25 372,-1 15-1971,1 10-709,1 0 0,1 0 0,1 0 0,0 1 1,2-1-1,0 1 0,3 21 0,-1-6-11,7 425 951,-6-376-949,-3 94 85,0-160-148,-2 0-1,0-1 0,-1 1 1,0 0-1,-2-1 0,-15 35 0,19-50-31,1 0 0,-1 1 0,-1-1 0,1 0 0,0 0-1,-1 0 1,1-1 0,-1 1 0,0-1 0,0 1-1,0-1 1,0 0 0,0 0 0,-7 3 0,8-5-8,1 1 0,-1-1 0,0 0 0,1 0 0,-1 0 0,0 0 0,1 0 0,-1 0 0,0 0 0,1 0 0,-1-1 0,0 1 0,1-1 0,-1 1 0,1-1 0,-1 0 0,1 1 0,-1-1 0,1 0 0,-1 0 0,1 0 0,0 0 0,0 0 0,-1-1 0,1 1 0,0 0 0,0 0 0,0-1 0,0 1 0,0-1 0,1 1 0,-1-1 0,0 1 0,1-1 0,-1-2 0,-6-12-121,2 0-1,0-1 0,1 1 0,0-1 1,1 0-1,1-1 0,1 1 0,1 0 0,0 0 1,1-1-1,5-25 0,-3 27-343,1 1 0,1-1 0,0 1 0,1 0 0,0 1 0,2-1 0,14-22 0,3-2-8599,-9 11 7022,5-7-108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25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11656,'0'0'232,"0"0"189,0 0 264,0 0 11,0 0-21,-2 2-126,-1 2-439,0 0-1,1-1 0,-1 1 1,1 1-1,-1-1 1,1 0-1,0 0 1,1 1-1,-1-1 0,1 1 1,-1 8-1,1-1-45,1-1-1,0 1 0,1-1 0,2 12 1,3 13-39,3 21-84,-9-55-151,0-2-85,0 0-61,0 0-209,0 0-294,0 0-1762,0 0-4547,0 0 4625,0 0 658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25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7952,'0'0'88,"0"0"120,0 0 416,0 0-256,0 0-88,0 0-96,0 0-56,0 0-56,0 0-48,0 0-272,0 0-296,0 0-6384,0 0 6376,0 0-1096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39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18 3176,'0'0'1567,"0"0"-96,0 0 0,0 0 34,-8-5 2860,-10-6-2672,13 11-1603,0-1 1,0 1-1,-1-1 1,1 2-1,0-1 1,-1 0-1,1 1 1,0 0-1,0 1 1,-1-1-1,-4 3 1,8-4-90,0 1-1,1 0 1,-1 0 0,0 0 0,1 0 0,-1 0-1,1 0 1,-1 0 0,1 0 0,-1 0-1,1 1 1,0-1 0,0 1 0,-1-1-1,1 1 1,0-1 0,0 1 0,1 0 0,-1-1-1,0 1 1,0 0 0,1 0 0,-1 0-1,1-1 1,0 1 0,0 0 0,-1 0-1,1 0 1,0 0 0,1 0 0,-1 0 0,0-1-1,0 1 1,2 3 0,-1-2-1,0 0 1,1 0-1,-1 0 1,1-1-1,0 1 1,0 0 0,0-1-1,0 0 1,0 1-1,1-1 1,-1 0-1,4 2 1,39 23 1,-12-7 5,-31-18-3,1-1 0,-1 1 0,0 0 1,0 0-1,0 0 0,0 0 0,0 0 1,0 1-1,0-1 0,-1 1 0,1-1 0,-1 1 1,1-1-1,-1 1 0,0 0 0,0 0 0,-1 0 1,1-1-1,-1 1 0,1 3 0,-1-3 2,-1 0 0,1 0 0,-1-1-1,0 1 1,0 0 0,0-1 0,0 1 0,0 0-1,-1-1 1,1 0 0,-1 1 0,1-1 0,-1 0-1,0 0 1,0 0 0,0 0 0,0 0 0,0 0-1,-1 0 1,1-1 0,-3 2 0,-25 14 44,-53 21 0,38-19-922,43-18 455,-1 1 259,1-2-9027,2 0 3132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25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56 6400,'0'0'1093,"0"0"-49,0 0 289,0 0-97,0 0-281,0 0-243,0 0-227,0 0 38,-10 21 761,7-5-1156,0 0 1,0 1-1,2-1 1,0 1-1,2 23 1,-1-17-7,-4 54 278,4-75-369,0-2-12,0 0-2,0 0 5,0 0 1,0 0-7,9-16-7,32-61-96,-19 32-51,2 1 1,40-55 0,-61 95-1069,7-8 2618,-6 10-5731,-1 1-5549,-3 1 7861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26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4840,'0'0'129,"0"0"125,0 0 373,0 0 187,0 0 171,0 0 275,0 0 136,0 0 7,0 21 1710,1 66-2052,-2 60-102,6-175-1237,2 1 0,15-46 0,2-3-21,-21 65 285,1 0 0,1 1 0,9-19 0,-13 27 40,-1 2 26,14 5 218,-12-1-230,1 0 0,-1 1 1,0-1-1,0 1 1,0-1-1,-1 1 1,1 0-1,-1 0 0,-1-1 1,2 9-1,0 57 234,-2-54-215,-1 14 59,0-12-6,1 0 1,3 22 0,-3-38-84,0-2-6,0 0-13,2-2-4,8-10-98,-2 0 0,1 0 0,-2-1 0,0 0 0,0 0 0,9-27 0,-8 20-55,1 0 0,17-30-1,-20 41 134,0 1 0,0-1 0,1 1 0,0 1 0,1-1 0,14-10 0,-20 17 27,0-1-1,0 1 1,0 0-1,0 0 1,0 0 0,0 0-1,0 0 1,0 0-1,1 1 1,-1-1-1,0 1 1,1 0 0,-1-1-1,0 1 1,1 0-1,-1 0 1,0 0-1,1 1 1,-1-1 0,0 1-1,0-1 1,1 1-1,-1 0 1,0 0-1,0 0 1,0 0-1,0 0 1,0 0 0,0 1-1,0-1 1,0 0-1,0 1 1,-1 0-1,1-1 1,-1 1 0,3 3-1,3 5 84,-1 1 1,0 1-1,0-1 0,-1 1 0,0 0 1,-1 0-1,-1 0 0,0 1 0,0-1 1,1 22-1,-1-13-1,1 0 0,9 31 0,-10-46 25,14 7-14286,-8-10 12599,3-1-738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27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329 514 5168,'0'0'1748,"0"0"-298,0 0-178,0 0-60,0 0-66,-23 3 1758,17-5-2821,0 0 1,0 0 0,0-1 0,0 0 0,1 0 0,-1 0 0,1-1 0,0 1 0,0-1 0,0-1-1,0 1 1,0-1 0,1 1 0,0-1 0,-5-8 0,-1-2-61,1 1 0,1-1 1,0-1-1,-9-26 0,10 25-22,2-2 0,0 1 0,1-1 0,1 0 0,-2-34 0,5 46-1,0-1 0,1 1 0,0-1 1,0 1-1,1-1 0,0 1 0,1 0 0,-1 0 1,1 0-1,0 0 0,1 0 0,0 1 0,0 0 1,0 0-1,1 0 0,0 0 0,8-7 0,0 1-1,1 0-1,1 2 1,0-1-1,1 2 1,24-11-1,-40 20 2,0 0 0,0 0 0,1 0-1,-1 0 1,0 1 0,0-1 0,1 0 0,-1 0-1,0 0 1,0 1 0,0-1 0,1 0 0,-1 0-1,0 1 1,0-1 0,0 0 0,0 0 0,0 1-1,1-1 1,-1 0 0,0 1 0,0-1 0,0 0-1,0 1 1,0-1 0,0 0 0,0 0 0,0 1-1,0-1 1,0 0 0,0 1 0,-1-1 0,1 0-1,0 0 1,0 1 0,0-1 0,0 1 0,-2 13 17,-4-1 42,0-1 0,-1 1 0,0-1 0,-16 20 1,-7 11 93,-62 98 152,52-86-126,-42 83-1,68-102-92,14-34-62,2-2-15,15-8-54,-1-1 0,0 0 0,24-19 0,9-5-148,-2 1-146,-1-3-1,68-65 1,-101 89 252,0 0-189,0 1 0,24-14 0,-10 7-3281,0-2-6193,-14 7 7773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28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26 4848,'0'0'552,"0"0"266,0 0 248,0 0 175,0 0 219,0 0 0,0 0-52,0 0-272,0 0-292,-10-10 7,7 8-794,0 0 1,0 0-1,0 1 1,-1-1-1,1 1 1,0 0-1,-1-1 1,1 2-1,0-1 1,-1 0-1,1 1 1,-1-1-1,1 1 1,-6 1-1,-56 7 178,30-2-162,32-6-72,1 0 0,-1 0 0,1 0 0,0 1 0,-1-1-1,1 1 1,0 0 0,-1-1 0,1 1 0,0 0 0,0 0 0,0 1 0,0-1 0,0 0-1,0 1 1,0-1 0,0 1 0,0-1 0,1 1 0,-1 0 0,1 0 0,-1 0 0,1 0-1,0 0 1,0 0 0,-1 0 0,2 0 0,-1 1 0,0-1 0,0 0 0,1 1 0,-1-1-1,1 0 1,0 1 0,0-1 0,0 1 0,0-1 0,0 0 0,0 1 0,0-1 0,1 0-1,0 1 1,-1-1 0,1 0 0,0 1 0,0-1 0,2 3 0,3 3-1,0 1 1,1-1 0,0 0-1,0-1 1,1 0-1,0 0 1,1 0 0,12 7-1,23 20 1,-31-22 10,0 0 0,-1 1 0,0 1 0,-1 0 0,-1 1 0,0 0 0,-1 0 0,7 18 0,-13-28-5,-1 0-1,0 1 1,-1 0-1,1-1 1,-1 1-1,0 0 1,-1 0-1,1 0 1,-1-1-1,0 1 1,-1 0-1,1 0 1,-1 0-1,0 0 1,-1-1 0,1 1-1,-1-1 1,0 1-1,-1-1 1,1 1-1,-1-1 1,0 0-1,0 0 1,-1-1-1,0 1 1,1-1-1,-10 8 1,6-6 27,0-1-1,-1 0 1,0-1 0,0 1 0,0-2 0,0 1 0,-1-1-1,0 0 1,1-1 0,-15 2 0,7-1-9,1-2 0,-1 0 1,0 0-1,0-2 0,-18-2 0,27 3-43,1-1-1,0 0 0,0-1 0,0 0 0,0 0 0,0 0 0,1 0 0,-1-1 0,1 0 0,-1 0 0,1 0 1,0-1-1,0 0 0,-6-6 0,11 10-12,0 0 0,0-1 0,-1 1 1,1 0-1,0-1 0,0 1 0,0 0 0,0-1 1,0 1-1,0 0 0,0-1 0,0 1 0,0-1 0,0 1 1,0 0-1,0-1 0,0 1 0,0 0 0,0-1 1,0 1-1,0-1 0,0 1 0,0 0 0,0-1 1,1 1-1,-1 0 0,0-1 0,0 1 0,0 0 1,1-1-1,-1 1 0,0 0 0,1 0 0,-1-1 0,0 1 1,0 0-1,1 0 0,-1 0 0,0-1 0,1 1 1,15-7-598,-15 7 601,10-4-2861,-1 1 1,1 1 0,20-3-1,-3 3 1152,8-1-368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5:29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0 737 9680,'0'0'742,"0"0"-158,0 0-141,0 0-36,0 0 21,0 0-136,0 0-24,0 0 130,2-1-112,24-30 87,-3 5-472,21-31-1,-39 49 97,0 0-1,0 0 0,-1 0 0,0 0 1,-1-1-1,0 1 0,0-1 0,-1 0 1,2-11-1,-4 17 64,0 0 0,0 0 1,0 0-1,-1 0 0,1 1 0,-1-1 0,1 0 1,-1 0-1,0 1 0,0-1 0,0 0 0,-1 1 1,1-1-1,-1 1 0,1-1 0,-1 1 1,0 0-1,0 0 0,0 0 0,0 0 0,0 0 1,0 0-1,-1 1 0,1-1 0,-1 1 0,1-1 1,-1 1-1,1 0 0,-1 0 0,0 0 1,0 0-1,1 1 0,-1-1 0,0 1 0,0-1 1,-5 1-1,6 0 269,-20 46 458,17-29-707,1 1 1,1 0-1,0-1 1,1 1-1,1 22 1,1-36-82,0 0 0,1 0 0,-1 0 0,0 0 0,1 1 0,0-1 0,0 0 1,0-1-1,1 1 0,0 0 0,-1 0 0,1-1 0,0 1 0,1-1 0,-1 1 1,0-1-1,1 0 0,0 0 0,0 0 0,0 0 0,0 0 0,0-1 0,1 0 1,-1 1-1,1-1 0,-1 0 0,1-1 0,6 3 0,-5-3-69,-1 0 1,1 0-1,0-1 0,-1 0 1,1 0-1,-1 0 0,1 0 1,0-1-1,-1 0 0,1 0 1,-1 0-1,1 0 0,-1-1 1,0 1-1,0-1 0,1 0 1,-1-1-1,-1 1 0,1-1 0,0 1 1,-1-1-1,1 0 0,-1-1 1,4-3-1,6-10-318,0 0 0,-1 0 0,-1-1 0,9-20 0,-5 11-36,2-4 390,15-39 0,-31 68 395,-1 2 160,0 0 89,0 0-256,0 0-48,0 0 26,0 17 146,-3 66 116,1-40-281,4 65 0,-2-107-311,0 0-1,0 0 1,0 0 0,0 0-1,0 0 1,0 0-1,0 0 1,0 0 0,1 0-1,-1 0 1,0 0-1,1 0 1,-1 0 0,0-1-1,1 1 1,-1 0 0,1 0-1,0 0 1,-1 0-1,1-1 1,0 1 0,-1 0-1,1-1 1,0 1-1,0 0 1,-1-1 0,1 1-1,0-1 1,0 1-1,0-1 1,0 0 0,0 1-1,0-1 1,0 0 0,0 0-1,0 0 1,0 1-1,0-1 1,0 0 0,0 0-1,0-1 1,0 1-1,0 0 1,0 0 0,0 0-1,0-1 1,0 1-1,-1 0 1,1-1 0,0 1-1,0-1 1,1 0 0,3-2-37,0 0 0,0 0 1,0 0-1,0-1 0,-1 0 0,1 0 1,5-8-1,46-72-763,-37 54 567,25-33-1,-39 57 229,-2 2 24,0 0 0,1-1-1,-1 1 1,1 1 0,0-1 0,0 0-1,1 1 1,8-5 0,-12 8 1,0 0-1,0 0 1,0 0 0,0 0-1,0 0 1,0 0 0,0 1-1,0-1 1,0 0 0,-1 1 0,1-1-1,0 0 1,0 1 0,0-1-1,-1 1 1,1 0 0,0-1-1,0 1 1,-1 0 0,1-1 0,0 1-1,-1 0 1,1 0 0,-1-1-1,1 1 1,-1 0 0,0 0-1,1 0 1,-1 0 0,0 0 0,1 0-1,-1 1 1,0-1-45,20 60 249,-18-50-219,0-1 0,2 1 1,-1-1-1,1 0 1,1 0-1,0 0 0,0 0 1,12 14-1,-16-21-106,1-1-1,0 1 1,0-1-1,0 0 1,0 0-1,0 0 1,1 0-1,-1-1 1,1 1-1,-1 0 1,1-1-1,0 0 1,-1 0-1,1 0 1,0 0-1,0 0 1,0 0-1,-1-1 0,1 1 1,0-1-1,0 0 1,0 0-1,0 0 1,0 0-1,0 0 1,0-1-1,0 1 1,0-1-1,5-2 1,2-1-10,1 0 0,-2-1 0,1 0 0,0-1 1,-1 0-1,0-1 0,-1 1 0,1-2 0,-1 1 0,-1-1 0,1 0 0,-1-1 1,-1 0-1,9-13 0,-11 14 249,0 0 1,0 0 0,0 0-1,-1-1 1,0 1 0,-1-1 0,0 0-1,1-10 1,-3 13-5,1 1 0,-1 0 0,-1 0 1,1-1-1,-1 1 0,0 0 0,0 0 0,0 0 1,-1 0-1,0 0 0,0 0 0,0 0 0,0 1 1,-5-7-1,6 9-102,0 1 0,0 0-1,0-1 1,1 1 0,-1 0 0,-1 0 0,1 0 0,0 0-1,0-1 1,0 2 0,-1-1 0,1 0 0,0 0 0,-1 0 0,1 1-1,-1-1 1,1 0 0,-1 1 0,1 0 0,-1-1 0,1 1-1,-1 0 1,0 0 0,1 0 0,-1 0 0,1 0 0,-1 0 0,1 0-1,-1 0 1,0 1 0,1-1 0,-1 1 0,1-1 0,-1 1-1,1-1 1,0 1 0,-1 0 0,1 0 0,0 0 0,-1 0 0,1 0-1,0 0 1,-2 2 0,-3 3 40,1 0 0,0 0 0,0 1-1,0-1 1,1 1 0,0 0 0,-3 10 0,0 0-14,1 1 0,0 0 1,2 1-1,-4 28 0,7-36-56,0 0 1,1 0-1,0 0 0,1 0 0,0-1 1,1 1-1,0 0 0,0 0 1,6 12-1,-8-22-18,1 1 0,-1-1 0,1 0 1,-1 1-1,1-1 0,0 1 0,0-1 1,0 0-1,0 0 0,-1 0 0,2 0 0,-1 1 1,0-1-1,0 0 0,0-1 0,0 1 0,1 0 1,-1 0-1,0 0 0,1-1 0,-1 1 1,1-1-1,-1 1 0,1-1 0,-1 0 0,1 1 1,-1-1-1,1 0 0,-1 0 0,1 0 1,-1 0-1,1 0 0,-1 0 0,1-1 0,-1 1 1,1 0-1,-1-1 0,0 1 0,1-1 1,-1 0-1,3-1 0,1-1-89,-1 0 0,1 0 1,-1 0-1,0-1 0,0 1 0,0-1 1,0 0-1,-1 0 0,1-1 0,4-8 0,10-27-902,-1-2-1,-2 0 0,-2-1 0,-1 0 0,-3-1 1,-2 0-1,3-62 0,-8 67 748,-1 1-1,-6-43 0,2 59 2567,-1 1-1,-11-37 1,15 57-1559,0 1-254,0 0-39,0 0 22,-1 123 1390,6 311-835,-5-427-1049,0 22-305,2 0 0,0 0 0,2-1 0,15 56 0,-9-66-267,-9-16-354,1 0 1,0-1-1,0 1 0,-1 0 1,1-1-1,0 0 0,0 1 0,1-1 1,-1 0-1,0 0 0,0 0 0,1 0 1,-1-1-1,0 1 0,5 0 1,7 1-1550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36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5448,'0'0'1116,"0"0"18,0 0-84,0 0 35,0 0-108,0 0-302,0 0-100,0 0-13,0 0-186,0 0-22,0 0 92,0 0-91,0 0 4,-2 3-33,-6 13-193,0 0 0,0 1 0,2 1 0,0-1 0,1 1 0,1 0-1,1 0 1,-2 22 0,3 37 210,12 129-1,0-151-230,-6-42-560,-2 1 1,3 23 0,-2-59-8157,-3 9 1727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36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3064,'0'0'1540,"0"0"-62,0 0-210,0 0-62,0 0 224,0 0-294,0 0-242,28-5 1112,112-14-714,0 1-2219,-113 13-3108,36-13 0,-40 10-2274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37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33 2960,'0'0'1464,"0"0"-110,-16-14 2272,13 12-3381,1 0 1,-1 0 0,0 1 0,0-1 0,1 0-1,-1 1 1,0 0 0,-1 0 0,1 0-1,0 0 1,0 0 0,0 1 0,-1-1-1,1 1 1,0 0 0,0 0 0,-1 0-1,1 0 1,-6 2 0,5-1-168,0 1 1,0 0-1,0 0 1,0 0-1,1 1 1,-1-1-1,1 1 1,-1 0-1,1 0 1,0 0-1,0 0 1,0 1-1,-2 3 0,-3 6-82,1 0-1,0 0 0,1 0 0,0 1 0,1-1 0,1 2 0,-5 25 0,2 34 141,7-68-128,0 0 0,0-1-1,0 1 1,1 0 0,0 0 0,1 0-1,-1-1 1,1 1 0,0-1 0,4 9 0,-5-13-8,-1 0 1,0 0 0,1 0 0,-1 0 0,1 0 0,0 0 0,-1 0 0,1 0 0,-1 0 0,1 0-1,0 0 1,0-1 0,0 1 0,0 0 0,-1-1 0,1 1 0,0 0 0,0-1 0,0 1 0,0-1-1,0 0 1,0 1 0,0-1 0,1 0 0,-1 1 0,0-1 0,0 0 0,0 0 0,0 0 0,0 0-1,0 0 1,0 0 0,0-1 0,1 1 0,-1 0 0,0 0 0,0-1 0,0 1 0,0-1 0,0 1-1,0-1 1,0 1 0,0-1 0,-1 1 0,1-1 0,0 0 0,0 0 0,0 1 0,-1-1-1,1 0 1,0 0 0,-1 0 0,1 0 0,-1 0 0,1 0 0,0-1 0,4-7 5,0-1-1,0 1 1,-1-1 0,4-13 0,51-200-228,-59 221 228,-1 5 1,0-1 0,0 1 0,0-1 0,0 1 0,0 0 0,1-1 1,-1 1-1,1 0 0,0 0 0,-1 4 0,1-4 8,-2 19 77,0-1 0,2 29 0,0-43-85,1 0 1,0 0 0,0 0 0,0-1 0,1 1 0,0 0 0,1-1 0,-1 0 0,1 1 0,0-1 0,6 8 0,-8-12-12,1 0 0,-1-1 0,0 1 0,0-1 0,1 0 1,-1 1-1,1-1 0,-1 0 0,1 0 0,-1 0 0,1 0 1,0 0-1,0 0 0,-1 0 0,1-1 0,0 1 0,0-1 1,0 1-1,0-1 0,0 0 0,0 0 0,0 1 0,-1-2 1,1 1-1,0 0 0,0 0 0,0 0 0,0-1 0,0 1 1,0-1-1,0 0 0,-1 1 0,1-1 0,3-2 0,24-20-2201,-4-3-3909,-23 23 5006,11-12-5250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37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2936,'0'0'1443,"0"0"-129,0 0-211,0 0-113,0 0-8,-9 23 1320,5-6-1886,1-1 0,1 1 0,0 0 0,1 0 0,1 0 0,3 25-1,23 105 386,-18-105-690,5 20-52,-3-1 0,2 91 0,-12-152-58,1 1 1,-1 0-1,0 0 0,0 0 0,0 0 0,0-1 1,0 1-1,0 0 0,0 0 0,-1 0 1,1 0-1,0-1 0,0 1 0,-1 0 0,1 0 1,0-1-1,-1 1 0,1 0 0,-1 0 0,1-1 1,-1 1-1,1-1 0,-1 1 0,0 1 1,0-2-2,0 0 1,0 0 0,0-1 0,0 1 0,1 0 0,-1 0-1,0 0 1,0 0 0,1-1 0,-1 1 0,0 0 0,0-1 0,1 1-1,-1-1 1,0 1 0,1-1 0,-1 1 0,0-1 0,0 0-1,-27-35-20,17 17-119,2-1-1,0 0 1,1-1-1,1 1 1,1-1 0,1-1-1,1 1 1,1-1 0,-1-41-1,4 44 34,1 1-1,1 0 1,0 0 0,1 0-1,1 0 1,1 0-1,1 1 1,0 0-1,2 0 1,-1 0-1,2 1 1,13-19 0,-12 21 262,1 0 0,0 1 0,1 0 0,1 1 0,23-18 0,-35 30-137,-1 0 0,0 0 0,0 0 0,1-1 0,-1 1 0,0 0 0,0 0 0,1 0 0,-1 0 0,0-1 1,1 1-1,-1 0 0,0 0 0,1 0 0,-1 0 0,0 0 0,1 0 0,-1 0 0,0 0 0,1 0 0,-1 0 1,0 0-1,1 0 0,-1 0 0,0 1 0,1-1 0,-1 0 0,0 0 0,1 0 0,-1 0 0,0 0 0,0 1 1,1-1-1,-1 1 0,7 12 200,-4 16-98,-4-19-102,0 0 1,-1 0-1,0 0 1,0 0-1,-1-1 1,0 1-1,-1-1 1,0 0-1,-1 0 1,0 0-1,-8 11 1,7-12-24,1-1 0,-1 0 0,0 0 0,0-1 0,-1 1 1,0-1-1,0-1 0,0 1 0,-1-2 0,0 1 0,0-1 0,-15 6 1,22-9-93,0-1 0,0 1 1,-1-1-1,1 0 0,0 0 1,0 1-1,-1-1 1,1 0-1,0 0 0,-1 0 1,1-1-1,0 1 1,0 0-1,-1 0 0,1-1 1,0 1-1,0-1 0,-1 1 1,1-1-1,0 1 1,0-1-1,0 0 0,0 1 1,-1-2-1,0 0-507,0-1 1,1 1-1,-1 0 0,1 0 1,0-1-1,0 1 0,0-1 1,0 1-1,0-1 1,0-3-1,-3-11-4817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38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96 345 1192,'0'0'599,"0"0"23,-14-19 2217,4-3-1458,1-1 0,2 0 0,-6-25 0,8 24-782,1-1 0,-1-48 0,6 67-519,0 0 0,0 0 0,0 0 0,1 0 0,0 0 0,0 0 0,1 1 0,-1-1 0,1 1 0,1-1 0,-1 1 0,9-9 0,-11 13-25,-1 0-50,0 1 0,0 0 0,0 0-1,0-1 1,0 1 0,1 0 0,-1 0 0,0 0 0,0 0 0,0-1 0,0 1 0,1 0 0,-1 0 0,0 0 0,0 0 0,1 0 0,-1 0 0,0-1 0,0 1 0,1 0 0,-1 0 0,0 0 0,0 0 0,1 0 0,-1 0 0,0 0 0,0 0 0,1 0 0,-1 0 0,0 0 0,0 0 0,1 0 0,-1 0 0,0 1 0,0-1 0,1 0 0,-1 0 0,0 0 0,0 0 0,0 0 0,1 1 0,-1-1 0,0 0 0,0 0 0,0 0 0,1 0 0,-1 1 0,10 7 152,-8-6-134,-1 1 0,0-1 0,0 1 0,0 0 0,0 0 0,0-1 0,-1 1 0,1 0 0,-1 0 0,0-1 1,0 1-1,0 0 0,0 0 0,0 0 0,-2 5 0,-13 47 60,10-38-57,-65 209 510,69-225-534,1 0-1,-1 0 1,1 0 0,0 0-1,0-1 1,-1 1 0,1 0-1,0 0 1,0 0-1,0 0 1,0 0 0,0 0-1,0 0 1,0 0 0,0 0-1,1 0 1,-1 0-1,0-1 1,0 1 0,1 0-1,-1 0 1,1 0 0,-1 0-1,0 0 1,2 1-1,-1-2 1,0 0-1,0 1 1,0-1-1,0 0 1,0 0-1,0 1 1,1-1-1,-1 0 1,0 0-1,0 0 1,0-1-1,0 1 1,0 0-1,0 0 1,0 0-1,0-1 1,2 0-1,7-3 3,0-1-1,0 0 1,10-7-1,-20 11-3,12-8-106,0-1 0,-1 0 0,0-1 1,-1-1-1,10-12 0,16-19-5863,-24 29 2875,0 1-2361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43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0 125 2608,'0'0'1336,"0"0"132,0 0-71,0 0 4,9-5 3066,9-6-2171,23-10-1807,56-19 1,-52 22-3002,0-1-4186,-22 8-36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39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3616,'0'0'1713,"0"0"-421,0 0-188,0 0-167,0 0 17,0 0-49,0 0-257,0 0-71,0 0 14,0 0-207,5 24 709,2 34-497,0 68 1,-4-47-466,-2-18-75,-2-41-1,1 0 0,1-1 0,6 36 0,-7-54 27,4-22 90,3-46-133,-7 51-29,1-1 0,1 1 0,1 0 0,0 0 0,8-23 1,-10 37-12,0-1 1,0 1 0,0 0 0,0 0 0,0 0 0,1 0 0,-1 0 0,1 1 0,-1-1 0,1 0 0,0 1 0,-1-1 0,1 1 0,0-1 0,0 1-1,0 0 1,0 0 0,0 0 0,1 0 0,-1 0 0,0 1 0,0-1 0,1 1 0,2-1 0,-3 1 0,0 0 0,0 0 0,0 1 0,0-1 0,0 0 0,0 1 0,0 0 0,0-1 0,0 1 0,0 0 0,-1 0 0,1 0 0,0 0 0,-1 1 0,1-1 0,0 0 0,-1 1 0,0-1 0,1 1 0,-1-1 0,0 1 0,0 0 0,0-1 0,0 1 0,0 0 0,0 0 0,1 3 0,4 15 49,0 0 0,5 43 0,-7-39-772,12 46 1,-15-68 200,2 2-459,-3-2-6372,0-2 1749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40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16 3944,'0'0'1877,"0"0"-397,-25-11 3687,21 10-5096,-1 0 1,0 0-1,1 0 1,-1 1-1,0-1 1,0 1 0,1 0-1,-1 1 1,0-1-1,0 1 1,0 0 0,1 0-1,-1 0 1,1 1-1,-1 0 1,1-1-1,-1 2 1,1-1 0,0 0-1,0 1 1,0 0-1,1 0 1,-1 0-1,0 0 1,-3 6 0,4-6-24,0 0 1,1 1 0,-1-1 0,1 1 0,0 0-1,0 0 1,1 0 0,-1 0 0,1 0-1,-1 0 1,1 0 0,1 0 0,-1 1 0,0-1-1,1 0 1,0 1 0,0-1 0,0 0 0,1 1-1,0-1 1,-1 0 0,2 0 0,-1 0 0,0 0-1,1 0 1,-1 0 0,1 0 0,3 5 0,-3-6-49,0-1 1,0 1-1,0 0 1,0 0-1,0-1 1,0 0 0,1 1-1,-1-1 1,1 0-1,0 0 1,-1 0 0,1 0-1,0-1 1,0 1-1,0-1 1,1 0-1,-1 0 1,0 0 0,0 0-1,6 0 1,-6-1 0,0 0 0,1-1-1,-1 0 1,0 1 0,0-1 0,0 0 0,0-1 0,0 1-1,0-1 1,0 1 0,-1-1 0,1 0 0,-1 0 0,1 0-1,-1 0 1,1 0 0,-1-1 0,0 1 0,0-1 0,0 1-1,2-6 1,-2 6 3,0-1 0,-1 1 1,1-1-1,-1 1 0,0-1 0,0 0 0,0 1 0,0-1 0,0 0 0,0 0 1,-1 0-1,1 0 0,-1 0 0,0 1 0,0-1 0,0 0 0,0 0 0,-1 0 1,1 0-1,-1 0 0,0 0 0,0 1 0,-1-4 0,0 3 3,0 0 0,0 0 0,-1 0 0,1 1-1,-1-1 1,0 1 0,0-1 0,0 1 0,0 0 0,0 0 0,0 1-1,-1-1 1,1 1 0,-1-1 0,1 1 0,-1 0 0,1 0 0,-5 0 0,-21-3-147,1 1 1,-37 1 0,64 2-322,1 0-492,3-1-1074,33-16-4613,-15 7 1143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40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3360,'0'0'1631,"0"0"-206,0 0-103,0 0-76,-8 24 2536,3 31-3092,2-1 0,2 1-1,11 86 1,-3-53-642,-7-84-155,0 0 1,1-1 0,-1 1-1,1-1 1,0 1-1,0-1 1,0 1 0,0-1-1,1 0 1,-1 1-1,1-1 1,0 0-1,4 6 1,-4-7-574,1 0 0,-1 0 1,0-1-1,1 1 0,-1 0 0,1-1 0,-1 0 0,1 1 1,0-1-1,0 0 0,3 0 0,7 3-5237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40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39 3392,'0'0'1668,"0"0"-194,0 0-220,0 0 42,0 0 102,0 0-310,-23-17 2087,19 15-3134,0-1 1,0 1 0,0-1-1,0 1 1,0 0-1,-1 1 1,1-1-1,-1 1 1,1 0 0,-1 0-1,0 0 1,1 1-1,-1-1 1,0 1-1,1 0 1,-1 1 0,-6 0-1,7 0-18,1 0 0,-1 0-1,1 0 1,-1 0 0,1 1-1,0 0 1,0-1 0,0 1 0,0 0-1,0 0 1,0 1 0,0-1-1,1 0 1,-1 1 0,1 0 0,0 0-1,-1-1 1,1 1 0,1 1-1,-1-1 1,0 0 0,-1 7 0,0-3-30,1 0 0,0 0 1,1 0-1,0 0 1,0 1-1,0-1 1,1 0-1,0 1 1,1-1-1,2 15 1,-2-20 0,0 1 1,0 0 0,0 0-1,1-1 1,-1 1 0,1-1-1,0 1 1,-1-1-1,1 1 1,0-1 0,0 0-1,1 0 1,-1 0-1,0 0 1,1-1 0,-1 1-1,1 0 1,-1-1-1,1 0 1,0 0 0,0 0-1,0 0 1,-1 0 0,1 0-1,0-1 1,0 1-1,0-1 1,0 0 0,4 0-1,-3 0-85,-1 0 1,1 0-1,0 0 0,0-1 0,-1 0 0,1 1 0,-1-1 1,1-1-1,-1 1 0,1 0 0,-1-1 0,0 0 1,1 0-1,-1 0 0,0 0 0,0 0 0,0 0 0,-1-1 1,1 0-1,-1 1 0,1-1 0,-1 0 0,3-5 1,2-5-1168,0-1 1,-1 1-1,-1-1 1,6-22-1,-5 14-1098,4-9-2595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41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3816,'1'4'3411,"3"17"-916,6 26 214,8 72 0,-5-21-2340,-9-70-347,25 111 143,-25-125-201,1 0-1,0 0 1,1-1 0,1 1 0,0-1 0,1-1-1,13 18 1,-19-28-251,1 1 1,-1-1-1,1 1 0,-1-1 0,1 0 0,0 0 0,4 2 1,-5-3-3324,-2-1 169,0 0-2612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48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3256,'0'0'1639,"0"0"15,0 0-113,0 0 138,0 0-18,0 0-409,0 0-222,-6 27 718,3 16-1439,1 0 1,4 44 0,0-8-267,-2 17 30,0-79-6430,0-30 2697,0-1-2820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48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1 176 3696,'0'0'1790,"0"0"-239,0 0 0,16-13 2702,49-33-1848,-18 15-2067,-27 17-310,0 1 1,1 1-1,1 1 1,25-10-1,-37 18-1242,1 0 0,-1 0 0,18-2 0,-18 5-2636,0 0-3162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49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92 3536,'0'0'1729,"0"0"-156,0 0-5,0 0 75,-13-25 2109,11 20-3654,-1 1 1,0 0 0,0 0-1,0 0 1,-1 0-1,1 0 1,-1 1-1,0 0 1,0-1-1,0 2 1,-1-1-1,1 0 1,0 1-1,-1 0 1,0 0-1,0 0 1,-8-2-1,2 2-13,-1 0 0,1 0 0,-1 1-1,0 0 1,1 1 0,-22 3 0,29-2-78,0 0 0,0 0 0,0 0 0,0 1 0,1 0 0,-1-1 0,1 1 0,-1 1 0,1-1 1,0 0-1,-1 1 0,1-1 0,1 1 0,-1 0 0,0 0 0,1 0 0,-1 1 0,1-1 0,0 1 1,0-1-1,-2 6 0,3-6-6,0-1 0,0 0 0,0 1 0,1-1 0,-1 1 0,1-1 0,0 1 0,-1-1 0,1 1 0,0-1 0,1 1 0,-1-1 0,0 1 0,1-1-1,-1 1 1,1-1 0,0 1 0,0-1 0,0 0 0,0 1 0,0-1 0,0 0 0,1 0 0,-1 0 0,1 0 0,-1 0 0,1 0 0,0 0 0,0-1 0,0 1 0,0-1 0,0 1 0,0-1 0,4 2 0,0 0 0,-1-1-1,1 0 1,0-1-1,0 1 1,0-1-1,0-1 1,0 1-1,1-1 1,-1 0-1,0 0 0,0 0 1,0-1-1,0 0 1,0 0-1,0-1 1,0 0-1,0 0 1,0 0-1,5-4 1,-5 3-1,1 0 1,-1-1-1,0 0 1,0 0-1,-1-1 1,1 0-1,-1 0 0,0 0 1,0 0-1,-1-1 1,0 0-1,0 0 1,0 0-1,0-1 1,-1 1-1,3-9 1,-9-8-9605,3 23 2840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49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62 3320,'0'0'1640,"0"0"-99,0 0 23,7-30 5533,-8 28-7050,0 0-1,0 1 0,0-1 1,0 0-1,0 1 1,0-1-1,0 1 0,0-1 1,-1 1-1,1 0 1,-1-1-1,1 1 0,-1 0 1,0 0-1,1 0 1,-1 0-1,0 0 0,1 1 1,-1-1-1,0 1 1,0-1-1,0 1 0,0-1 1,0 1-1,-3 0 1,-2-1-26,0 0 1,1 0 0,-1 1 0,0 0 0,1 0 0,-11 2 0,5 3-2,1-1 0,0 2 0,-16 9 0,5-2-7,18-11-12,0 1 0,-1 0 0,1 0 0,1 0 0,-1 0 0,0 1 0,1-1 0,0 1 0,0 0 0,0 0 0,0 0 0,1 1 0,-1-1 0,1 0 0,0 1 0,0 0 0,1-1 0,0 1 0,-2 7 0,3-9-1,0 1-1,-1-1 1,1 1 0,1-1 0,-1 0 0,0 1-1,1-1 1,0 0 0,0 1 0,0-1 0,0 0-1,0 0 1,1 0 0,-1 1 0,1-2 0,0 1-1,0 0 1,0 0 0,0-1 0,0 1 0,1-1-1,-1 1 1,1-1 0,0 0 0,0 0-1,-1 0 1,1-1 0,5 3 0,-3-2-19,-1 0 1,1-1-1,0 1 0,0-1 1,0 0-1,0-1 1,0 1-1,0-1 0,0 0 1,0 0-1,0 0 1,0-1-1,0 0 0,0 0 1,0 0-1,-1 0 1,1-1-1,0 0 0,-1 0 1,1 0-1,-1-1 1,1 1-1,4-5 0,-2 2-408,0-1-1,-1 0 0,1-1 1,-1 1-1,6-10 1,-6 8-1208,0-1 0,-1 0 0,0 0 0,3-12 1,0 2-3801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50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3672,'0'0'1817,"0"0"-65,0 0-23,0 0 6,0 0-334,0 0-502,0 0-227,0 0-28,0 17 273,2 0-746,4 31 136,-2-1 0,-4 75 0,-1-83-207,1 0 0,10 64-1,-1-8-3448,-7-97-1628,3-1 3817,-4 2 127,7-4-5069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50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1 4336,'-3'1'2792,"-13"4"-1931,5-2-441,0 1-1,0 0 1,1 0-1,-1 1 1,1 0-1,1 1 1,-1 0 0,1 1-1,0 0 1,0 0-1,1 1 1,-8 9-1,7-6-249,0 1-1,1 1 0,0-1 0,1 1 0,1 0 1,0 1-1,0 0 0,-5 25 0,3-9-124,2 1 0,1 0 0,-1 33 1,6-49-42,1-1 0,0 0 0,0 1 0,1-1 0,1 0 0,1 0 0,0 0 0,0-1 0,8 15 1,-9-22-294,1 1 0,0-2 0,0 1 0,1 0 0,-1-1 0,11 10 0,-6-8-1509,0 0 1,0-1 0,17 9 0,0-2-4171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50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27 3792,'0'0'1841,"0"0"-237,0 0 55,0 0 141,0 0-487,0 0-281,-9 2 768,5 5-1723,1 0-1,0 0 1,1 1 0,0-1-1,0 0 1,0 1 0,1 0-1,0-1 1,0 12 0,2 9-1,6 35 1,-3-28 31,-4-33-48,0-2 29,0 0-13,0 0-2,6-36 180,-5 30-285,2-14 66,0 0 1,2 1 0,0-1 0,1 1-1,10-22 1,-14 37-84,0 0 0,0 0 0,0 1-1,1-1 1,-1 0 0,1 1 0,0 0 0,0 0-1,1 0 1,-1 0 0,1 0 0,-1 1 0,1-1-1,0 1 1,0 0 0,0 0 0,0 0 0,0 1 0,0 0-1,0-1 1,1 1 0,-1 1 0,0-1 0,1 1-1,-1-1 1,1 1 0,-1 1 0,0-1 0,9 2 0,5 3-1382,7 4-5533,-23-8 6392,11 5-5617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51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47 3896,'0'0'1864,"0"0"-354,0 0-46,-24-7 3022,15 0-4186,-1 2 1,1-1-1,-1 1 1,-1 1-1,-20-7 1,29 11-245,-1-1 0,0 1 0,0 0 1,0 0-1,0 0 0,0 0 1,0 0-1,0 1 0,0-1 1,0 1-1,1 0 0,-1 0 1,0 0-1,0 0 0,1 0 0,-1 0 1,1 1-1,-1 0 0,1-1 1,0 1-1,-1 0 0,1 0 1,0 0-1,0 0 0,1 1 1,-1-1-1,0 1 0,-1 2 0,1-2-55,0 0-1,0 1 1,1-1-1,-1 1 0,1-1 1,0 1-1,0-1 0,0 1 1,0 0-1,1 0 0,-1 0 1,1-1-1,0 1 1,0 0-1,0 0 0,1 0 1,0-1-1,-1 1 0,1 0 1,0 0-1,2 3 0,1 1 1,0 0 0,1-1 0,-1 0 0,1 1 0,1-1 0,0-1 0,0 1 0,7 5-1,-11-10 1,0-1-1,0 0 0,0 1 0,0-1 0,1 0 0,-1 0 0,0-1 0,0 1 0,1 0 0,-1-1 1,0 1-1,1-1 0,-1 0 0,1 0 0,-1 0 0,0 0 0,1 0 0,-1 0 0,1-1 0,-1 1 0,0-1 1,1 0-1,-1 0 0,0 0 0,0 0 0,0 0 0,0 0 0,0 0 0,0-1 0,0 1 0,2-3 0,2 0 1,-1 0 0,-1 0 0,1-1 0,0 0 0,-1 0-1,0 0 1,0 0 0,-1-1 0,0 1 0,4-10-1,-4 5 20,0 0-1,-1 0 0,0 0 0,-1 0 0,0-13 0,8 47-182,1 0 0,1-1 0,1 0-1,21 29 1,-32-51-139,-1 0 1,1 0-1,0 0 0,0 0 0,-1-1 1,1 1-1,0 0 0,0-1 0,0 1 1,0-1-1,0 1 0,0-1 0,0 1 1,0-1-1,0 0 0,0 1 0,0-1 1,0 0-1,1 0 0,-1 0 0,0 0 1,0 0-1,0 0 0,0 0 0,0 0 1,0 0-1,2-1 0,9-1-7223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51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64 3840,'0'0'1841,"0"0"-309,-1-9 3132,-3-12-2193,3 18-2369,-1 1 1,0-1-1,0 1 0,-1 0 1,1 0-1,0 0 1,-1 0-1,1 1 1,-1-1-1,0 0 1,1 1-1,-1 0 1,0 0-1,0 0 1,0 0-1,0 0 1,0 0-1,0 1 1,-4-1-1,2 1-61,1-1-1,0 0 1,-1 1 0,1 0-1,0 0 1,-1 0 0,1 1-1,0-1 1,-1 1 0,1 0-1,0 0 1,0 1-1,-6 2 1,5 0-37,1 1-1,-1-1 1,1 1-1,0 0 1,0 1-1,1-1 1,-1 0-1,1 1 1,0 0-1,1 0 1,0 0-1,-2 6 1,0 1-4,1 1 1,0-1-1,1 0 1,0 24-1,2-35-1,0 0-1,-1 0 1,2 0-1,-1 0 1,0 0-1,0 0 1,1 0-1,-1 1 1,1-1-1,-1-1 1,1 1-1,0 0 1,0 0-1,0 0 1,0 0-1,0 0 1,0-1 0,1 1-1,-1-1 1,3 3-1,-3-3 0,1 0-1,0-1 1,0 1-1,-1 0 1,1-1-1,0 1 1,0-1 0,0 0-1,0 1 1,0-1-1,0 0 1,0 0-1,0 0 1,0-1-1,0 1 1,-1 0 0,4-2-1,3 0-6,-1-1-1,0 0 1,-1 0-1,1-1 1,0 0 0,-1 0-1,0 0 1,0-1-1,0 0 1,5-6-1,-1-2-29,0-1 0,0 0 0,-2-1 0,0 0 0,0 0 0,-2 0-1,10-32 1,-16 46 66,0 1 21,0 0 1,0 0 23,0 0-5,0 0-27,-2 22 30,30 168 120,-3-20 148,-24-158-326,0 0-1,0 0 0,-1-1 1,-1 1-1,0 0 0,-1 0 0,0-1 1,-1 1-1,0-1 0,-1 0 1,0 0-1,-1 0 0,0 0 1,-9 14-1,12-23-12,1 0 0,-1 0 1,0 0-1,0-1 0,0 1 1,0-1-1,0 1 0,0-1 1,0 1-1,0-1 0,-1 0 1,1 0-1,0 0 0,-1 0 1,1-1-1,-1 1 0,1-1 0,-1 1 1,1-1-1,-1 0 0,1 0 1,-1 0-1,1 0 0,-1-1 1,0 1-1,1-1 0,0 1 1,-1-1-1,1 0 0,-1 0 1,1 0-1,0 0 0,0 0 1,-1-1-1,1 1 0,-3-4 0,3 4-11,-1-1 0,1 0-1,-1-1 1,1 1 0,0 0-1,0-1 1,0 1 0,1-1-1,-1 0 1,0 1 0,1-1-1,0 0 1,0 0 0,0 0-1,0 0 1,0 0 0,0 0-1,1 0 1,-1 0 0,1 0-1,0 0 1,0-1 0,0 1-1,1 0 1,-1 0 0,1 0-1,0 0 1,-1 0-1,1 0 1,2-4 0,11-19-341,1 1 0,2 0-1,0 1 1,1 1 0,1 1 0,1 0 0,1 2 0,1 0 0,1 2 0,1 0 0,0 2-1,43-22 1,-16 10-6437,-25 14 994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0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361 152 3808,'0'0'380,"-8"-23"2550,4 13-2048,-1 0 0,1 0 0,-2 1 0,1-1 0,-1 2-1,0-1 1,-10-9 0,11 13-811,0 1 1,0 0-1,-1 0 0,0 0 0,1 1 1,-1 0-1,-1 0 0,1 1 0,0-1 1,-1 1-1,1 1 0,-13-3 1,12 3-39,1 1 0,-1-1 1,1 1-1,-1 0 0,0 0 1,1 1-1,-1-1 0,1 2 1,-1-1-1,1 1 0,-1 0 1,1 0-1,0 1 0,0 0 1,0 0-1,0 0 0,1 1 1,-1-1-1,-5 7 1,4-3-9,0 1 0,0 0 0,1 0 1,0 1-1,1 0 0,0 0 1,1 0-1,-1 1 0,2-1 1,-1 1-1,-3 18 0,3-7-16,0 1 0,1 0 0,1 0 0,1 0 0,0 1 0,2-1 0,4 23 0,-3-37-5,-1 0 0,2 0 0,-1 0 0,1 0 0,1-1 0,-1 1 0,1-1 0,0 0 0,8 11 0,-7-14-3,-1 1 0,0-1 0,1 0 1,0 0-1,0-1 0,0 1 0,0-1 0,1 0 0,-1-1 1,1 1-1,-1-1 0,1 0 0,0-1 0,8 2 1,0-1-52,1 0 1,-1-2-1,1 0 1,-1 0-1,0-2 1,1 1-1,-1-2 1,0 0-1,0-1 1,0 0-1,-1-1 1,1 0-1,-1-1 1,0-1 0,-1 0-1,0-1 1,0 0-1,0-1 1,12-12-1,-17 14 823,15-13-2625,27-28-10251,-31 28 10083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1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6856,'0'0'410,"0"0"233,0 0 318,0 0 165,0 0-54,0 0-107,0 0-298,0 0-95,0 0 40,0 0-154,-8 24 585,5 32-673,4 67 1,1-40-335,-3-32-18,-1-11-5,6 46 1,-3-76-17,0 1 0,1-1 0,1 0 0,-1 0 0,1-1 1,1 1-1,0-1 0,0 1 0,10 13 0,-14-23-67,1 1 1,0 0-1,0 0 0,0-1 1,0 1-1,0 0 0,0-1 1,0 1-1,0-1 0,0 1 0,0-1 1,0 0-1,0 0 0,1 1 1,-1-1-1,0 0 0,0 0 0,0 0 1,0 0-1,1 0 0,-1 0 1,0 0-1,0-1 0,0 1 0,0 0 1,0-1-1,0 1 0,0-1 1,0 1-1,0-1 0,0 1 0,0-1 1,0 0-1,0 1 0,2-3 1,29-26-11849,-25 20 10175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1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2184,'0'0'773,"0"0"441,0 0 106,0 0-101,0 0-204,0 0 40,0 0 203,-19 25 3696,17-22-4919,0 2 1,1-1-1,0 0 1,0 0 0,0 0-1,0 0 1,1 1 0,0-1-1,0 0 1,0 1-1,0-1 1,0 0 0,2 6-1,1-1-172,-1 0-1,1 0 0,1 0 0,-1-1 0,7 10 1,-9-17-787,-1-1-1738,1-1-5843,4 0 8557,-4 1-861,7-3-999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7816,'0'0'184,"0"0"288,0 0 488,0 0-304,0 0-136,0 0-192,0 0-136,2 8-88,-2-8-64,0 0-360,0 0-392,9 5-64,-2 0-1496,0-1-3128,5-1 4952,0 1-888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2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79 436 6168,'0'0'842,"0"0"5,-3-24 5061,3 23-5869,-1 0-1,0 0 1,1 0 0,-1 0-1,0 0 1,0 1 0,0-1 0,0 0-1,0 1 1,0-1 0,0 1 0,0-1-1,0 1 1,0-1 0,0 1-1,0-1 1,0 1 0,0 0 0,0 0-1,0 0 1,0 0 0,0 0-1,-1 0 1,1 0 0,0 0 0,0 0-1,0 0 1,0 0 0,0 1-1,0-1 1,0 0 0,0 1 0,0-1-1,0 1 1,0-1 0,0 1-1,0 0 1,0-1 0,0 1 0,0 0-1,0 0 1,1 0 0,-1-1-1,-1 3 1,-3 2-30,0 1 0,1 0-1,-1 0 1,1 1 0,-4 7 0,8-13-1,0 11-6,0 1 1,1-1 0,5 22 0,-6-31-5,1-1 1,-1 1 0,1-1-1,0 1 1,0-1-1,0 1 1,0-1-1,1 0 1,-1 1-1,1-1 1,-1 0-1,1 0 1,0 0-1,0 0 1,0 0-1,0-1 1,0 1-1,0-1 1,0 1 0,0-1-1,1 0 1,-1 1-1,1-1 1,3 1-1,-4-2-17,1 0-1,0 0 0,-1 0 1,1 0-1,0-1 1,-1 1-1,1-1 0,0 0 1,-1 0-1,1 1 1,-1-2-1,1 1 0,-1 0 1,3-2-1,35-26-410,-28 19 173,-5 4-11,0 0 1,0-1-1,-1 1 0,10-15 0,1-5-4470,16-34 0,-20 35 2644,6-12 450</inkml:trace>
  <inkml:trace contextRef="#ctx0" brushRef="#br0" timeOffset="1">282 1 6104,'0'0'385,"0"0"427,0 0 276,0 0 152,0 0 15,0 0-87,0 0-284,-1 0-728,1 0 1,-1 1 0,0-1 0,0 0-1,0 1 1,0-1 0,1 1 0,-1-1-1,0 1 1,0-1 0,1 1 0,-1 0-1,1-1 1,-1 1 0,0 1 0,-1 8-102,0 1 0,1 0 1,0-1-1,1 1 1,0 0-1,1-1 1,0 1-1,3 13 0,-4-23-52,36 288 90,-26-227 868,-5-34-2788,-2-12-9222,-3-17 8706,0 1 571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2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85 6424,'0'0'616,"12"-23"4028,-7 16-4417,1-1-216,0 0-1,0 0 1,1 1 0,0 0 0,11-8 0,-16 14-673,-2 1-128,0 0-1128,0 0-3253,0 0 3267,0 0 381</inkml:trace>
  <inkml:trace contextRef="#ctx0" brushRef="#br0" timeOffset="1">1 108 3696,'0'0'1485,"0"0"12,13 23 2678,-10-20-3982,-1 0-1,1-1 1,0 1 0,0 0-1,1-1 1,6 4 0,17 14-22,-26-18-214,48 51 111,-26-33-2505,-6-15-5634,-13-4 7882,8 1-1504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3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8528,'0'0'586,"0"0"428,0 0 119,0 0-10,0 0-254,0 0-102,0 0-90,0 0-381,-7 20 231,-3 141-143,5-35-384,4-87 766,1-23-2583,2-14-8429,1-11 7590,2-1 713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51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15 3024,'0'0'1464,"0"0"-216,0 0-162,0 0-72,0 0 107,-26-13 3062,20 13-4058,0-1 1,0 0-1,0 1 1,1 0-1,-1 1 1,0-1 0,0 1-1,0 0 1,1 1-1,-1-1 1,0 1-1,1 0 1,0 1-1,-1-1 1,1 1 0,-5 4-1,-6 3-136,1 1 0,1 1 0,-24 24 0,34-32 22,-1 1 0,1 1-1,1-1 1,-1 1 0,1-1-1,0 1 1,0 0 0,1 0-1,0 0 1,0 1 0,0-1 0,-1 11-1,3-15-5,0 1 0,0-1 0,0 1 1,0-1-1,0 0 0,0 1 0,1-1 0,-1 0 0,1 1 0,-1-1 0,1 0 0,0 1 0,0-1 0,0 0 0,0 0 0,1 0 0,-1 0 1,0 0-1,1 0 0,-1 0 0,1-1 0,0 1 0,0 0 0,0-1 0,0 0 0,0 1 0,0-1 0,0 0 0,0 0 0,0 0 0,0 0 1,1 0-1,-1-1 0,0 1 0,1-1 0,3 1 0,2 0 17,1-1 1,-1 1 0,1-2-1,-1 1 1,1-1 0,-1-1-1,1 0 1,-1 0-1,0 0 1,0-1 0,14-7-1,5-5-1059,50-34-1,-21 11-7188,-41 29 2707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3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8416,'0'0'521,"0"0"660,0 0 263,0 0-292,0 0-209,0 0-170,0 0-377,0 0-238,0 0-76,21 7 13,59 12-262,-25-11-4428,-16-2-3968,-15-3 6735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3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24 5776,'0'0'892,"0"0"430,-16-21 4893,14 21-6162,0-1 0,0 1 0,0-1 0,-1 1 0,1 0 0,0 0-1,-1 0 1,1 0 0,0 0 0,0 1 0,-1-1 0,1 0 0,0 1 0,0 0 0,0 0 0,0 0 0,0 0 0,0 0 0,0 0 0,0 0 0,0 0 0,0 1-1,1-1 1,-1 1 0,0-1 0,1 1 0,-1 0 0,1 0 0,-2 3 0,-4 4-9,1 0 0,1 0 0,0 0 0,-8 21 0,10-22-37,0 0 0,1 0 0,1 1 1,-1-1-1,1 1 0,1 10 0,-1-16-7,1 0 0,1-1 0,-1 1 1,0 0-1,1 0 0,-1 0 0,1 0 0,0-1 0,0 1 0,0 0 0,0-1 0,0 1 0,1-1 0,-1 1 0,1-1 0,0 1 0,-1-1 1,1 0-1,0 0 0,1 0 0,3 3 0,-2-4 1,-1-1 1,1 1-1,0-1 1,-1 0-1,1 0 1,0-1-1,-1 1 0,1-1 1,0 1-1,-1-1 1,7-3-1,-5 1 23,0 0-1,-1-1 0,0 1 1,1-1-1,-1 0 1,-1 0-1,1 0 0,-1-1 1,1 1-1,-1-1 1,-1 0-1,1 0 0,-1 0 1,1 0-1,-1 0 1,2-10-1,-3 12-13,0 0 0,0-1 0,-1 1-1,1 0 1,-1 0 0,1 0 0,-1 0 0,0-1 0,0 1-1,-1 0 1,1 0 0,-1 0 0,1-1 0,-1 1 0,0 0-1,0 0 1,0 0 0,-1 0 0,1 0 0,-1 1 0,0-1-1,1 0 1,-1 1 0,0-1 0,-1 1 0,1 0 0,0-1-1,-1 1 1,1 0 0,-4-1 0,1 2-22,4 1-625,1 0 0,-1 1-1,0-1 1,1 1-1,-1-1 1,1 1 0,-1-1-1,1 1 1,-1-1 0,1 1-1,0-1 1,-1 1 0,1-1-1,-1 1 1,1 0-1,0-1 1,0 1 0,-1 0-1,1 0 1,-1 5-1348,1-6 2123,-2 7-2309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4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91 5608,'0'0'308,"0"0"169,-2-31 1964,1 27-2185,-1-1 0,1 1 1,-1 0-1,0 0 0,-1 0 0,1 0 0,-1 1 0,0-1 0,0 1 0,0-1 0,0 1 0,-6-5 0,7 7-140,-1 0 0,1 1 0,0-1 1,0 0-1,-1 1 0,1-1 0,-1 1 0,1 0 1,0 0-1,-1 0 0,1 0 0,-1 0 0,1 0 0,0 1 1,-1-1-1,1 1 0,0-1 0,0 1 0,-1 0 0,1 0 1,0 0-1,0 0 0,0 1 0,0-1 0,-4 3 1,4-2-117,1-1 0,-1 1 1,0-1-1,0 1 0,1 0 1,-1-1-1,1 1 0,-1 0 1,1 0-1,-1 3 1,1-4-1,1 0 0,0 0 0,-1 0 0,1 0 0,0 0 0,0 0 0,0 0 1,0 0-1,0 0 0,0 0 0,0 0 0,0 0 0,0 0 0,1 0 0,-1 0 0,0 0 1,1-1-1,-1 1 0,1 0 0,-1 0 0,1 0 0,-1 0 0,1 0 0,-1-1 1,1 1-1,0 0 0,-1 0 0,1-1 0,0 1 0,0-1 0,0 1 0,1 0 1,14 10 82,0 1 1,27 28 0,-39-37-71,-1 0 1,-1 0-1,1 0 1,0 0-1,-1 0 1,0 1-1,0 0 1,0-1-1,0 1 1,0 0-1,-1 0 1,0 0-1,1 0 1,-2 0-1,1 0 1,0 0-1,-1 0 1,0 0-1,0 0 1,0 0-1,-1 5 1,0-6 9,0-1 1,0 0-1,0 0 1,0 0-1,-1 0 1,1 0-1,-1-1 1,1 1 0,-1 0-1,0-1 1,1 1-1,-1-1 1,0 1-1,0-1 1,0 0 0,0 0-1,0 0 1,-1 0-1,1 0 1,0 0-1,0-1 1,-3 1 0,-9 2 18,0-1 0,-22 1 1,20-2 3,-15-1-48,31 0-18,-1 0 0,1-1 0,0 1 1,-1 0-1,1-1 0,0 1 0,0 0 0,-1-1 0,1 1 1,0-1-1,0 1 0,0-1 0,-1 1 0,1 0 0,0-1 1,0 1-1,0-1 0,0 1 0,0-1 0,0 1 0,0-1 1,0 1-1,0-1 0,0 1 0,0-1 0,0 1 0,1-1 1,-1 1-1,0 0 0,0-1 0,0 1 0,1-1 0,-1 1 1,0-1-1,0 1 0,1 0 0,0-1 0,8-18-1127,0 10-555,16-8-8489,-15 13 9461,8-4-1191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4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8104,'0'0'376,"0"0"586,0 0 205,0 0 1,-13 17 924,6-7-1941,1 1 0,0-1 0,1 1 0,0 1 0,1-1 1,0 1-1,1 0 0,0 0 0,-1 14 0,-5 118-202,8-92 144,-11 130-9,12-181-54,0-1-1,0 0-6,1-7 1,-1 0 0,1 0 0,1 0 0,0 0 0,0 0 0,0 1 0,4-8 0,-1 2-3,-1 0-2,1 1 0,0 0 1,13-20-1,-16 29-14,-1 0 1,1-1-1,-1 1 1,1 0-1,0 0 0,0 0 1,0 0-1,0 0 1,0 1-1,0-1 0,0 1 1,1-1-1,-1 1 1,0 0-1,1 0 0,-1 0 1,1 0-1,0 0 1,-1 0-1,1 1 0,0-1 1,-1 1-1,7 0 1,-7 1-5,1 0 1,0 0 0,0 1 0,-1-1 0,1 1 0,-1-1 0,1 1-1,-1 0 1,0 0 0,0 0 0,0 0 0,0 1 0,0-1 0,0 0 0,0 1-1,-1 0 1,0-1 0,1 1 0,-1 0 0,0-1 0,1 6 0,2 3 1,-1 0 1,-1 1-1,0-1 1,1 15-1,-3 39 105,-4-28-4749,6-38-4154,3 0 8779,-4 1-827,7-3-1028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5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1 204 6632,'0'0'393,"0"0"375,0 0 252,0 0-108,0 0-244,0 0-144,24-14 928,24-16-165,-34 23-1157,-2 0 1,1-1 0,-1-1 0,0 0 0,0 0-1,-1-1 1,-1-1 0,15-18 0,-24 28-110,0 0 1,-1-1-1,1 1 1,0-1-1,-1 1 0,0 0 1,1-1-1,-1 0 1,0 1-1,0-1 1,0 1-1,0-1 0,0 1 1,0-1-1,0 1 1,0-1-1,-1 1 1,1-1-1,0 1 0,-1-1 1,0 1-1,1-1 1,-1 1-1,0 0 1,0-1-1,1 1 0,-1 0 1,0 0-1,0 0 1,0 0-1,-1-1 0,-1 0 1,2 1 12,-1-1-1,0 1 1,0 0 0,0-1 0,0 1-1,0 0 1,0 0 0,0 0 0,0 1-1,0-1 1,-1 1 0,1-1 0,0 1-1,0-1 1,-1 1 0,1 0-1,0 0 1,0 0 0,-1 1 0,1-1-1,-3 1 1,0 2-20,0-1 0,0 1 0,0 0 0,1 0 0,-1 0 0,1 1 0,0 0 0,0 0 0,0 0 0,0 0 0,1 0 0,0 1 0,0 0 0,0-1 0,0 1 0,1 0 0,0 0 0,0 1 0,0-1 0,1 0 0,0 1 1,0-1-1,0 1 0,0-1 0,1 1 0,0-1 0,0 1 0,1-1 0,0 1 0,-1-1 0,2 1 0,-1-1 0,1 0 0,0 1 0,0-1 0,0 0 0,1 0 0,-1 0 0,1-1 0,5 7 0,-4-7-11,0 0 0,0-1 0,0 1 0,0-1 0,0 0 0,1 0 0,-1-1 0,1 1-1,0-1 1,0 0 0,0 0 0,0-1 0,0 1 0,7 0 0,-4-1-90,0-1-1,0-1 1,1 1-1,-1-1 1,0 0 0,0-1-1,0 0 1,12-5-1,2 0-748,12-2-12243,-24 8 10888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6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328 123 5152,'0'0'537,"0"0"414,0 0 182,0 0 20,0 0 142,-16-16 1573,6 8-2659,-1 0 0,-1 1-1,1 1 1,-1-1 0,-1 2 0,1 0 0,-1 0 0,1 1-1,-1 1 1,-1 0 0,1 1 0,0 0 0,-1 1 0,1 0-1,-26 3 1,35-1-208,-1 0 0,1 0 0,-1 1 0,1 0 0,0 0-1,0 0 1,0 0 0,0 1 0,0-1 0,0 1 0,0 0 0,1 0 0,0 0 0,0 1-1,0-1 1,0 1 0,0 0 0,0 0 0,1 0 0,0 0 0,0 0 0,0 0 0,0 1-1,1-1 1,0 1 0,0-1 0,0 1 0,0-1 0,1 1 0,-1 0 0,1-1 0,1 1-1,-1-1 1,0 1 0,1 0 0,0-1 0,0 1 0,1-1 0,-1 1 0,1-1 0,0 0-1,0 0 1,0 0 0,4 4 0,-5-6-2,0 0 0,0 0 0,1 0 0,-1 0 0,1 0 0,-1 0 0,1-1 0,0 1 0,0 0 0,0-1 0,0 0 0,0 0 0,0 1 0,0-1 0,0 0 0,0 0-1,1-1 1,-1 1 0,0 0 0,4 0 0,0-1-3,0-1-1,0 1 1,0-1 0,0 0-1,0-1 1,-1 1-1,10-5 1,-9 4-40,-1-2-1,0 1 1,1 0 0,-1-1-1,-1 0 1,1 0 0,0-1 0,-1 1-1,0-1 1,6-9 0,0-1-133,0 0-1,10-25 1,3-28 15,-12 32 298,-11 35-32,0 1-19,-4 17 204,1-1-239,1-1-1,0 0 1,1 1-1,1-1 1,1 0-1,0 1 0,1-1 1,0 0-1,10 29 1,-12-42-83,1 0 0,0 0 0,0 0 0,0 0 0,0 0 0,1 0 0,-1 0 1,0-1-1,1 1 0,-1 0 0,1-1 0,0 0 0,-1 1 0,1-1 0,0 0 0,0 0 0,0 0 0,0 0 0,0 0 1,0 0-1,0-1 0,0 1 0,0-1 0,1 1 0,2-1 0,24-3-3687,0-7-6201,-15 5 8085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6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9 7992,'0'0'594,"0"0"612,-5 18 2290,-1 8-3168,0 0 0,2 1 0,1 0 0,1 0 0,3 39 0,0-59-327,-1-6 7,0-1 5,0 0-2,0 0 5,9-20 64,10-47 26,-15 52-104,-1 0-1,2 0 1,0 1 0,0 0 0,2 0-1,-1 0 1,16-21 0,-21 34-80,-1 0 0,1 0 0,0 1 0,-1-1 0,1 0 0,0 1 0,0-1 0,0 0 0,0 1 0,-1-1 0,1 1 0,0 0 0,0-1 0,0 1 0,0 0 0,0-1 0,0 1 0,0 0 0,0 0 0,0 0 0,0 0 0,0 0 0,0 0 0,0 0 0,0 0 0,0 1 0,0-1 0,0 0 0,2 1 0,-1 0-1050,1 0 0,-1 1 1,1-1-1,-1 1 0,0-1 0,0 1 0,0 0 0,0 0 0,3 4 1,3 3-752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7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0 179 7592,'0'0'506,"0"0"422,0 0 176,0 0-172,27 0 587,-20-1-1393,-1 1 1,1-1-1,0-1 0,-1 1 1,0-1-1,1 0 1,-1-1-1,0 1 0,0-1 1,0-1-1,0 1 0,-1-1 1,1 0-1,5-5 1,-7 6-84,-1 0 1,0-1 0,0 1 0,0 0-1,0-1 1,-1 0 0,1 0 0,-1 1 0,0-1-1,0-1 1,0 1 0,-1 0 0,1 0-1,-1-1 1,0 1 0,-1-1 0,1 1 0,-1-1-1,1 1 1,-2-1 0,1 1 0,-1-6 0,1 9-32,0-1 0,0 0 0,-1 0 0,1 1 0,0-1 1,-1 0-1,1 1 0,-1-1 0,0 0 0,1 1 0,-1-1 1,0 1-1,0-1 0,0 1 0,0 0 0,-1-1 0,1 1 1,0 0-1,0 0 0,-1-1 0,1 1 0,-1 0 0,1 1 1,-1-1-1,1 0 0,-1 0 0,1 1 0,-1-1 0,0 1 1,0-1-1,1 1 0,-1 0 0,0-1 0,1 1 0,-1 0 1,0 0-1,0 0 0,-3 1 0,2 0 18,0 0 0,0 1 0,-1-1 0,1 1 0,0-1 0,0 1 0,0 0 0,1 0 0,-1 1 0,0-1 1,1 0-1,0 1 0,-1 0 0,1-1 0,0 1 0,0 0 0,0 0 0,-2 6 0,2-3-14,0 0-1,0 0 1,0 0 0,1 0 0,0 0-1,0 0 1,1 1 0,0-1 0,0 0-1,0 1 1,1-1 0,-1 0 0,2 0-1,-1 0 1,4 10 0,-3-11-20,0-1 0,0 0 0,1 0 0,-1-1 1,1 1-1,0 0 0,0-1 0,0 0 0,0 1 0,1-1 0,0 0 0,-1-1 0,1 1 1,0-1-1,0 0 0,0 0 0,1 0 0,-1 0 0,0-1 0,1 1 0,-1-1 0,8 0 0,-1 1-176,1-2-1,0 1 0,0-2 0,0 0 0,-1 0 0,16-4 0,5-3-3187,0-1-3855,-23 7 4438,11-4 744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7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0 10272,'0'0'596,"0"0"456,0 0 254,0 0-268,0 0-297,0 0-221,0 0-181,-18 17 323,8-6-674,0 1 0,1 1-1,1 0 1,0 0 0,1 1-1,0 0 1,1 0 0,1 0-1,-5 20 1,4-15-374,5-18-201,1-1-1729,0 0-5773,0 0 5185,0 0 791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7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7848,'0'0'1816,"0"0"360,0 0-496,0 0-416,-1 7-936,-1 0-168,2-7-80,-4 9-88,2-2-176,-1 0-80,2 2-560,-1-2-352,2 1-96,2 0-7752,2-1 8368,-1 1-1280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52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3440,'0'0'1671,"0"0"-234,0 0-41,0 0 132,0 0 41,-5 25 1766,3 41-2684,3-32-490,-3 0-1,-1 0 0,-1 0 1,-12 41-1,-49 188 23,65-261-165,7-23 8,-1 7-21,2-1 0,-1 1 0,2 0 0,0 1 0,17-19 0,-2 5-2,39-33 1,-62 59-5,0 0 1,0 0-1,0 0 1,0 1-1,1-1 1,-1 0-1,0 0 1,0 1 0,0-1-1,1 0 1,-1 1-1,0 0 1,1-1-1,-1 1 1,0 0-1,1-1 1,1 1-1,-3 0 1,1 1-1,-1-1 0,1 0 1,-1 1-1,1-1 1,0 0-1,-1 1 0,1-1 1,-1 1-1,0-1 0,1 0 1,-1 1-1,1-1 1,-1 1-1,0 0 0,1-1 1,-1 1-1,0-1 1,1 1-1,-1 0 0,0-1 1,0 1-1,0-1 1,0 1-1,1 0 0,-1 9-5,1-1 0,-1 0-1,0 0 1,-2 11 0,0-1 1,2-12 5,0 1 2,-1 0 0,1 0 0,1-1 0,-1 1 0,1 0 0,0-1 0,1 1 0,0-1 0,0 1 0,1-1 0,6 12 0,-9-19-103,1 1 0,0 0 1,0-1-1,-1 1 0,1-1 1,0 1-1,0-1 0,0 0 1,0 1-1,0-1 0,0 0 1,0 0-1,0 1 0,0-1 1,0 0-1,0 0 0,0 0 1,0 0-1,0 0 0,0-1 1,0 1-1,-1 0 0,1 0 1,0-1-1,0 1 0,0 0 1,0-1-1,0 1 0,0-1 1,0 1-1,-1-1 0,1 1 1,0-1-1,0 0 0,-1 1 1,1-1-1,0 0 0,0-1 1,26-29-6062,-21 23 202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8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66 11472,'0'0'498,"0"0"217,0 0 90,0 0-97,0 0-285,-12 27-111,-2 23-291,-3 9 33,14-54-47,5-7 1,9-19 11,15-32 3,-15 26 21,1 1 0,1 1 1,17-26-1,-28 50 33,-2 1-19,0 0 33,13 27 144,-9-5-203,0 0 1,0 41-1,2 10 13,-6-66-51,0-6-36,0-1-42,16-25-902,-7 11-96,13-16-10729,-14 20 10005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8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97 6664,'0'0'521,"0"0"351,7-19 2368,-6 17-3136,0 0 0,0 0 0,-1-1-1,0 1 1,1 0 0,-1 0 0,0 0 0,0-1 0,0 1 0,0 0-1,0 0 1,-1-1 0,1 1 0,-1 0 0,1 0 0,-1 0 0,0 0-1,0 0 1,0 0 0,0 0 0,0 0 0,0 0 0,-1 0-1,1 0 1,0 1 0,-1-1 0,0 0 0,1 1 0,-1 0 0,0-1-1,0 1 1,0 0 0,-2-1 0,1 0-64,0 1-1,0 0 0,0 0 1,0 0-1,0 1 1,0-1-1,-1 1 1,1 0-1,0 0 1,0 0-1,-1 0 1,1 0-1,0 1 0,0-1 1,0 1-1,0 0 1,0 0-1,0 0 1,0 0-1,0 1 1,0-1-1,-3 3 1,0 1-27,0 1 1,0 0 0,0 0 0,1 0 0,0 1 0,0 0 0,0 0 0,1 0 0,-4 9 0,6-11-16,0-1 0,0 0 0,0 1 1,1-1-1,0 1 0,0-1 0,0 1 1,1-1-1,-1 1 0,1 0 1,0-1-1,0 1 0,1 0 0,0-1 1,-1 1-1,1-1 0,3 9 1,-3-13-2,-1 1 0,0 0 1,1-1-1,-1 1 0,1-1 1,-1 1-1,0-1 1,1 1-1,-1-1 0,1 0 1,-1 1-1,1-1 0,-1 0 1,1 1-1,0-1 1,-1 0-1,1 1 0,-1-1 1,1 0-1,0 0 1,-1 0-1,1 0 0,-1 0 1,1 0-1,0 0 0,-1 0 1,1 0-1,0 0 1,22-8-41,14-21-89,-25 16 80,0 0 0,-1-1 0,0-1 0,9-18 1,23-29 185,-42 61-72,4 13 134,2 25-147,-1 0-1,-3 1 0,-1 62 1,-2-75 14,-1 0 1,-1 0 0,-8 37-1,8-54-41,0-1-1,0 1 0,-1-1 1,0 0-1,0 0 1,0 0-1,-1 0 1,0 0-1,-1-1 0,0 1 1,0-1-1,0 0 1,0-1-1,-1 0 0,-8 6 1,12-9-7,0-1-1,0 1 1,0-1 0,0 0 0,-1 0 0,1 0-1,0 0 1,-1-1 0,1 1 0,-1-1 0,1 1-1,-1-1 1,1 0 0,-1 0 0,1 0-1,-1 0 1,0 0 0,1-1 0,-1 1 0,1-1-1,0 0 1,-1 1 0,1-1 0,0 0 0,-1 0-1,1-1 1,0 1 0,0 0 0,0-1-1,0 1 1,0-1 0,0 0 0,0 0 0,1 0-1,-3-2 1,1 0-17,0-1 1,0 1-1,1-1 0,-1 1 0,1-1 0,0 0 0,0 0 0,1 0 0,-1 0 1,1 0-1,0 0 0,1 0 0,-1-1 0,1 1 0,1-10 0,0 10-24,0 0-1,1-1 1,0 1-1,0 0 1,1 0-1,-1 0 1,1 0-1,0 1 1,0-1-1,1 1 1,6-7-1,6-5-99,29-20 0,-27 23 31,-2 0-193,1 1-1,35-17 1,-21 15-3704,1 2-5413,-14 6 7321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9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4 133 3616,'0'0'640,"0"0"475,0 0 42,0 0-257,0 0-132,0 0 66,0 0-172,0-7 309,0 7 3262,-3 75-4012,3-74-224,0-1 10,7-20 24,0-9-44,15-48-10,-19 70-68,0-1 1,0 1 0,0 0-1,1 1 1,0-1 0,1 1-1,8-11 1,-13 16-31,1 0-1,0 1 1,0-1 0,0 0 0,0 0-1,1 0 1,-1 1 0,0-1 0,0 1-1,0-1 1,1 1 0,-1-1-1,0 1 1,0-1 0,1 1 0,-1 0-1,0 0 1,1 0 0,-1 0 0,0 0-1,3 0 1,-2 1-648,0 0-1,0-1 1,0 1-1,0 0 1,0 0 0,0 1-1,0-1 1,-1 0-1,1 0 1,0 1-1,-1-1 1,3 4 0,5 4-946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30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5832,'0'0'652,"7"-22"9406,-3 35-10037,0 1 0,-1 0 1,0-1-1,-1 1 0,0 0 0,-1 1 0,-1 14 0,2 16-29,4 1 105,-1-15-4168,-4-36-5210,4-2 8610,-3 3-77,5-10-1273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31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10960,'0'0'960,"0"0"640,0 0-400,0 0-672,0 0-264,-1 9-120,-4-2-56,4 0-40,1-7-16,0 0-24,0 0-176,0 0-136,0 0-24,0 0 160,0 0-11576,1 9 10960,1-2-1544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31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 11976,'0'0'890,"0"0"92,0 0-334,0 0-336,0 0-192,0 0-70,0 18-290,-7 88-187,-2 23 637,20-172-378,-6 11 86,12-42 0,-14 66 102,-1 0 0,1 0 1,1 0-1,-1 0 0,1 1 0,1-1 1,-1 1-1,1 0 0,1 0 0,9-9 1,-14 15 8,1-1 1,-1 1-1,1 0 1,0 0 0,-1 0-1,1 0 1,0 0-1,0 0 1,0 0 0,0 1-1,0-1 1,-1 1-1,1-1 1,0 1 0,0 0-1,0 0 1,0 0-1,0 0 1,0 0-1,0 0 1,4 1 0,-2 1 10,-1-1 0,0 1 0,0-1 0,0 1 0,0 0 1,0 1-1,0-1 0,0 0 0,-1 1 0,1-1 0,2 5 1,5 7 43,-1 0 1,-1 1 0,13 30 0,-20-43-89,50 133-500,-50-134 128,-1-1-1791,0 0-5766,0 0 5090,0 0 794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35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332 148 7096,'0'0'202,"0"-30"428,0 21-101,1-1 191,-1 1 0,0 0-1,-1-1 1,0 1 0,0 0 0,-1 0 0,0 0 0,-4-10 0,5 18-707,0 0 1,0-1 0,0 1 0,0 0 0,0 0 0,-1 0 0,1 0-1,0 0 1,0 0 0,-1 1 0,1-1 0,0 0 0,-1 1 0,1-1-1,-1 1 1,1-1 0,-1 1 0,1 0 0,-1 0 0,1-1-1,-1 1 1,-2 0 0,-32 5-11,17 2 12,1 0 0,0 1 0,0 1 0,1 1 0,0 0 0,0 1 0,1 1 0,-15 14 0,29-24-3,-1 1 1,1-1-1,-1 1 1,1-1-1,0 1 1,0 0-1,0 0 1,1-1-1,-1 1 1,1 1-1,-1-1 1,1 0-1,0 0 1,0 0 0,1 1-1,-1-1 1,1 0-1,-1 1 1,1-1-1,0 5 1,1-4 20,0 0 0,1 0 0,-1 0 1,1 0-1,-1 0 0,1-1 0,1 1 0,-1-1 1,0 1-1,1-1 0,-1 0 0,1 0 1,0 0-1,0 0 0,1 0 0,4 3 1,3 0 7,-1-1 0,1 0 0,1 0 0,-1-1 0,1 0 1,-1-1-1,14 1 0,-7 0-3,0 1 0,27 10-1,-40-13-26,-1 0 0,1 1 0,-1-1 0,0 1-1,0 0 1,0 0 0,0 0 0,-1 1 0,1-1 0,-1 1-1,0 0 1,0 0 0,0 0 0,2 5 0,-4-7 1,0 0 0,0-1 0,0 1 1,-1 0-1,1 0 0,0 0 0,-1 0 0,0 0 1,0 0-1,1 0 0,-1 0 0,0 0 0,-1 0 1,1 0-1,0 0 0,0 0 0,-1 0 0,1 0 1,-1 0-1,0 0 0,0-1 0,1 1 0,-1 0 1,0 0-1,-1-1 0,1 1 0,0 0 0,0-1 1,-1 1-1,1-1 0,-1 0 0,1 1 0,-1-1 1,1 0-1,-1 0 0,0 0 0,0 0 0,0 0 0,1-1 1,-3 2-1,-10 3 12,-1 0 1,1-1-1,-1 0 1,-18 2-1,19-4-26,-32 9-3,31-7-35,0 0 1,-1-1-1,1-1 0,0 0 0,-1-1 1,1 0-1,-31-4 0,46 3 10,-1 0 1,1-1-1,0 1 0,-1-1 1,1 1-1,0 0 0,0-1 1,-1 1-1,1-1 0,0 1 0,0-1 1,-1 1-1,1-1 0,0 1 1,0-1-1,0 1 0,0-1 0,0 1 1,0-1-1,0 1 0,0-1 1,0 1-1,0-1 0,0 1 1,0-1-1,0 1 0,1-1 0,-1 1 1,0-1-1,0 1 0,0-1 1,1 1-1,-1-1 0,0 1 1,1 0-1,-1-1 0,10-16-655,4 0 386,-6 9-2553,0 0 0,0 0-1,12-7 1,2 1 1122,8-1-162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36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 6832,'0'0'534,"0"0"504,-16 17 3302,7-6-4030,1 1 1,0 0 0,0 1 0,2 0-1,-1 0 1,2 0 0,-1 1 0,2 0-1,0 0 1,1 0 0,-3 23 0,2 16-270,4 99 1,2-68 203,-5-41-223,1-25 2,1-14 0,1-6 14,0-2-51,0 0 1,1-1 0,-1 1-1,1 0 1,0 0 0,1 0-1,-1 0 1,1 0-1,-1 1 1,1-1 0,0 0-1,1 1 1,-1-1 0,6-5-1,2-2-80,1 1-1,23-17 0,-1 1 30,-28 22 60,0 0-1,1 0 1,-1 0-1,1 1 1,0-1-1,11-3 1,-15 6 3,0 0 0,0 1 1,0-1-1,0 1 0,0-1 1,-1 1-1,1 0 0,0 0 0,0 0 1,0 0-1,0 0 0,0 0 1,0 0-1,0 1 0,0-1 0,0 1 1,0 0-1,-1-1 0,1 1 1,0 0-1,0 0 0,-1 0 0,1 0 1,-1 0-1,1 0 0,2 3 1,0 3 4,0-1 1,0 1 0,-1 0 0,1 1-1,-2-1 1,1 0 0,-1 1 0,0 0-1,1 10 1,7 24 13,-3-27-9,3 14-281,-7-26-1052,7-4-5037,1-3 513,-7 3 5436,6-5-1765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36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11 7672,'0'0'473,"0"0"462,0 0 127,0 0-55,0 0-62,0 0-270,0 0-103,-30-8 1233,24 7-1705,0 0 0,0 1 0,0 0 0,-1 0-1,1 0 1,0 1 0,0 0 0,0 0 0,0 0-1,0 1 1,0 0 0,1 0 0,-11 6 0,13-6-95,1 0 0,-1 0 0,1 0 0,0 0 0,-1 0 0,1 0 0,0 1 0,0-1 0,1 1 0,-1 0 0,0-1 0,1 1 0,0 0 0,0 0 0,0 0 0,0 0 0,0 0 0,0 0 0,1 0 0,-1 0 0,1 0 0,0 1 0,0-1 0,0 0 0,1 0 0,-1 0 0,1 0 0,0 0 0,1 4 0,-2-5-8,1 1 0,-1-1-1,1 0 1,0 0 0,0 1-1,0-1 1,0 0 0,0 0 0,1 0-1,-1 0 1,1 0 0,-1 0 0,1-1-1,0 1 1,0 0 0,2 1-1,-2-2-10,-1 0 0,1-1-1,0 1 1,-1-1-1,1 1 1,0-1 0,-1 0-1,1 1 1,0-1-1,0 0 1,0 0 0,-1 0-1,1-1 1,0 1-1,0 0 1,-1-1 0,4 0-1,-1-1-16,0 1 0,0-1 0,0-1 0,0 1 0,-1-1 0,1 1-1,-1-1 1,1 0 0,-1-1 0,0 1 0,0 0 0,0-1 0,-1 0 0,1 1-1,-1-1 1,2-5 0,1-3-23,0 0 0,5-23 0,-10 34 44,0 1-3,0 0 18,0 0 58,0 0 5,0 0 19,0 0 53,0 0-35,5 29 104,-5-22-206,1 0 1,-1 0-1,2-1 0,-1 1 0,1 0 0,0-1 0,3 7 1,-3-11-56,-1 0 1,0 0-1,1-1 1,-1 1-1,1 0 1,-1-1-1,1 1 0,0-1 1,0 1-1,-1-1 1,1 0-1,0 1 1,0-1-1,1-1 1,-1 1-1,0 0 1,0 0-1,0-1 1,0 1-1,1-1 1,-1 0-1,0 1 1,1-1-1,2 0 1,3-4-8213,1-5 3964,-6 6 3841,6-7-1590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10:41:44.63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1,'0'0,"0"0,0 0,0 0,0 0,0 0,0 0,0 0,0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52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3376,'0'0'1632,"0"0"-283,28-10 2855,110-52-1849,-133 58-2185,1 1 0,-1-1 0,0 0 0,0 0 0,7-8 0,-11 11-137,0 0 0,0 1 0,0-1 1,0 0-1,0 0 0,0 0 0,0 0 0,0 0 0,-1-1 1,1 1-1,0 0 0,-1 0 0,1 0 0,-1-1 0,1 1 1,-1 0-1,0-1 0,1 1 0,-1 0 0,0-1 0,0 1 0,0 0 1,0-1-1,0 1 0,0 0 0,-1-1 0,1 1 0,0 0 1,-1 0-1,1-1 0,-1 1 0,0-2 0,-1 2-10,1 0 0,0 0 0,-1 0 0,1 0 0,-1 1 0,1-1 1,-1 1-1,0-1 0,1 1 0,-1 0 0,1-1 0,-1 1 0,0 0 0,1 0 0,-1 0 0,0 0 0,1 0 0,-1 1 0,0-1 0,1 0 0,-1 1 0,-2 1 0,-39 17 301,30-12-206,6-4-53,0 1 0,1 0 0,0 0 0,-1 1 0,1-1 0,-7 9 0,12-12-60,-1 0 0,1 0 0,0 1 0,0-1-1,0 0 1,0 0 0,0 0 0,0 1 0,1-1 0,-1 1 0,0-1-1,1 0 1,-1 1 0,1-1 0,-1 1 0,1 0 0,0-1-1,-1 1 1,1-1 0,0 1 0,0-1 0,0 1 0,1 0 0,-1-1-1,0 1 1,0-1 0,1 1 0,-1-1 0,1 1 0,-1-1-1,1 1 1,0-1 0,0 0 0,0 1 0,-1-1 0,1 0-1,0 0 1,3 2 0,-2 0-3,1-2 0,0 1-1,1 0 1,-1-1 0,0 1-1,0-1 1,1 0 0,-1 0-1,0 0 1,1-1 0,-1 1 0,1-1-1,-1 0 1,1 0 0,-1 0-1,1 0 1,-1-1 0,4 0-1,11-3-156,-1 0-1,21-9 1,-24 9-149,24-13-3923,-18 8-938,-5 2-1343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45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1944,'0'0'423,"0"0"522,0 0 276,0 0-118,0 0-154,0 0-96,0 0-150,0 0 88,0 0 130,0 0-221,0 0-27,0 0 90,0 0-159,0 0 19,0 0 82,0 0-198,0 0-118,0 0-94,0 0-115,0 0-31,0 0 22,0 0-45,0 0-30,0 0 0,0 0-25,-1 11 24,2 181 239,-1-191-333,0 0-1,0 0 1,1 1-1,-1-1 0,0 0 1,0 0-1,1 0 1,-1 1-1,0-1 1,1 0-1,-1 0 1,1 0-1,0 0 1,-1 0-1,1 0 0,0 0 1,0 0-1,0 0 1,-1 0-1,1-1 1,0 1-1,0 0 1,0 0-1,0-1 1,0 1-1,1-1 1,-1 1-1,0-1 0,0 1 1,0-1-1,0 0 1,0 1-1,1-1 1,-1 0-1,0 0 1,0 0-1,3 0 0,-2-1-90,0 1 0,0 0 0,0-1 0,0 0 0,0 1 0,0-1 0,0 0 0,0 0 0,0 0 0,0 0 0,-1 0 0,1-1-1,0 1 1,-1-1 0,1 1 0,-1-1 0,0 1 0,1-1 0,-1 0 0,0 1 0,0-1 0,1-2 0,1 0-1197,3-6-7891,-3 3 7360,0-3-267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45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0 147 4360,'0'0'577,"0"0"539,0 0 152,0 0-199,0-27 2727,1 22-3498,0-1 0,0 1-1,1 0 1,0 1 0,0-1 0,0 0-1,3-6 1,-2 6-28,-2 4-116,1-1-113,0 1 1,1 0-1,-1-1 1,0 1-1,0-1 1,0 0 0,0 1-1,3-5 1,4-3 12,-2 4-41,0 0 1,0 1-1,1 0 1,-1 0-1,1 0 1,0 1-1,0 0 1,11-2-1,20 2-3150,-36 4-5903,2 3 8432,-3-2-141,7 5-1250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46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21 166 4624,'0'0'737,"0"0"302,0 0 57,16-23 3253,-3 12-3955,1 0 0,1 0-1,0 2 1,0 0 0,1 1 0,0 0 0,0 1-1,1 1 1,19-5 0,-22 6-124,-13 5-259,-1 0 1,0 0 0,0-1-1,1 1 1,-1 0 0,0-1-1,0 1 1,1 0-1,-1-1 1,0 1 0,0 0-1,0-1 1,0 1 0,0-1-1,0 1 1,0 0 0,0-1-1,1 1 1,-1-1-1,-1 1 1,1 0 0,0-1-1,0 1 1,0-1 0,0 1-1,0 0 1,0-1-1,0 1 1,0 0 0,-1-1-1,1 1 1,0 0 0,-1-1-1,-5-12 95,4 11-99,0 1 0,1-1 0,-1 0 0,0 0 0,0 1 0,0-1 0,0 1 0,-1 0 0,1 0 0,0 0 0,0 0 0,-1 0 0,1 0 0,-1 0 0,1 1 0,0-1 0,-1 1 0,1 0 0,-1 0 0,0 0 0,-3 0 0,-3 2 41,-1 0-1,1 1 1,-1-1 0,-11 7-1,-21 5 321,39-13-342,-1 1 0,1-1-1,-1 0 1,1 1 0,0 0 0,0 0-1,-1 0 1,1 0 0,0 1 0,1-1 0,-1 1-1,0-1 1,1 1 0,0 0 0,-1 0-1,1 0 1,0 1 0,1-1 0,-1 0-1,0 1 1,1-1 0,0 1 0,0-1 0,0 1-1,0 0 1,0 5 0,1-5-13,-1 0 0,1-1 0,0 1 1,0 0-1,0 0 0,1 0 0,-1-1 0,1 1 1,0 0-1,0-1 0,1 1 0,-1 0 0,1-1 1,-1 0-1,1 1 0,0-1 0,0 0 0,1 0 1,-1 0-1,0 0 0,1 0 0,0-1 0,0 1 1,0-1-1,0 0 0,6 4 0,7 0-72,1-1-1,0-1 1,0 0 0,1-1-1,-1-1 1,1-1 0,-1 0-1,1-1 1,-1-1 0,1-1-1,29-6 1,-16-2-1089,-27 9-272,0-1 0,0 0 0,0 0 0,-1 0 0,1 0 0,-1-1 0,1 0-1,-1 1 1,4-5 0,3-5-877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47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6496,'0'0'432,"0"0"297,0 0 327,0 0 355,0 0-227,0 0-142,0 0-20,0 0-236,0 0-142,0 0-216,0 0-149,3 9 257,2 13-347,0-1 1,-2 0 0,1 32-1,2 17-75,35 141-37,-30-231-61,0-16-57,18-49-131,-26 78 162,0-1-1,1 1 1,0 0 0,0 0 0,0 1 0,1-1-1,0 1 1,9-7 0,-13 12 9,0 0-1,0 0 1,0 0 0,0 1 0,0-1 0,0 0-1,0 1 1,1-1 0,-1 1 0,0 0 0,0-1-1,1 1 1,-1 0 0,0 0 0,1 0 0,-1 0-1,0 0 1,1 0 0,-1 0 0,0 0 0,1 0-1,-1 1 1,0-1 0,0 0 0,1 1 0,0 0-1,32 24 2,-18-11 11,-12-11 4,-1 1-1,0-1 1,0 1-1,0-1 0,-1 1 1,1 0-1,-1 0 0,0 0 1,0 0-1,0 1 0,-1-1 1,2 6-1,0 1 54,-1 0 0,0 0 0,-1 0 0,0 12 0,-1-21-54,0 0-1,0-1 1,0 1-1,0 0 1,-1 0-1,1 0 1,-1 0-1,1 0 1,-1 0-1,0 0 1,1 0-1,-1-1 1,0 1-1,0 0 0,-1-1 1,1 1-1,0-1 1,0 1-1,-1-1 1,1 0-1,-1 1 1,-2 1-1,0-1 2,0-1-1,1 1 0,-1-1 0,0 0 1,0 0-1,0 0 0,1 0 0,-1-1 0,0 1 1,0-1-1,-4-1 0,1 1-45,1 0 0,-1-1 0,1 0 0,0 0 0,0-1 0,0 1 0,0-1-1,0-1 1,0 1 0,0-1 0,0 0 0,1-1 0,0 1 0,-7-6 0,10 7 12,1 0 0,0 1 0,-1-1 0,1 0 0,0 0 0,0 0 0,0 0 0,1 0 0,-1 0 0,0-3 0,2-7-3055,9 3-8733,0 4 9680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47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58 7232,'0'0'421,"0"0"335,0 0 561,0 0 145,0 0-270,-9-24 1686,8 22-2810,0-1 0,-1 1 0,1 0 1,-1 0-1,0 0 0,0 0 0,1 0 0,-1 0 0,-1 1 0,1-1 0,0 1 0,0-1 0,-1 1 1,1 0-1,0 0 0,-1 0 0,1 0 0,-1 0 0,1 0 0,-1 1 0,0-1 0,1 1 0,-1 0 0,0 0 1,1 0-1,-4 0 0,-4 2 15,-1 1-1,2 0 1,-1 0 0,0 1 0,-13 7 0,-1 0 28,21-9-109,0 0 1,0-1-1,0 1 1,1 0-1,-1 1 1,1-1-1,-1 0 1,1 1-1,0-1 1,0 1-1,0 0 0,0 0 1,0 0-1,1 0 1,-1 0-1,1 0 1,0 0-1,0 0 1,0 1-1,0-1 1,1 0-1,-1 0 1,1 1-1,0-1 1,0 4-1,0-3 0,0 0 0,0 0 0,1 0 1,-1 0-1,1 0 0,0 0 0,0-1 0,1 1 0,-1 0 0,1-1 0,-1 1 0,1-1 0,0 1 1,1-1-1,-1 0 0,0 0 0,1 0 0,0 0 0,0 0 0,0-1 0,3 3 0,0-2-4,0 0-1,0-1 1,1 0-1,-1 0 1,0 0-1,1-1 1,0 0-1,-1 0 0,1 0 1,0-1-1,-1 0 1,1-1-1,0 1 1,-1-1-1,13-4 0,-15 4 2,1 0 0,-1-1-1,0 1 1,0-1 0,0 0-1,-1 0 1,1 0 0,0-1-1,-1 1 1,0-1 0,1 0-1,-1 0 1,0 0 0,0 0-1,-1-1 1,1 1 0,-1-1-1,0 1 1,0-1 0,0 0-1,0 0 1,0 0 0,-1 0-1,0 0 1,1-6-1,-2 8 5,0 0-1,0 0 0,0 1 1,0-1-1,0 0 0,-1 0 0,1 1 1,-1-1-1,0 0 0,1 1 1,-1-1-1,0 0 0,0 1 0,0-1 1,0 1-1,0-1 0,0 1 1,0 0-1,0-1 0,-1 1 0,1 0 1,-1 0-1,1 0 0,-1 0 0,1 0 1,-1 0-1,1 1 0,-1-1 1,-2 0-1,-5-3-96,-1 1 0,0 0 0,-17-2 0,24 5 19,2-1-216,1 1-28,0 0-124,0 0-47,0 0-1810,1 0-7634,5-4 8575,1 0-854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48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10224,'0'0'557,"0"0"27,-19 31 1289,19-29-1765,0 0-1,0 0 0,0 0 1,0 0-1,0 0 1,1 1-1,-1-1 1,1 0-1,0 0 0,-1 0 1,1 0-1,0 0 1,0 0-1,0 0 0,0-1 1,1 1-1,-1 0 1,0-1-1,1 1 0,-1 0 1,3 0-1,4 5 67,0-1 1,0-1-1,14 7 0,13 10 61,-10-4-186,33 19 0,-10-7-660,-46-29 300,-2-1-1893,0 0-6077,0 0 5278,0 0 790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48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1 10512,'0'0'561,"0"0"546,-18 3 1974,6 2-2834,0 2 0,0 0 1,0 0-1,-19 17 0,-22 14-46,37-27-162,0 0 0,0 1 0,-19 19 0,27-23-291,0 0-1,1 0 1,1 1-1,-1-1 1,1 2-1,1-1 1,-8 17-1,11-14-3230,3-6-5947,-1-6 7517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49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26 848,'0'0'176,"0"0"-57,0 0 9,0 0-10,0 0-47,0-1-32,-2-19 2422,-3 15 4283,-4 13-1065,2 1-7937,7-7 2297,0-2-19,0 0-3,0 0 4,0 0-30,0 0-110,0 0-102,0 0-316,0 0-207,0 0-1455,0 0-4153,0 0 4062,0 0 547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50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19 2288,'0'0'753,"-7"-10"11050,4 6-12297,2 3 524,1 1-1,-1-1 0,0 1 1,0 0-1,1-1 0,-1 1 1,0 0-1,0-1 0,0 1 1,0 0-1,1 0 1,-1 0-1,0 0 0,0 0 1,0 0-1,0 0 0,0 0 1,0 0-1,1 0 0,-1 0 1,0 1-1,0-1 0,0 0 1,-1 1-1,0 0-1,0 1 0,1-1 0,-1 1 0,0-1 0,1 1 0,-1-1 0,1 1 0,0 0 0,-3 3 0,-1 7 38,-1-1-1,-6 23 1,9-24 97,0-3 292,8-22-373,-2 5-88,0 1-1,-1-1 1,1-14 0,-3 22 27,0 2 7,-16 23 132,15-21-364,-3 2 242,1 0 0,0 0-1,0 0 1,1 1 0,-1-1 0,-3 10 0,2 11-4975,6-24-3897,3 1 8832,-5-1-844,9 2-1033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52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0 2248,'0'0'925,"0"0"521,0 0 68,0 0-107,0 0-187,0 0 48,0 0-158,0 0-354,0 0-130,-24 17 1687,16-9-2200,0 0-1,0 1 1,1 0 0,0 0-1,1 0 1,0 1 0,1 0-1,0 0 1,0 1 0,1-1-1,-4 16 1,8-25-106,0-1 1,0 0 0,0 0 0,4-2-13,1 0 1,-1 0-1,0 0 1,0-1 0,0 0-1,0 0 1,-1 0 0,1 0-1,-1-1 1,0 1 0,5-8-1,-5 8-6,22-43-78,-18 28 30,-12 25-32,-11 16 106,12-17-10,0-1 1,0 1-1,1 0 1,0 0-1,-5 11 1,6-10-22,1-6-59,1-1-57,0 0-164,14 1-2666,6-1-7653,-13-1 8758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53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59 3616,'0'0'1727,"0"0"-368,0 0-223,2-9 2374,3-12-2596,-5 20-884,0 0 0,0 0 0,0-1-1,0 1 1,0 0 0,0 0-1,-1 0 1,1 0 0,0 0 0,-1 0-1,1 0 1,0 0 0,-1 0 0,0 0-1,1 0 1,-1 0 0,1 0 0,-1 0-1,0 1 1,0-1 0,1 0 0,-1 0-1,0 1 1,0-1 0,0 0 0,0 1-1,0-1 1,0 1 0,0 0 0,0-1-1,0 1 1,0 0 0,0-1-1,0 1 1,0 0 0,0 0 0,-1 0-1,1 0 1,0 0 0,0 0 0,0 0-1,0 0 1,0 1 0,0-1 0,-1 1-1,-2 0 84,0 0-1,0 0 1,0 1-1,1 0 1,-1 0-1,0 0 1,1 0-1,0 0 1,-1 1-1,-4 5 1,6-6-107,-1 1 0,1-1 1,0 1-1,0 0 0,0 0 1,0 0-1,1 0 0,-1 1 1,1-1-1,0 0 1,0 1-1,0-1 0,0 0 1,1 1-1,-1-1 0,1 1 1,0-1-1,0 1 0,0-1 1,0 1-1,1-1 1,0 1-1,-1-1 0,1 1 1,0-1-1,1 0 0,-1 1 1,1-1-1,-1 0 0,1 0 1,0 0-1,0 0 1,0-1-1,0 1 0,1 0 1,-1-1-1,1 1 0,0-1 1,0 0-1,0 0 1,0 0-1,0-1 0,0 1 1,0-1-1,0 1 0,1-1 1,-1 0-1,0 0 0,1 0 1,-1-1-1,1 1 1,6-1-1,-5 0-67,1 0 0,-1 0 0,0 0 0,0-1 0,0 0 0,0 0 0,0 0 0,0-1 0,0 1 0,0-1 0,0 0 0,-1-1 1,1 1-1,-1-1 0,1 0 0,-1 0 0,0 0 0,5-6 0,-3 2-643,0 0 0,0 0 0,8-15 0,9-27-5504,-15 26 1193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1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383 101 6168,'0'0'1041,"0"0"111,-1-23 2065,0 19-3060,0 0-1,0 0 1,-1 0-1,1 0 1,-1 1 0,0-1-1,0 1 1,0-1-1,-1 1 1,1 0-1,-1 0 1,0 0-1,0 0 1,0 1-1,0-1 1,0 1 0,-1-1-1,1 1 1,-1 0-1,1 0 1,-1 1-1,0-1 1,0 1-1,0 0 1,-5-1-1,1 0-126,-1 1-1,1 0 0,0 0 0,0 1 0,-1 0 0,1 0 0,0 1 0,0 0 0,-1 0 0,1 1 0,-13 5 0,5-1-22,1 2 0,-1 0 0,1 1-1,1 0 1,-20 16 0,30-21-5,-1 0-1,1 0 1,0 0 0,1 0-1,-1 0 1,1 1-1,-1 0 1,1-1-1,1 1 1,-1 0 0,1 1-1,0-1 1,0 0-1,0 1 1,1-1 0,0 1-1,0-1 1,0 1-1,1 0 1,0 7 0,0-10-2,1-1 1,0 1 0,0-1 0,0 1 0,0-1 0,0 1 0,0-1 0,1 0 0,-1 1 0,1-1 0,0 0 0,0 0 0,-1 0 0,1 0 0,0 0 0,1-1 0,-1 1 0,0-1 0,0 1 0,1-1 0,-1 0 0,1 0 0,2 1 0,9 3 8,0 0 0,1-2-1,15 3 1,-10-2-3,88 24 37,-95-24-20,1 2-1,-1-1 0,0 2 0,0-1 1,19 15-1,-30-19-3,0-1 0,1 1 0,-1 0 0,0 0 0,0 0 0,0 0 1,0 0-1,-1 0 0,1 1 0,-1-1 0,1 1 0,-1-1 0,0 1 0,0-1 0,0 1 0,0 0 0,0-1 1,0 1-1,-1 0 0,0 0 0,1-1 0,-1 1 0,0 0 0,0 0 0,-1 0 0,1 0 0,-1-1 1,1 1-1,-1 0 0,0 0 0,0-1 0,0 1 0,0-1 0,0 1 0,-1-1 0,1 1 0,-1-1 1,0 0-1,-3 4 0,-2 2 6,0-1-1,0 0 1,-1 0 0,0-1 0,0 0 0,-1 0-1,0-1 1,0 0 0,-16 7 0,-13 0-15,-1 0 1,0-3 0,-66 8-1,102-17-48,0 0 0,0 1 0,0-1 0,-1 0-1,1-1 1,0 1 0,0 0 0,0-1 0,0 0-1,0 0 1,0 0 0,0 0 0,0 0 0,0 0-1,0-1 1,1 1 0,-5-4 0,5 3-30,1 0 0,0 0 1,0 0-1,0 0 0,0 0 0,1 0 0,-1 0 1,1 0-1,-1 0 0,1 0 0,-1 0 1,1 0-1,0-1 0,0 1 0,0 0 0,0 0 1,1 0-1,-1 0 0,1 0 0,-1 0 1,1-1-1,0 1 0,-1 0 0,1 1 1,0-1-1,0 0 0,2-3 0,29-50-7416,-14 23 194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1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1800,'0'0'1027,"0"0"459,0 0-18,0 0-109,0 0-18,0 0 40,0 0-81,0 0-76,0 0-253,0 0-127,0 0-184,-6 26 220,-1 20-779,3 0 1,1 0-1,5 60 1,0-20-51,-2-40-36,2-20 0,-2 0 0,-1 0 0,-1 0 0,-9 41 0,11-65-1,0-2-4,0-22-9,1 0 1,1 0 0,1 0-1,11-36 1,-13 51-2,1 1 0,0 0 0,0 0 0,1-1 0,0 1 0,0 1 0,1-1 0,-1 0 0,1 1 0,0 0 0,1 0 0,-1 0 0,1 0 0,0 1 0,0 0 0,0 0 0,1 0 0,0 0 0,10-4-1,-14 7 2,-1 1-1,1-1 0,0 1 0,0 0 0,-1-1 0,1 1 0,0 0 0,0 0 0,0 0 0,-1 0 0,1 0 0,0 1 0,0-1 0,0 0 0,-1 1 0,1 0 0,0-1 0,-1 1 0,1 0 0,2 1 0,-2 0 0,1 0 0,-1 0 0,0 1 0,0-1 0,0 1-1,0-1 1,0 1 0,-1 0 0,1-1 0,1 7 0,2 6 1,0 1-1,-2 0 0,3 28 1,-4-28 0,0-2-457,-1-3 578,0-1 0,1 0 0,0-1 0,6 17 0,-6-23-389,-1-1 0,0 0 0,0 0 0,1 1 0,-1-1 0,1 0 1,0-1-1,-1 1 0,5 3 0,-4-4-360,-1 0 0,1 0 0,0 0 0,0 0 0,0 0 0,1 0 0,-1 0 0,0-1 0,0 1 0,0-1 0,0 0 0,5 0 0,6 0-5021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2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21 3040,'0'0'1508,"0"0"-51,0 0-70,-23-15 4313,19 14-5577,0 0 1,0 0 0,0 0-1,0 0 1,0 1 0,0 0-1,0 0 1,0 0 0,0 0 0,0 1-1,0-1 1,0 1 0,0 0-1,0 0 1,1 1 0,-1-1-1,0 1 1,1 0 0,-5 2 0,-7 5-2,0 1 1,-26 22 0,35-25-115,0-1 0,0 1 0,1 0-1,-1 1 1,1 0 0,1-1 0,0 1 0,0 1-1,0-1 1,1 0 0,-3 16 0,5-20-6,0-1 1,0 1-1,0 0 0,0 0 1,1 0-1,0 0 0,0 0 1,0 0-1,0 0 0,1 0 1,0 0-1,-1 0 0,1 0 1,1 0-1,-1 0 0,0-1 1,1 1-1,0 0 0,0-1 1,0 0-1,0 1 0,1-1 1,-1 0-1,1 0 0,0 0 1,0 0-1,0-1 0,4 3 1,-5-3-10,1-1 0,0 1 0,-1-1 0,1 0 0,0 0 1,0 0-1,0 0 0,0-1 0,0 1 0,0-1 1,0 1-1,0-1 0,0 0 0,0-1 0,0 1 0,0 0 1,0-1-1,4-1 0,-2 0-19,-1 0-1,0 0 1,0 0-1,0-1 1,-1 0 0,1 1-1,0-1 1,-1-1-1,0 1 1,6-8 0,0-2-54,0-2 1,-1 1 0,-1-1-1,0 0 1,7-24 0,-10 25 57,-1-1 1,-1 1 0,0-1 0,-1 0 0,-1-23-1,0 36 39,-2 58 44,0-29 40,3 50 0,0-70-91,0 0 0,0 0 0,0 0 0,1 0 0,1 0 0,-1 0 0,1-1 0,0 1 0,0-1 0,1 0 0,7 11 0,-10-16-112,-1-1 1,1 1 0,-1-1 0,1 1 0,0 0 0,0-1 0,-1 1 0,1-1 0,0 1 0,0-1 0,-1 0 0,1 1 0,0-1 0,0 0 0,0 0 0,0 1 0,0-1 0,-1 0 0,1 0 0,0 0 0,0 0-1,0 0 1,0 0 0,0 0 0,0-1 0,0 1 0,-1 0 0,1 0 0,0-1 0,0 1 0,0 0 0,0-1 0,1-1-420,0 1-1,0 0 1,0-1 0,0 1-1,0-1 1,0 0 0,-1 0-1,1 1 1,-1-1 0,2-4-1,5-7-5872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2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39 3632,'0'0'1745,"-7"27"3486,3-6-4631,1-1 0,1 1 0,1 0 0,2 33 0,0-14-230,-1-39-318,0-1-8,0 0 6,0 0-16,0 0-7,0 0 0,0-23 97,0 13-133,1-1 1,1 1-1,0-1 1,0 1-1,1 0 1,0 0-1,1 0 1,0 0 0,0 0-1,1 1 1,1 0-1,-1 0 1,2 1-1,-1-1 1,1 1-1,0 0 1,1 1 0,0 0-1,0 0 1,0 1-1,1 0 1,0 0-1,18-8 1,-24 13-824,0 0 0,1 0 0,-1 1 0,1-1 0,-1 0 0,1 1 0,-1 0 0,6 0 0,-5 0-456,8 0-4061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3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1 563 4056,'0'0'1914,"0"0"-534,0 0-318,0 0 80,18 0 858,-14-2-1923,0 1-1,0-1 0,0 0 0,-1 0 1,1-1-1,0 1 0,-1-1 1,0 1-1,0-1 0,0 0 0,0 0 1,0-1-1,0 1 0,-1-1 0,0 1 1,1-1-1,-1 0 0,-1 1 1,1-1-1,0 0 0,0-5 0,5-13 402,0-1 0,4-31 0,-10 52-399,0-2 2,-1 0 0,1-1 1,0 1-1,-1 0 0,0 0 0,0 0 0,-1-1 1,1 1-1,-1 0 0,0 0 0,-1-5 1,1 8 103,-3 1-166,0 0 1,0 1-1,1-1 1,-1 1-1,0 0 1,0 0-1,0 1 1,1-1-1,-1 1 0,0 0 1,1 0-1,0 0 1,-1 0-1,1 0 1,0 1-1,0-1 1,0 1-1,1 0 1,-1 0-1,1 0 1,-1 0-1,1 1 0,0-1 1,0 1-1,1-1 1,-1 1-1,1 0 1,0-1-1,-1 1 1,1 6-1,-1-2-15,0 0-1,1 1 1,0-1-1,1 1 1,0-1 0,0 1-1,1-1 1,0 1-1,1-1 1,0 0-1,0 1 1,0-1 0,6 12-1,-6-17-89,0 0 1,0 0-1,0 0 0,1 0 1,-1 0-1,1 0 0,-1-1 0,1 1 1,0-1-1,0 0 0,0 0 0,0 0 1,1 0-1,-1 0 0,5 1 0,-1-1-615,0 0-1,1 0 0,-1-1 0,0 0 0,0-1 0,1 1 0,9-2 0,2-1-1106,-2-1-1,34-9 0,-3-4 2915,-38 12-653,0 0 1,0-1-1,-1-1 1,1 0 0,-1 0-1,0-1 1,-1 0 0,14-14-1,-19 18-234,0 0 1,-1 0-1,1 0 0,0-1 1,-1 1-1,0-1 0,0 1 1,0-1-1,-1 0 0,1 0 0,-1 0 1,0 0-1,0 0 0,0 0 1,0 0-1,-1 0 0,0 0 1,1 0-1,-2 0 0,1 0 0,0-1 1,-1 1-1,0 0 0,0 0 1,0 0-1,-2-5 0,2 7-191,0 0-1,-1 0 1,1 1 0,0-1-1,-1 0 1,1 0 0,-1 1-1,1-1 1,-1 1 0,0-1-1,0 1 1,1 0-1,-1 0 1,0 0 0,0 0-1,0 0 1,0 0 0,-1 0-1,1 1 1,0-1 0,0 1-1,0 0 1,0-1-1,-1 1 1,1 0 0,0 0-1,0 0 1,-1 1 0,1-1-1,0 0 1,0 1 0,-4 1-1,1 0-9,1-1 0,-1 1 1,1 0-1,0 1 0,0-1 0,0 1 0,0 0 0,0 0 0,0 0 1,1 0-1,0 0 0,0 1 0,-1 0 0,-3 6 0,4-1-12,-1-1 0,1 1 0,0 0-1,1 0 1,0 1 0,0-1 0,1 0-1,0 1 1,1 13 0,0-19-11,1-1 0,-1 0 0,1 0-1,-1 0 1,1 0 0,0 0 0,0 0 0,0 0 0,1 0 0,-1 0-1,1 0 1,-1-1 0,5 5 0,-5-5-11,1-1-1,0 1 1,0-1-1,0 0 1,0 0 0,0 0-1,0 0 1,0 0 0,0-1-1,1 1 1,-1 0-1,0-1 1,0 0 0,1 0-1,-1 1 1,0-1-1,0 0 1,1-1 0,-1 1-1,0 0 1,4-2 0,-2 1-33,1-1 0,-1 1 0,0-1 1,1-1-1,-1 1 0,0 0 0,-1-1 1,1 0-1,0 0 0,-1 0 0,0 0 1,1-1-1,-1 1 0,-1-1 0,1 0 1,0 0-1,-1 0 0,0 0 0,4-8 1,2-9-529,-1-1 1,8-39-1,-11 45 87,2-14-397,-2 0 0,-1-1 0,-1-42 1,-13-89 2510,10 154-983,0 1-1,-1 0 1,1 0-1,-1 0 0,-6-13 1,7 19-152,1 1-195,-9 25 296,6-8-491,1 0 1,1 1-1,0-1 0,4 33 0,17 73 79,-9-61-167,-8-43-67,19 96 188,-18-101-323,0-1 0,0 0 0,2 0 0,-1 0 0,2-1 0,9 15 0,4-7-2309,-18-19 1779,0 0 0,0-1 0,0 1 0,0 0 0,1-1 0,-1 1 0,0-1 0,0 0 0,5 1 0,5-1-5147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5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37 4496,'0'0'1253,"0"0"-100,0 0-73,0 0 134,0 0-77,0-28 3866,-1 166-4921,9 252 212,-29-728-838,21 319 564,0 0 0,1 0 0,1 0 0,5-22 0,-5 35-10,-1 0-1,2 0 0,-1 0 1,1 0-1,-1 0 0,1 1 1,5-7-1,-6 9-6,0 1 0,0 0 0,1-1-1,-1 1 1,0 0 0,1 0 0,0 1 0,-1-1 0,1 0 0,0 1 0,0 0-1,0-1 1,0 1 0,0 0 0,4 0 0,-3 0 5,0 2-1,0-1 1,0 0 0,0 1 0,0-1-1,-1 1 1,1 0 0,0 0 0,0 1-1,-1-1 1,1 1 0,-1 0 0,1 0-1,-1 0 1,0 0 0,0 0 0,0 1-1,5 5 1,-2-2 1,0 0 0,-1 0 0,1 1 0,-2 0 0,1 0 0,-1 1 0,6 12 0,-7-12 6,-1 0 0,0 1 0,-1-1 0,0 1 1,0-1-1,-1 1 0,0-1 0,0 1 1,-1-1-1,0 0 0,-1 1 0,0-1 0,0 0 1,0 0-1,-1 0 0,-8 15 0,9-19-16,0 0-1,0-1 1,-1 1-1,0 0 1,1-1-1,-1 0 0,0 0 1,0 1-1,-1-2 1,1 1-1,-1 0 1,1-1-1,-1 0 0,0 0 1,0 0-1,0 0 1,0 0-1,0-1 1,-1 0-1,1 0 0,0 0 1,-1 0-1,1-1 1,0 0-1,-1 1 1,1-2-1,-1 1 0,1 0 1,0-1-1,-1 0 1,1 0-1,0 0 1,0-1-1,-5-2 1,6 3-129,-1-1 0,1 1 0,0-1 0,0 0 0,1 0 0,-1 0 1,0-1-1,1 1 0,-1-1 0,1 1 0,0-1 0,0 0 1,0 0-1,0 0 0,0 0 0,1 0 0,-1 0 0,-1-6 1,2 6-527,1-1 0,-1 1 1,1 0-1,-1-1 1,1 1-1,0-1 0,0 1 1,0-1-1,1 1 0,-1-1 1,3-5-1,3-8-4813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7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92 1728,'-3'-18'3687,"-2"-54"4372,5 71-7293,0 1-145,0 0-322,0 0-109,0 0-22,0 2-49,-35 344 496,25-202-574,7-117-31,1-8 4,1 1-1,1 38 0,14-86-11,18-52-21,-24 56-10,0 1 1,2 0-1,1 1 1,19-31 0,-29 51 26,0 0 0,0 0 1,1 1-1,-1-1 1,0 0-1,1 1 0,-1-1 1,1 1-1,-1 0 1,1-1-1,0 1 0,0 0 1,-1 0-1,1 0 1,0 0-1,0 0 0,0 0 1,0 1-1,0-1 1,0 1-1,0-1 1,0 1-1,4 0 0,-4 1 3,0 0-1,0 0 0,0 0 0,0 0 1,0 0-1,0 0 0,0 1 0,0-1 1,0 1-1,0-1 0,-1 1 0,1 0 0,-1 0 1,1 0-1,-1 0 0,0 0 0,1 0 1,-1 0-1,1 4 0,15 34-10,-2 2 0,12 49 0,-9-26-422,-16-59 97,-1 0 0,2 0 0,-1 0 0,1 0 0,-1-1 0,1 1 0,1-1 1,-1 1-1,6 4 0,-7-8-140,1 0 0,-1 0 0,1 0 0,0 0 0,0 0 0,0-1 0,0 1 0,0-1 0,0 0 0,1 0 0,-1 0 0,0 0 0,1-1 0,-1 1 0,0-1 0,1 0 0,-1 0 1,6-1-1,-1 0 199,1 0 0,-1-1 0,1 0 1,-1 0-1,0-1 0,12-5 1,-12 4 628,-1 0 0,1 0 1,-1-1-1,-1 0 0,1 0 1,11-11-1,-15 12-96,0 1-1,0 0 1,-1-1-1,1 0 1,-1 0-1,1 1 1,-1-1-1,0-1 1,-1 1-1,1 0 1,-1 0-1,0-1 1,0 1-1,0-1 1,0 1-1,-1-1 1,0 1-1,0-1 1,0 1 0,-1-1-1,1 1 1,-1 0-1,0-1 1,0 1-1,-1 0 1,1-1-1,-1 1 1,0 0-1,0 0 1,-4-5-1,2 2 12,-1 0 0,-1 0 0,1 1 0,-1 0 0,-1 0 0,1 0 0,-1 1 0,1 0 0,-2 0 0,1 0 0,-12-4 0,16 8-240,0-1 0,0 1 0,0 0 0,-1 1 0,1-1 0,0 0 0,-1 1 0,1 0 0,0 0 0,-1 0 0,1 0 0,0 0 0,-1 1 0,1 0 0,0-1 0,-1 1 0,1 0 0,0 1 0,0-1-1,0 1 1,0-1 0,0 1 0,0 0 0,1 0 0,-1 0 0,1 0 0,-1 0 0,1 1 0,0-1 0,-1 1 0,-2 5 0,-2 3-9,1 0 0,0 0 0,0 0 0,1 1 0,1 0 0,0 0 1,-4 16-1,7-20-18,0 0 0,0 0 0,0 0 0,1 0 0,1 0 0,-1 0 0,1 0 0,0 0 0,1 0 0,0-1 0,0 1 0,7 14 1,-9-21-7,1 0 0,0 1 1,0-1-1,0 1 1,0-1-1,0 0 1,0 0-1,0 0 1,0 0-1,1 0 0,-1 0 1,0 0-1,1 0 1,-1 0-1,1 0 1,-1-1-1,1 1 1,-1-1-1,1 1 0,2 0 1,0-1 0,0 0 0,0 0 1,-1 0-1,1 0 0,0 0 0,0-1 0,0 0 1,5-2-1,2-1 2,0 0 0,-1-1-1,0 0 1,0-1 0,11-8 0,-14 8 3,0-1 0,0 1 1,0-1-1,-1-1 0,-1 1 1,1-1-1,-1 0 0,0 0 1,-1-1-1,0 0 0,0 1 1,2-12-1,-4 15 6,-1 1 0,0 0-1,0-1 1,0 1 0,-1 0 0,0-1-1,1 1 1,-2-1 0,1 1 0,0-1-1,-1 1 1,0-1 0,0 1 0,0 0 0,-1-1-1,1 1 1,-1 0 0,0 0 0,0 0-1,0 0 1,-1 1 0,0-1 0,1 0-1,-1 1 1,0 0 0,-1 0 0,-6-5 0,8 6 2,-1 0 1,0 1 0,0 0-1,0 0 1,-1 0 0,1 0-1,0 0 1,0 0 0,0 1-1,-1 0 1,-6-1 0,9 1-66,0 0 1,-1 0-1,1 1 1,0-1-1,0 0 1,-1 0-1,1 1 1,0-1-1,-1 0 0,1 1 1,0-1-1,0 1 1,0 0-1,-1-1 1,1 1-1,0 0 1,0 0-1,0 0 1,0 0-1,0 0 1,1 0-1,-1 0 1,0 0-1,0 0 0,1 0 1,-1 0-1,0 0 1,1 1-1,-1-1 1,0 2-1,1-1-1128,17 6-6863,-7-7 2740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7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12 2424,'0'0'1281,"0"0"293,-25-11 5451,23 10-6942,1 1 0,-1 0 0,1 0 1,-1 1-1,0-1 0,1 0 0,-1 0 1,1 1-1,-1-1 0,1 1 0,-1-1 1,1 1-1,0 0 0,-1 0 0,1-1 1,0 1-1,-1 0 0,1 0 0,0 0 0,0 0 1,0 1-1,0-1 0,0 0 0,0 0 1,0 1-1,0-1 0,1 0 0,-1 1 1,0-1-1,1 1 0,-1-1 0,1 1 1,0-1-1,-1 1 0,1-1 0,0 1 1,0 0-1,0-1 0,0 2 0,0 9-161,1 0-1,0 0 0,0 0 0,4 13 1,-2-13 306,12 135-190,-13-109-4835,-4-74-889,0 17 671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7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2368,'0'0'2268,"-28"0"4741,109 0-3808,46 0-12918,-102 0 4596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8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21 3320,'0'0'1611,"0"0"-241,-24-17 3886,21 16-5097,-1 0 1,1 1-1,-1-1 0,0 1 1,1 0-1,-1 0 1,0 0-1,1 0 0,-1 1 1,1-1-1,-1 1 0,1 0 1,-1 0-1,1 0 0,-1 0 1,1 1-1,0 0 1,-1-1-1,1 1 0,-3 3 1,-2 0-117,1 1 0,0-1 1,1 1-1,-1 1 0,1-1 1,0 1-1,-5 9 0,-1 3-8,-15 33-1,24-47-31,1-1 0,0 1 0,1 0 0,-1 1 1,1-1-1,0 0 0,0 0 0,0 1 0,1-1 0,0 0 0,0 0 0,2 11 1,-2-14-5,1-1 0,0 1 0,0-1 0,-1 0 0,1 1 0,0-1 0,0 0 0,0 0 0,1 0 1,-1 1-1,0-1 0,0 0 0,1-1 0,-1 1 0,0 0 0,1 0 0,-1 0 0,1-1 0,-1 1 0,1-1 1,-1 1-1,1-1 0,-1 0 0,1 0 0,0 1 0,-1-1 0,1 0 0,0 0 0,-1-1 0,1 1 1,-1 0-1,1 0 0,2-2 0,1 1-3,0 0 0,0 0 0,-1-1 0,1 0 1,0 0-1,-1 0 0,1 0 0,-1-1 0,8-6 0,-2-1-3,0 0-1,-1-1 1,0-1-1,13-23 1,-20 32 11,0-1 0,0 1 0,0-1 0,0 0 0,-1 0 0,0 0 0,1 0 0,-2 0 0,1 0 0,0-1 0,-1 1 0,0 0 0,0 0 0,0 0 0,0-1 0,-1 1 0,1 0 0,-1 0 0,0 0 0,0 0 0,-2-4 0,2 7 2,0-1 1,0 1-1,0 0 1,0 0-1,0 0 1,0 0-1,0 0 0,-1 0 1,1 0-1,0 0 1,-1 0-1,1 1 1,0-1-1,-1 1 1,1-1-1,-1 1 1,1-1-1,-1 1 0,1 0 1,-1-1-1,1 1 1,-1 0-1,1 0 1,-1 0-1,1 1 1,-1-1-1,1 0 1,-1 0-1,1 1 0,-1-1 1,1 1-1,0-1 1,-3 2-1,-10 2-2891,1-4-3850,13 0 803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53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3192,'0'0'1620,"0"0"56,0 0-151,0 0 126,0 0-38,-8 21 1911,5-6-3425,0 0 0,0 0 0,2 0 0,0 0 0,1 1-1,2 25 1,0 7-64,-1-8-1019,1 1 0,9 43 1,-11-82 929,1 0-1327,-1-1-4916,0-1 1460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8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0 2968,'0'0'1068,"0"0"75,0 0 67,0 0-195,0 0-46,0 0 276,0 0-106,0 0-87,0 0-69,0 0-255,0 0-62,0 0-67,-4 12-147,-11 54-226,-7 80 1,-13 60-204,46-226 168,7-23-183,-10 11 0,-4 14-9,1 0 1,12-33-1,-15 48 3,-1 0 0,0 0 0,1 0-1,0 0 1,-1 0 0,1 0 0,0 1 0,0-1-1,1 1 1,-1-1 0,1 1 0,-1 0 0,1 0-1,0 0 1,-1 0 0,1 0 0,0 1 0,0-1-1,0 1 1,1 0 0,-1 0 0,4 0 0,-5 0 7,1 1 0,0 1 1,0-1-1,0 0 0,0 1 1,0 0-1,-1-1 0,1 1 1,0 0-1,0 0 0,-1 1 1,1-1-1,-1 1 1,1-1-1,-1 1 0,0 0 1,0 0-1,1 0 0,-1 0 1,0 0-1,-1 0 0,1 0 1,0 1-1,-1-1 0,1 1 1,-1-1-1,0 1 1,0 0-1,0-1 0,1 4 1,2 8 23,0-1-1,-1 1 1,0 0 0,1 24 0,-3 75 325,-2-60-304,1-51-86,0-2-57,0 0-49,15-20-1259,-10 12-543,0 0-1,-1 0 0,6-15 1,-6 14 706,5-14-4932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8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3752,'0'0'1822,"0"0"-216,0 0-36,-11 26 3990,5-10-5127,2 0 0,-5 31 0,8-38-1007,0 1 0,1-1 1,2 17-1,-1-24-432,-1-2-382,0 0-631,0 0-204,0 0-87,0 0-2050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9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4352,'0'0'2176,"0"0"-696,0 0 176,-8 0 336,0 0-568,1 0-392,-2 0-368,2 0-488,-2 2-88,9-2-48,0 0-120,0 0-240,0 0-344,0 0-536,5 7-144,0 3-2384,4 2 1792,-2-1-3864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9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248 123 3152,'8'-27'6469,"-7"22"-6093,0 0-1,-1-1 1,0 1 0,0 0-1,-1-1 1,1 1-1,-1 0 1,0-1 0,-1 1-1,1 0 1,-1 0 0,0 0-1,0 0 1,-5-7 0,6 11-365,0 0 0,1 0 1,-1 0-1,0 0 1,0 1-1,-1-1 1,1 0-1,0 1 1,0-1-1,0 0 0,0 1 1,-1 0-1,1-1 1,0 1-1,0 0 1,-1-1-1,1 1 1,0 0-1,0 0 0,-1 0 1,1 0-1,0 0 1,-1 0-1,1 1 1,0-1-1,0 0 1,-1 1-1,1-1 0,0 1 1,0-1-1,0 1 1,0-1-1,-1 1 1,1 0-1,0 0 1,0-1-1,-1 3 0,-4 1 7,1 0 0,0 1 0,0-1 0,1 1 0,-8 10 0,8-8-14,1 0 0,1-1 0,-1 2 0,1-1 0,0 0 0,0 0 0,1 1 0,-1 13-1,2-17-3,0-1 0,0 0-1,1 0 1,-1 1-1,1-1 1,0 0 0,-1 0-1,1 0 1,1 0-1,1 5 1,-2-7-3,0 0-1,0 1 1,0-1 0,0 0-1,0 0 1,0 0 0,0 0-1,0 0 1,1 0 0,-1 0 0,0-1-1,1 1 1,-1 0 0,1-1-1,-1 1 1,0-1 0,1 1-1,0-1 1,-1 0 0,1 1-1,-1-1 1,3 0 0,-1-1-13,-1 1-1,0-1 1,0 1 0,0-1-1,0 0 1,0 0 0,0 0-1,-1 0 1,1 0 0,0-1-1,0 1 1,-1 0 0,1-1-1,-1 1 1,1-1 0,-1 1-1,0-1 1,1 0 0,-1 0-1,2-3 1,19-45-99,-18 41 113,8-31 400,-12 40-340,-5 20 115,0 12-142,1-1 1,2 1-1,1 36 0,1-29-28,-8 66-1,6-94 0,0 1 0,-1-1 1,0 0-1,-1 0 1,0 0-1,-1 0 1,0-1-1,-1 0 0,0 0 1,-8 10-1,12-17-1,0-1-1,-1 1 0,1 0 1,-1-1-1,0 0 1,1 0-1,-1 1 0,0-1 1,0-1-1,0 1 0,-1 0 1,1-1-1,0 0 1,-1 0-1,1 0 0,-1 0 1,1 0-1,-1-1 1,1 1-1,-1-1 0,1 0 1,-1 0-1,1-1 1,-1 1-1,0-1 0,1 1 1,0-1-1,-1 0 1,1 0-1,-1-1 0,1 1 1,0-1-1,0 0 0,-5-3 1,4 2-51,-1 0-1,1-1 1,0 0 0,0 0-1,0 0 1,0 0 0,1-1-1,-1 1 1,1-1 0,0 0-1,1 0 1,-1 0 0,1 0-1,0 0 1,0-1 0,1 1-1,0-1 1,0 1 0,0-1 0,0 1-1,1-10 1,2 2-401,0-1 0,1 1 0,0 1 1,1-1-1,1 1 0,7-16 0,42-67-6157,-28 55 1395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30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4520,'0'0'2117,"-5"8"887,1 6-2250,0 0-1,0 1 1,1-1 0,1 0 0,0 28-1,7 77-383,-2-74-30,2 56-226,-4 0-1,-15 120 1,14-213-114,0-7-12,15-25-62,8-35 31,-15 37 100,1 0 0,20-35 1,-23 46-14,-6 10-21,1-1-1,0 0 0,-1 0 1,1 0-1,0 1 0,0-1 0,0 0 1,0 1-1,1-1 0,-1 1 1,0-1-1,1 1 0,-1 0 1,1 0-1,-1-1 0,1 1 1,-1 0-1,1 0 0,3-1 1,-3 5-10,-1-1 0,1 1 1,-1 0-1,0 0 1,0-1-1,0 1 1,0 0-1,0 0 1,-1 0-1,1 0 0,-1 5 1,2 48 15,-2-41-32,0 0 0,1 0 0,1 0-1,6 28 1,-7-41-41,-1-2-142,1 0-29,1 0 1,-1 0 0,1 0 0,-1-1 0,0 1 0,1 0 0,-1-1 0,1 1 0,-1 0 0,0-1 0,1 0 0,-1 1 0,0-1-1,1 0 1,1-1 0,21-19-6490,-9 7 1150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30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3944,'0'0'1958,"0"0"-78,0 0-56,0 0-48,0 0-234,-4 27 775,-5 20-2167,1-1 0,2 1 1,1 75-1,3-59-162,-11 71 0,6-65-448,7-68 255,0-1-8,24-9-4025,-15-9-1405,-5 8 592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30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47 182 4368,'0'0'2124,"-1"4"1145,-4 16-1320,-11 20 460,-3 12-1815,13-18-3873,8-37-600,1-2 2774,0 2-32,4-9-4168</inkml:trace>
  <inkml:trace contextRef="#ctx0" brushRef="#br0" timeOffset="1">78 0 4712,'0'0'2352,"0"0"-856,0 0 112,0 0-224,0 0-592,-7 6-280,2 1-184,1 1-160,3 0-272,1 1-192,1 3-688,-1-1-280,4 1 112,1 1-1680,-2-2 32,1 5 1816,2 0 248,0-1-1456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31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156 201 2152,'0'0'1112,"0"0"119,26-14 2943,-20 9-3865,0-1 0,0 0-1,0-1 1,-1 1 0,0-1 0,0 0-1,-1 0 1,0-1 0,0 1 0,-1-1-1,0 0 1,0 0 0,-1 0 0,0 0-1,0 0 1,-1-1 0,0 1 0,0 0-1,-1-1 1,-1-11 0,1 19-298,0 0 0,0 0 0,0 0 0,-1 0 0,1 1 0,0-1 0,-1 0 0,1 0 0,0 0 0,-1 1 0,1-1 0,-1 0 0,1 1 0,-1-1 0,1 0 0,-1 1 0,0-1 0,1 1 0,-1-1 0,0 1 0,1-1 0,-1 1 0,0-1 0,0 1 0,0 0 0,-1-1 0,1 1-2,-1 0 0,0 0-1,1 0 1,-1 0 0,1 0 0,-1 1 0,0-1 0,1 1 0,-1-1 0,1 1-1,-1-1 1,1 1 0,-2 1 0,-2 1 0,0 0 0,1 0 0,0 0-1,0 1 1,0 0 0,0-1 0,-6 9 0,5-3-10,0 0 0,0 0 0,1 0-1,0 0 1,1 1 0,0 0 0,0 0 0,1 0 0,1 0 0,-1 0 0,1 19 0,2-28-8,-1-1 1,1 1 0,-1-1 0,1 1 0,-1-1 0,1 1 0,-1-1 0,1 0 0,0 1 0,-1-1 0,1 0 0,0 1 0,-1-1 0,1 0 0,0 0 0,-1 0 0,1 1 0,0-1 0,-1 0 0,1 0 0,0 0 0,0 0 0,-1 0 0,1-1 0,0 1 0,-1 0 0,1 0-1,1-1 1,20-4-149,-16 1 146,1 1 1,-1-1-1,-1-1 0,1 1 1,-1-1-1,1 0 0,-1 0 1,-1-1-1,1 1 0,-1-1 1,5-8-1,-8 12 102,-1 2-5,2 3-51,0 0 1,0 0-1,0 0 0,0 1 0,0-1 1,-1 0-1,0 1 0,1-1 0,-1 1 1,0-1-1,-1 1 0,1 6 0,1 48 54,-3-48-77,0 6-9,0 1 0,-2-1 1,0 0-1,0-1 0,-2 1 0,0-1 1,0 1-1,-14 23 0,13-28 36,-1 1-1,0-1 1,-1 0-1,0-1 1,-1 0-1,0 0 1,-1-1-1,0 0 1,0-1 0,-23 14-1,29-20-32,0 0 0,0-1 0,0 1 0,0-1 0,-1 0 0,1 0 0,0-1 0,-1 1 0,1-1 0,0 0 0,-1 0-1,1 0 1,0-1 0,-8-1 0,11 1-28,-1 1-1,0-1 0,1 1 0,-1-1 1,1 0-1,-1 1 0,1-1 1,-1 0-1,1 0 0,-1 0 1,1 0-1,0-1 0,-1 1 1,1 0-1,0 0 0,0-1 0,0 1 1,0-1-1,0 1 0,1-1 1,-1 1-1,0-1 0,1 0 1,-1 1-1,1-1 0,-1 0 1,1 1-1,0-1 0,0 0 0,0 0 1,0 1-1,0-1 0,0 0 1,0 1-1,0-1 0,1 0 1,-1 0-1,2-2 0,0-3-180,1 1 0,0 0 0,0 0 0,0 0 0,1 0 0,0 0 0,0 1 0,0 0 0,8-8 0,51-39-5181,-43 37 2669,7-6-2654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36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44 322 1656,'0'0'891,"0"0"239,0 0 38,16-18 1353,-11 12-2219,13-14 1282,28-42 1,-40 53-1453,-2 0 1,1 0-1,-1 0 1,-1 0-1,0-1 1,0 0-1,0 1 1,1-16-1,-3 10-77,3-36 23,-4 48-81,0 0-1,0 0 0,-1 1 0,1-1 1,-1 0-1,0 0 0,1 1 1,-1-1-1,-1 0 0,1 1 0,0-1 1,0 1-1,-1-1 0,-3-3 0,3 5 13,1 0 0,-1 0 0,0 0-1,0 1 1,0-1 0,0 1 0,0-1-1,-1 1 1,1-1 0,0 1 0,0 0-1,0 0 1,0 0 0,0 1 0,0-1-1,0 0 1,0 1 0,-1-1 0,1 1-1,1 0 1,-1-1 0,0 1 0,0 0-1,-3 2 1,2-1 42,0-1 0,0 1 0,0-1 0,1 1 0,-1 0 1,0 0-1,1 0 0,0 1 0,-1-1 0,1 0 0,0 1 0,0 0 0,0-1 0,1 1 0,-3 4 0,3-2 82,1 0 0,0 0-1,0 0 1,0 1 0,0-1-1,1 0 1,0 0 0,0 0-1,3 9 1,24 47 549,-4-4-428,-11-17-203,-2 0 0,-2 1 0,-1 0 0,-3 0 0,-1 1 0,-2 0 0,-5 62 0,2-97-47,0-1 0,0 1 1,-1-1-1,0 1 0,0-1 0,-1 0 1,0 0-1,0 0 0,0-1 0,-1 1 1,0-1-1,-5 6 0,8-9-3,-1 0 1,0-1-1,0 1 0,0-1 0,0 1 0,0-1 1,0 0-1,0 0 0,-1 0 0,1 0 0,0 0 1,0 0-1,-1-1 0,1 1 0,-1-1 0,1 0 1,0 0-1,-1 1 0,1-2 0,-1 1 0,1 0 1,-1 0-1,1-1 0,0 1 0,-1-1 0,1 0 1,0 0-1,-1 0 0,1 0 0,0 0 0,0 0 1,0 0-1,0-1 0,0 1 0,-3-4 1,1 1-39,-1-1 1,1 1 0,0-1-1,1 0 1,-1 0 0,1 0-1,0 0 1,1-1 0,-1 1-1,1-1 1,0 0 0,0 1-1,0-1 1,1 0 0,0 0-1,1 0 1,-1 0 0,1 0-1,0-1 1,0 1 0,2-6 0,-1 3-45,0 1 1,1 0 0,0 0-1,1-1 1,-1 1 0,1 1-1,1-1 1,0 0 0,0 1-1,0 0 1,1 0 0,0 0-1,0 1 1,11-11 0,42-25-8046,-40 28 2352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36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74 2768,'0'0'1368,"0"0"-53,-13-23 3459,11 19-4555,-1 0 0,0 0 0,0 1 0,-1-1 0,1 1 0,-1 0 0,1 0 1,-1 0-1,0 0 0,0 1 0,0 0 0,-1-1 0,1 2 0,-1-1 0,1 0 0,-1 1 0,1 0 0,-1 0 0,0 0 0,0 0 0,1 1 0,-9 0 1,6 0-191,0 0 0,0 0 0,0 1 0,0 0 0,-1 0 0,1 1 0,1 0 0,-1 0 0,0 1 0,0-1 0,1 1 0,-1 1 0,1-1 0,-9 8 1,9-5-5,0 1 1,1 1-1,-1-1 1,2 1-1,-1 0 1,1 0-1,0 0 1,0 1 0,1-1-1,0 1 1,-3 17-1,6-21-24,-1-1 0,1 1 0,0 0 0,0-1 0,0 1-1,0-1 1,1 1 0,0 0 0,0-1 0,0 1 0,3 5 0,-3-8-4,1 1 1,-1 0 0,1-1 0,0 1-1,0-1 1,0 1 0,0-1-1,0 0 1,1 0 0,-1 0-1,1 0 1,-1-1 0,1 1-1,0-1 1,-1 1 0,1-1-1,0 0 1,4 1 0,-2-1-6,1-1 0,-1 0 0,0 0 1,0 0-1,1 0 0,-1-1 0,0 0 1,0 0-1,0 0 0,0-1 0,0 0 0,0 1 1,0-2-1,-1 1 0,9-6 0,-7 5 0,-1-1 0,0 1 0,0-1 0,0-1 0,0 1 0,-1 0 0,1-1 0,-1 0 0,0 0 0,-1 0 0,1-1 0,4-9 0,-8 12-140,1 0 1,-1 0 0,1 0 0,-1 0 0,0 0 0,0 0 0,0 0 0,-1 0 0,1 0 0,-1 0 0,1 0 0,-1 1 0,0-1 0,0 0 0,0 0-1,-1 1 1,1-1 0,-1 0 0,1 1 0,-1 0 0,0-1 0,-4-3 0,3 3-270,-1-1 1,1 1 0,-1 0-1,0 0 1,-1 0-1,1 0 1,0 1-1,-1 0 1,1 0-1,-1 0 1,0 0-1,1 1 1,-7-1-1,11 2-6105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2:30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0 3424,'0'0'1671,"0"0"-196,-19 2 3124,7-1-4093,0 2 0,0 0 0,1 0 0,-1 1 1,0 0-1,-19 11 0,20-9-409,1 0 0,0 1 0,0 0 1,1 0-1,0 1 0,0 0 0,1 1 0,0 0 1,0 0-1,1 1 0,-11 19 0,17-28-98,1 1 0,-1-1 0,0 1 0,0-1 0,1 1 0,-1-1 0,1 1 0,-1 0-1,1-1 1,0 1 0,0-1 0,0 1 0,0 0 0,0-1 0,0 1 0,0 0 0,0-1 0,1 1 0,-1 0 0,1-1-1,-1 1 1,1-1 0,0 1 0,-1-1 0,1 1 0,0-1 0,2 3 0,-1-2-18,0-1 1,-1 0-1,1 0 1,0 0-1,0 0 1,0 0-1,0 0 0,0-1 1,1 1-1,-1-1 1,0 1-1,0-1 1,0 0-1,0 0 1,1 0-1,-1 0 0,0 0 1,0 0-1,0-1 1,3 0-1,6-2-18,0 0-1,-1-1 1,1 0-1,-1-1 1,0 0 0,-1-1-1,17-12 1,-21 14 66,0 0 1,0 0-1,-1 0 1,1-1-1,-1 0 1,0 1 0,-1-2-1,1 1 1,-1 0-1,0-1 1,0 1-1,0-1 1,-1 0-1,0 0 1,2-8 0,-4 12-14,0 0 1,0 0 0,0 0 0,-1 0 0,1 0 0,0 0 0,-1 0 0,1 0 0,-1 0 0,0 0 0,0 0 0,1 0 0,-1 0 0,-1 0 0,1 1 0,0-1-1,0 0 1,-1 1 0,1-1 0,0 1 0,-1-1 0,0 1 0,1 0 0,-1 0 0,0 0 0,0 0 0,1 0 0,-1 0 0,0 0 0,0 0 0,0 1 0,-4-2 0,4 2-138,0-1 0,-1 1 0,1-1 0,0 1 0,-1 0 0,1 0 0,0 0 0,-1 0 0,1 0 0,0 1 0,0-1 0,-1 1 0,1-1 0,0 1 0,0 0 0,0 0 1,0 0-1,0 0 0,0 0 0,0 0 0,0 1 0,0-1 0,0 1 0,1-1 0,-1 1 0,1 0 0,-1-1 0,1 1 0,-2 3 0,2 7-6757,2-7 1202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53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 3520,'0'0'1684,"18"-25"4056,-8 16-5516,0 0 1,1 1 0,0 1-1,0-1 1,16-7-1,32-9-5398,-58 24 2681,-1 0-2123</inkml:trace>
  <inkml:trace contextRef="#ctx0" brushRef="#br0" timeOffset="1">38 106 3960,'0'0'1914,"0"0"-264,0 0-1,7 3 2298,12 5-2911,12 7-865,24 11-762,-16-10-7575,-27-12 2604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37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3088,'0'0'1504,"0"0"-167,0 0-65,0 0 28,0 0 81,0 0-115,0 0-101,0 0-341,0 30 712,0-5-1449,2-1-1,1 1 1,1-1 0,0 0-1,2 0 1,9 22 0,-14-44 14,-1-2-10,2-2-63,0 0 0,0-1 1,0 1-1,-1-1 1,1 1-1,-1-1 1,0 0-1,1 1 0,0-6 1,-1 6-5,11-29-69,-2-1 1,0 0 0,6-50-1,-15 81-201,36-16-3920,-14 13-1817,-11 2 784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39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2960,'0'0'1476,"0"0"-108,0 0-258,0 0-14,0 0 200,0 0-216,0 0-214,0 0-116,0 0-251,0 20 682,0 194 386,0-213-1544,0-1 2,2-21 30,12-31-46,-9 29-3,1 1-1,1 1 1,15-33 0,-22 52-4,0 1 1,1 0 0,0 0 0,-1-1 0,1 1 0,0 0-1,0 0 1,-1 0 0,1 0 0,0 0 0,0 0 0,0 0-1,0 0 1,0 1 0,0-1 0,1 0 0,-1 1 0,0-1-1,0 0 1,1 1 0,-1 0 0,0-1 0,0 1 0,1 0-1,-1-1 1,0 1 0,1 0 0,-1 0 0,0 0 0,1 0-1,-1 0 1,0 1 0,1-1 0,-1 0 0,0 1 0,1-1-1,-1 1 1,0-1 0,0 1 0,1-1 0,-1 1 0,0 0-1,2 1 1,2 2 17,0 0-1,-1 0 1,1 1-1,-1 0 1,0 0-1,5 6 1,-3-1-13,0 1 1,0-1-1,-1 1 0,-1 1 1,0-1-1,0 0 1,-1 1-1,-1 0 0,0 0 1,0 0-1,-1-1 0,-1 2 1,0-1-1,-2 19 1,3-6-1436,-1-25 1151,1 1-1,0-1 0,-1 0 1,1 0-1,0 0 0,-1 1 0,1-1 1,0 0-1,-1 0 0,1 0 1,0 0-1,-1 0 0,1 0 1,0 0-1,-1 0 0,1-1 1,0 1-1,-1 0 0,1 0 0,0-1 1,-1 1-1,1 0 0,0-1 1,-1 1-1,1 0 0,-1-1 1,1 1-1,-1-1 0,1 1 1,0-2-1,9-4-5434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40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0 206 3256,'0'0'1573,"0"0"-245,0 0-281,14-18 974,-3 7-1713,0 1-1,1 0 0,0 1 1,0 0-1,24-12 1,-7 3 575,-25 16-711,0-1 1,0 1-1,0-1 0,0 0 1,-1-1-1,1 1 1,-1-1-1,0 1 0,0-1 1,0 0-1,0 0 0,-1 0 1,0-1-1,0 1 1,0-1-1,0 1 0,0-1 1,-1 1-1,0-1 0,1-7 1,-4 11-129,-1-1 1,1 1 0,0-1-1,0 1 1,-1 0-1,1 0 1,-1 0-1,1 1 1,-1-1-1,1 0 1,-5 1 0,2 0 17,-1 0 0,1 1 1,-1 0-1,1 0 1,-1 1-1,1-1 1,0 1-1,-7 3 0,9-3-46,1-1 1,-1 0-1,0 1 0,1 0 0,-1 0 0,1 0 0,0 0 0,-1 0 0,1 0 1,0 1-1,0-1 0,0 1 0,1-1 0,-1 1 0,1 0 0,-2 3 0,2-1-14,0-1 0,1 1-1,0 0 1,0-1-1,0 1 1,0 0-1,1-1 1,0 1 0,0-1-1,0 1 1,0-1-1,1 1 1,0-1-1,0 0 1,0 0 0,3 5-1,-2-4 6,0 1 1,1-1-1,0 0 0,0 0 0,0 0 1,1-1-1,0 0 0,9 8 0,-12-11-51,0 0 0,0 1 0,1-1-1,-1 0 1,0 0 0,1-1 0,-1 1-1,0 0 1,1-1 0,-1 1 0,1-1-1,-1 0 1,1 0 0,-1 0 0,0 0-1,1 0 1,-1-1 0,1 1 0,-1-1 0,1 1-1,-1-1 1,0 0 0,0 0 0,1 0-1,-1 0 1,2-2 0,27-21-2340,-3-3-5012,-17 16 1343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40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3432,'0'0'1684,"0"0"-131,0 0-74,0 0 81,0 0-40,0 0-168,25 14 1268,38 20-2283,-45-22-432,0-1 0,1-1 0,0-1 0,1-1 0,0-1 0,42 10 0,-59-17-204,0 0 1,1 0-1,-1 0 1,0-1-1,0 1 1,1-1-1,-1 0 1,0 1 0,0-2-1,0 1 1,0 0-1,0-1 1,0 1-1,0-1 1,0 0 0,-1 0-1,1 0 1,-1 0-1,1 0 1,-1-1-1,0 1 1,3-5 0,6-4-2510,0-1-2384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40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 0 3848,'-10'4'3309,"-4"4"-1775,1 0 0,-18 16 0,19-14-941,-1-1 0,-20 11 0,4-3-562,1 1 0,0 2 0,1 1 0,1 0 0,2 2 1,-36 41-1,59-62-1635,1-2-1860,0 0 310,0 0-2372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41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2968,'0'0'1517,"0"0"60,0 0-207,0 0-12,0 0 221,0 0-282,0 0-134,0 0-63,0 0-349,0 22 149,-2 6-795,-1 1 0,-1-1 1,-14 43-1,1 5-84,12-51-324,1 0 0,0 31 0,4-55-324,0-1-566,0-24-6723,0 10 2547</inkml:trace>
  <inkml:trace contextRef="#ctx0" brushRef="#br0" timeOffset="1">1 159 3688,'0'0'1803,"0"0"-217,0 0-242,0 0 169,0 0-58,0 0-371,0 0-205,0 0-99,0 0-310,5-8-90,1 5-484,1 0-1,0 0 1,-1 0 0,1 1-1,0 0 1,0 1 0,0-1-1,0 1 1,1 1-1,-1-1 1,10 2 0,10 1-3755,44 8 0,-64-8 2684,13 1-3654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41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2680,'0'0'1357,"0"0"74,0 0-82,0 0-209,0 0 67,0 0 83,0 0-322,0 0-237,0 0-172,0 0-239,-7 4 60,6-3-8507,1-1 2850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42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0 3888,'0'0'1920,"0"0"-96,0 0 76,0 0-84,0 0-170,0 0-216,0 0-672,-7 22 597,-5 20-1387,2 0 0,2 0 0,1 1 0,3 1 0,1 47 0,3-90-244,0-1-117,14-29-8582,-12 19 2282</inkml:trace>
  <inkml:trace contextRef="#ctx0" brushRef="#br0" timeOffset="1">0 159 4616,'0'0'2224,"0"0"-378,0 0-256,0 0-333,26-13 1576,-17 9-2699,1 1 0,1 0-1,-1 1 1,0 0 0,0 1-1,18-1 1,33 4-2368,-44-1 704,8 4-4693,-13-1 916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42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25 116 2984,'0'0'1520,"0"0"40,0 0-216,0 0-18,0 0 320,0 0-237,0 0-208,0 0-90,0 0-383,0 0-321,0 18 238,-1-5-484,0 1 1,-1-1-1,-6 20 1,4-20-969,1 1 0,1 0 0,-1 19 1,4-36-3842,4-1 3420,-3 2-50,6-8-4860</inkml:trace>
  <inkml:trace contextRef="#ctx0" brushRef="#br0" timeOffset="1">80 1 3928,'0'0'1912,"0"0"-166,0 0 25,0 0-172,-5 12 455,25 6-7768,-12-12 3391,1 3-2642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43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21 3920,'0'0'1936,"0"0"-160,0 0-276,0 0-59,-4 18 1759,-3 3-2046,4-14-1083,1 1 0,0 0 0,0-1 0,0 1-1,1 0 1,0 0 0,0 0 0,1-1 0,2 16 0,-2-21-99,0-2 5,2-1 21,0 1 0,0-1 0,0 0 0,0 0 1,0 1-1,0-1 0,0-1 0,0 1 0,0 0 0,0 0 0,-1-1 0,1 1 1,0-1-1,1-1 0,19-25 11,-9 7-12,18-23-113,-29 42 113,0 0 0,0-1 0,1 1 0,-1 0 0,0 0 0,1 0 0,0 1 0,-1-1 0,1 1 0,0-1 0,0 1 0,0 0 0,5-1 0,-7 2 67,8 5 325,-5 5-319,-1 1-1,0 0 0,-1 0 1,0 0-1,0 0 1,-1 1-1,-1-1 1,0 0-1,-1 1 1,0-1-1,-1 0 0,-4 16 1,6-26-64,0-1-2,0 0-14,1-3 3,-1 0 0,1 0 1,0 0-1,1 0 0,-1 0 0,0 0 0,1 0 1,2-3-1,6-14-58,-9 17 63,4-16-97,2 1 1,11-24 0,-16 39 92,-1-1 1,1 1-1,0 0 1,0 0-1,1 0 1,-1 0-1,0 0 1,1 0 0,0 0-1,0 1 1,0-1-1,0 1 1,0 0-1,0 0 1,0 0 0,1 0-1,-1 1 1,1-1-1,4 0 1,-7 2 36,0 0 0,1 1 0,-1-1 0,0 1 0,1 0-1,-1-1 1,0 1 0,0 0 0,1 0 0,-1 0 0,0-1 0,0 1 0,0 0 0,0 1 0,0-1 0,0 0 0,-1 0 0,1 0 0,0 0 0,0 1 0,-1-1 0,1 3-1,14 32 32,-14-35-43,11 37 212,17 39 378,-29-76-607,8-2-213,0 0 0,0 0-1,0-1 1,-1 0-1,12-5 1,16-9-5694,-26 9 2100,-2 0-3072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54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0 3800,'0'0'1864,"0"0"-190,-1 4 3194,-3 5-3477,0 1-1042,0 0-1,1 0 1,0 0-1,1 1 1,-3 19 0,-5 26-193,-28 53 5,22-68-439,2 0 0,-11 58 0,25-89-553,0-3-7052,0-7 1433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43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1 221 4112,'0'0'1944,"0"0"-480,23-7 3134,55-35-1854,-65 36-2597,0-2 0,-1 1-1,0-1 1,-1-1 0,0 0-1,0-1 1,-1 0 0,15-18-1,-20 21-7,1 0 0,-1-1 0,0 1 0,-1-1 0,0 0 0,6-15 0,-10 21-32,-37-5 526,32 8-577,0 0-1,-1 1 1,1-1-1,0 1 0,0 0 1,0 0-1,0 1 0,0-1 1,1 1-1,-1 0 0,1 1 1,-1-1-1,1 1 1,-4 4-1,0 1 5,0 1 0,1 0-1,0 0 1,1 0 0,-7 16 0,11-24-53,1 0 1,0 1-1,0-1 1,0 1-1,0-1 1,0 1 0,0 0-1,1-1 1,-1 1-1,1 0 1,0-1-1,-1 1 1,1 0-1,1 0 1,-1-1 0,0 1-1,1 0 1,-1-1-1,1 1 1,0 0-1,0-1 1,0 1-1,0-1 1,0 1-1,1-1 1,-1 0 0,1 1-1,0-1 1,-1 0-1,1 0 1,0 0-1,0 0 1,0-1-1,1 1 1,-1 0-1,4 1 1,-1 0 5,1-1 1,0 0-1,-1 0 1,1-1-1,0 1 0,0-1 1,0 0-1,0-1 0,0 0 1,0 0-1,0 0 1,0 0-1,0-1 0,0 0 1,0 0-1,6-3 0,10-4-123,4-1-473,1 0 0,0 2 0,34-6 0,-51 11 315,-2 0-1794,-2 2-4223,-6 0-2241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3:53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19 3528,'0'0'1253,"0"-16"2885,1 13 1508,0 12-5498,-1 0 0,0-1 0,0 1 0,-1 0 0,0-1 0,0 1 0,-1 0 0,-4 12 0,-3 21-31,-7 140 201,13-130-297,1-15-26,-12 106 463,10-108-426,4-34-21,0-1 3,0 0 1,0 0-2,0 0 13,0 0-8,0 0-3,1-1-7,11-67-49,-11 60 23,1-1 0,0 1-1,0-1 1,1 1 0,0 0 0,0 0 0,1 0 0,0 0 0,8-10-1,-10 15 19,0 0 0,0 0 1,0 1-1,0-1 0,0 0 0,1 1 0,-1 0 0,1-1 0,0 1 0,0 0 0,-1 0 0,1 1 0,1-1 0,-1 1 0,0-1 0,0 1 0,1 0 0,-1 0 0,0 0 0,1 1 0,-1-1 1,1 1-1,-1 0 0,1 0 0,-1 0 0,5 1 0,-4 0-3,-2 0 4,-1 0 1,0 0-1,0 1 1,0-1-1,0 0 0,0 0 1,0 1-1,0-1 0,-1 1 1,1-1-1,0 1 0,-1-1 1,1 1-1,-1-1 0,0 1 1,1-1-1,-1 1 0,0-1 1,0 1-1,0 3 0,1 1 6,3 21-165,-1-1-1,-1 1 1,-1 34 0,-1-53-192,14-16-9248,-9 4 3418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3:54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0 840,'0'0'1387,"0"0"81,0 0 26,0 0-137,0 0-314,0 0-60,-5 4 4315,2 0-4915,1 10-217,0 0 1,1 0-1,1 0 0,0 0 1,3 19-1,1 14-7,-4-10-103,2 0-32,-2 1 0,-2 0 0,-7 40 0,3-40-920,6-38 324,0 0 22,0 0-512,0 0-2388,0 0 172,0 0-2468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3:54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2776,'0'0'1377,"0"0"-32,0 0 25,0 0-232,0 0 25,0 0 73,0 0-291,0 0-170,0 0-67,24-12 1497,-5 10-2020,0 1 0,0 1 0,26 4 0,17 0-186,-61-4-291,16 0 511,-13 2-9394,-4-2 2654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10:44:22.53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1,'4'0,"-8"0,4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23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12 3320,'0'0'543,"0"0"411,0 0 235,0 0 10,0-12 8605,-3 20-9745,1 0 1,0 1-1,0-1 0,0 1 1,1-1-1,1 1 1,0-1-1,0 11 0,0 6 24,-5 28 13,-1 30-35,6-75-52,0 0 0,1 0 0,0 0-1,0 0 1,1 0 0,0-1 0,6 15 0,-7-21-5,0 0 0,0 0 0,0 0 0,0-1 0,0 1 1,0 0-1,0 0 0,0-1 0,0 1 0,0-1 0,1 1 0,-1-1 0,0 1 0,0-1 0,1 0 0,-1 1 0,0-1 0,0 0 0,1 0 1,-1 0-1,0 0 0,1 0 0,-1 0 0,3-1 0,43-8-18,-24 4 17,10-3 0,16 0 7,-48 8-1309,0 0 3879,0 0-2662,-1 1-3499,2-1-9952,-2 0 11498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23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3792,'0'0'1455,"0"0"94,0 0-131,0 0 221,6-5 1876,10-5-2599,5 1-655,0 2 0,25-6 0,-9 5-5010,-31 7-2264,-2 1 5439,1 0-149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23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55 6096,'0'0'312,"-8"5"3305,8-3 1656,14-3-5145,0 0 0,1-1 0,-1-1 1,-1 0-1,1 0 0,0-2 0,16-7 0,-4 1-4007,0-2-4014,-18 9 5271,0 1 701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24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9 3304,'0'0'740,"3"-7"3469,-2 5 1931,-1 3-5792,0 25 441,-1-4-647,-1-1 0,-8 35 0,-1 5-58,19-94-68,-7 17-14,-1 3 2,1 0-1,1 0 0,0 0 0,0 0 0,2 1 0,4-13 0,-6 21-3,13-6-2006,-11 9 688,0 0 1,1 1-1,-1-1 0,0 1 1,1-1-1,-1 2 0,6-1 0,-1 1-257,-4-1-374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25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38 5864,'0'0'386,"-12"-18"7240,7 12-7434,4 4-157,-1 1 0,0 0 0,0 0 0,1-1 1,-1 1-1,0 0 0,0 1 0,0-1 0,0 0 0,0 0 1,0 1-1,-1-1 0,1 1 0,0 0 0,0 0 1,0 0-1,0 0 0,-1 0 0,1 0 0,0 0 0,0 1 1,0-1-1,0 1 0,0-1 0,0 1 0,0 0 1,0 0-1,0 0 0,0 0 0,0 0 0,0 1 1,1-1-1,-1 0 0,0 1 0,-1 1 0,-1 2-35,-1 1 1,1 0-1,0-1 0,0 1 0,0 0 0,1 1 0,0-1 0,0 1 0,-2 9 1,3-12 1,1 1 1,0-1 0,0 1 0,1-1 0,-1 1 0,1 0 0,0-1 0,0 1 0,0-1-1,1 1 1,1 8 0,-1-13-2,-1 0-1,0 0 1,0 1-1,1-1 1,-1 0 0,0 0-1,0 0 1,1 1-1,-1-1 1,0 0-1,0 0 1,1 0-1,-1 0 1,0 0 0,1 0-1,-1 0 1,0 0-1,1 0 1,-1 0-1,0 0 1,1 0 0,-1 0-1,0 0 1,1 0-1,-1 0 1,0 0-1,0 0 1,1 0-1,-1 0 1,0 0 0,1-1-1,-1 1 1,0 0-1,0 0 1,1 0-1,-1-1 1,0 1-1,0 0 1,0 0 0,1 0-1,-1-1 1,0 1-1,0-1 1,11-9 20,25-40-164,-28 38 83,0-1 1,19-20-1,-26 33 80,-1 0 43,0 0 9,0 0-7,0 0 59,0 0-20,0 36 396,0-27-560,1-1 0,0 1 0,1-1 0,0 1 0,0-1 0,6 14 0,-4-20-1184,11-10-10896,-12 6 11931,4-4-1812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55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3944,'0'0'1877,"0"0"-409,0 0-93,0 0 171,0 0-247,0 0-207,0 0-53,-7 26 1047,-6 13-1948,6-20 22,1 0 0,-5 24 0,10-38-141,1 0 1,-1 0-1,1 0 0,0 0 0,0 0 0,0 0 0,1-1 0,-1 1 1,1 0-1,1 0 0,-1 0 0,1-1 0,-1 1 0,4 4 0,-5-8-34,1 0-1,0 0 0,-1 0 1,1 0-1,0 0 0,0 0 0,0-1 1,0 1-1,0 0 0,0 0 0,0-1 1,0 1-1,0-1 0,0 1 0,0-1 1,0 1-1,0-1 0,0 0 1,0 0-1,0 1 0,1-1 0,-1 0 1,0 0-1,0 0 0,0 0 0,0 0 1,1 0-1,-1-1 0,0 1 0,0 0 1,0-1-1,2 0 0,4-2-182,1 0 0,-1-1 0,0 0 0,6-5 0,7-4-254,-4 5-635,1-2 1,-2 0-1,23-18 0,-31 22 795,0 0 0,-1-1-1,1 0 1,-2 0 0,1 0 0,-1-1 0,0 1 0,0-1-1,4-12 1,-9 15 6297,-5 9-4477,-6 11-1445,9-5 57,0 0 1,0 0-1,1 0 0,0 0 1,1 0-1,1 19 1,0-23-141,0-1 0,0 1 0,0 0 0,1 0 0,0 0 0,0-1 0,0 1 0,1-1 0,0 0 0,0 1 0,0-1 0,1 0 0,4 4 0,-8-8-12,1-1 1,-1 0 0,1 1 0,0-1 0,-1 0 0,1 1 0,0-1-1,-1 0 1,1 0 0,0 0 0,0 0 0,-1 1 0,1-1 0,0 0 0,0 0-1,-1 0 1,1-1 0,0 1 0,-1 0 0,1 0 0,0 0 0,0 0 0,-1-1-1,1 1 1,0 0 0,-1-1 0,1 1 0,-1-1 0,1 1 0,0 0 0,-1-1-1,1 1 1,-1-1 0,1 0 0,0 0 0,22-26-340,-17 19 132,4-5-377,0-1 0,11-23-1,-3 4-57,-3 8 302,14-33-1,-28 57 537,-1 1 136,0 0 73,0 0 63,0 0 38,0 0-66,0 0-79,-8 78 605,4-59-807,2 0 0,0 33 1,2-52-149,0 0 0,0 0-1,0 0 1,0 0 0,0 1 0,0-1 0,0 0 0,0 0 0,1 0-1,-1 0 1,0 0 0,0 0 0,0 1 0,0-1 0,0 0 0,0 0 0,0 0-1,0 0 1,1 0 0,-1 0 0,0 0 0,0 0 0,0 0 0,0 0-1,0 0 1,1 1 0,-1-1 0,0 0 0,0 0 0,0 0 0,0 0 0,0 0-1,1 0 1,-1 0 0,0 0 0,0 0 0,0 0 0,0 0 0,0 0-1,1-1 1,-1 1 0,0 0 0,0 0 0,0 0 0,0 0 0,0 0-1,1 0 1,-1 0 0,0 0 0,0 0 0,0 0 0,0-1 0,0 1 0,15-11-56,24-25-13,-23 20 77,4-2-2,-11 9 4,1 0 0,0 0-1,1 1 1,-1 0 0,2 1-1,22-12 1,-33 19 94,7 47 871,-8-29-900,-1-11-67,1-1 0,0 0 0,0 0 0,1 1 0,-1-1 0,1 0 0,1 0 0,2 9-1,-3-14-25,-1 0 0,1-1 0,-1 1 0,0-1-1,1 1 1,0-1 0,-1 1 0,1-1-1,-1 1 1,1-1 0,-1 0 0,1 1-1,0-1 1,-1 0 0,1 1 0,0-1-1,-1 0 1,1 0 0,0 0 0,-1 0-1,1 0 1,0 0 0,0 0 0,-1 0 0,1 0-1,0 0 1,-1 0 0,2 0 0,23-6-4233,-18 5-940,-1-1-1798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25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7 7944,'0'0'478,"0"0"512,0 0 262,0 0-43,-28-6 2556,27 6-3756,0 0 0,0 1-1,1-1 1,-1 0 0,0 0-1,1 1 1,-1-1 0,0 1-1,1-1 1,-1 1 0,1-1 0,-1 1-1,1-1 1,-1 1 0,1-1-1,-1 1 1,1 0 0,-1-1-1,1 1 1,0-1 0,-1 1-1,1 0 1,0 0 0,0-1 0,0 1-1,-1 0 1,1 0 0,0-1-1,0 1 1,0 0 0,0 0-1,0-1 1,0 1 0,0 0-1,0 0 1,1-1 0,-1 1 0,0 0-1,0-1 1,1 1 0,-1 0-1,0-1 1,2 2 0,2 4-11,0-1 0,0 0 0,1 0 0,7 6 1,10 11 63,-22-19-44,1-1 0,0 1 1,-1-1-1,0 1 0,1-1 0,-1 1 0,0-1 0,0 1 0,-1 0 0,1-1 0,0 1 1,-1-1-1,1 1 0,-1-1 0,0 0 0,0 1 0,0-1 0,0 0 0,0 1 0,-4 3 1,1 0-43,0-1-1,-1 1 1,1-1 0,-1 0 0,0 0 0,-8 6 0,12-11-213,1 0-59,0 0-43,0 0-267,0 0-440,0 0-1506,0 0-4353,0 0 4444,0 0 625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26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84 3448,'0'0'1381,"31"-4"3299,-23 1-3807,0 0-1,0-1 1,-1 0 0,12-7-1,-17 10-784,0 0-1,0-1 1,0 0-1,0 1 1,0-1-1,0 0 0,-1 0 1,1 0-1,-1 0 1,1 0-1,-1 0 0,0 0 1,1-1-1,-1 1 1,0 0-1,-1-1 1,1 1-1,0-1 0,0-3 1,-3 4-44,-1 1 1,1 0 0,0 0-1,0 0 1,-1 0-1,1 0 1,-1 0-1,1 1 1,-1-1 0,1 1-1,-1 0 1,1 0-1,-4 0 1,1 0 5,1 1 0,0 0 1,0 1-1,0-1 0,0 1 1,0 0-1,0 0 0,0 0 1,1 0-1,-1 0 0,1 1 1,0 0-1,-1 0 0,1 0 1,0 0-1,1 0 0,-1 1 1,0-1-1,-3 8 0,5-10-47,0 1 0,0 0-1,0 0 1,0 0 0,0 0 0,1 1 0,-1-1-1,1 0 1,-1 0 0,1 0 0,0 0-1,0 1 1,0-1 0,0 0 0,0 0 0,0 1-1,1-1 1,-1 0 0,1 0 0,-1 0-1,1 0 1,0 0 0,0 0 0,0 0 0,0 0-1,0 0 1,1 0 0,-1 0 0,0-1-1,1 1 1,-1-1 0,1 1 0,0-1-1,0 1 1,-1-1 0,1 0 0,0 0 0,0 0-1,3 1 1,-2 0-122,0-1 1,1 0-1,-1 0 0,1 0 1,-1-1-1,1 1 0,0-1 1,-1 0-1,1 0 0,-1 0 1,1 0-1,0-1 0,-1 1 1,1-1-1,-1 0 0,1 0 0,-1 0 1,0 0-1,1-1 0,-1 0 1,3-2-1,8-7-4396,-3-2-3650,-3 1 6102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26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2344,'0'0'663,"0"0"617,0 0 207,4-9 5258,3-1-3906,48-25-3112,-52 33-2,3 0-7093,1 0 2011,-2 1 3280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27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0 295 8416,'0'0'256,"24"-23"4316,-9 1-4198,-10 14-287,1 0 0,0 0 1,0 1-1,13-13 0,-12 14-78,0-1 0,-1 1-1,0-2 1,0 1 0,0-1 0,-1 1-1,0-2 1,0 1 0,-1 0 0,5-15-1,-8 20 3,0 0-1,-1 0 0,1-1 0,-1 1 0,1 0 1,-1-1-1,0 1 0,0-1 0,0 1 1,-1 0-1,1-1 0,-1 1 0,0 0 0,0 0 1,0-1-1,0 1 0,-1 0 0,1 0 0,-1 0 1,0 0-1,0 1 0,0-1 0,0 0 1,0 1-1,0-1 0,-1 1 0,1 0 0,-1 0 1,0 0-1,0 0 0,1 0 0,-7-2 1,9 4 14,-1-1 1,0 1 0,0-1 0,0 1 0,1-1 0,-1 1 0,0-1 0,0 1 0,0 0 0,0 0 0,0-1 0,0 1 0,0 0-1,0 0 1,0 0 0,1 0 0,-1 0 0,0 0 0,0 0 0,0 0 0,0 1 0,0-1 0,0 0 0,0 1 0,0-1-1,0 0 1,1 1 0,-1-1 0,0 1 0,0-1 0,0 2 0,0 0 3,-1-1 1,2 1-1,-1 0 0,0 1 0,0-1 1,0 0-1,1 0 0,0 0 0,-1 0 1,1 1-1,0-1 0,0 4 1,1 10 12,0 0 0,7 26 0,-7-39-37,6 32-3,-1-1 0,3 66 0,-8-91 17,-1 0 0,0 0-1,-1 1 1,0-1 0,-1 0 0,0 0 0,0 0-1,-1 0 1,0 0 0,-1-1 0,0 1-1,0-1 1,0 0 0,-1 0 0,-1 0-1,-6 6 1,12-13-18,-1 0 0,1 0 0,-1-1 0,1 1 0,-1 0 0,1-1 0,-1 1 0,0-1 0,0 1 0,1-1 0,-1 1 0,0-1 1,1 0-1,-1 1 0,0-1 0,0 0 0,0 0 0,0 1 0,1-1 0,-1 0 0,0 0 0,0 0 0,0 0 0,0 0 0,0 0 0,1 0 0,-1 0 0,0-1 0,0 1 0,0 0 0,1 0 0,-1-1 0,0 1 0,0 0 0,0-1 0,1 1 0,-1-1 0,0 1 0,1-1 0,-1 1 0,0-1 0,0 0 0,0-1-27,0 0 0,0 1 0,0-1-1,0 0 1,1 0 0,-1 0 0,0 1-1,1-1 1,-1 0 0,1 0 0,0 0 0,0 0-1,-1 0 1,1 0 0,1 0 0,-1 0-1,0-3 1,11-28-1178,13-14-11467,-16 34 10828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28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 7536,'0'0'260,"0"0"598,0 0 610,0 0-76,0 0-186,-9 28 1247,8-8-2273,1-1-1,0 1 1,7 34 0,-7-54-64,13-55 156,-13 49-350,1 0 1,0 0 0,0 0 0,0 0 0,1 0 0,0 1 0,0-1-1,0 1 1,1-1 0,0 1 0,0 0 0,0 0 0,7-7 0,-7 11-8748,1 0 5259,-1 1 2849,2-1-1367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2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6 9336,'0'0'517,"0"0"355,0 0 279,-6 0 2190,-20 0-2770,22 0-553,1 1 1,0 0 0,0 0 0,0 0 0,0 0 0,0 1 0,0-1 0,0 1 0,1-1 0,-1 1 0,1 0 0,-1 0 0,1 0 0,-1 1 0,1-1 0,0 1 0,0-1 0,0 1 0,1 0 0,-1-1 0,1 1 0,-1 0 0,1 0 0,0 0 0,-1 5 0,-1-1-11,1 0 1,0 0-1,0 1 1,1-1-1,0 0 1,0 0-1,1 1 1,0-1-1,0 0 1,3 12-1,-3-18-9,0 1 1,0-1-1,1 0 0,-1 0 1,1 1-1,-1-1 0,1 0 0,-1 0 1,1 0-1,0 1 0,0-1 1,-1 0-1,1 0 0,0 0 0,0 0 1,0-1-1,0 1 0,2 1 1,-2-1-2,0-1 0,0 0 1,0 0-1,0 0 0,0 0 1,0 0-1,0 0 0,0 0 1,0 0-1,0 0 1,0 0-1,0 0 0,0-1 1,0 1-1,0 0 0,-1-1 1,1 1-1,0 0 0,1-2 1,2 0-3,-1-1 0,0 1 0,-1-1 0,1 0 0,0 0 0,-1 0 0,1 0 0,-1 0 0,0 0 0,0-1 0,2-4 0,-2-2 1,1 0 1,-1 0 0,-1 0-1,0 0 1,0-19 0,0 3 1,-1 25 1,1 0 1,-1 0-1,1 0 1,-1 0 0,1 0-1,-1 0 1,1 0-1,-1 0 1,1 0-1,0 0 1,-1 1-1,1-1 1,0 0 0,0 0-1,0 1 1,0-1-1,0 1 1,-1-1-1,1 1 1,0-1-1,0 1 1,0-1-1,0 1 1,1 0 0,-1 0-1,0-1 1,1 1-1,27-2 6,-27 3-2,0 0-1,-1 0 0,1 0 1,0 0-1,-1 0 0,1 0 1,-1 0-1,1 1 0,-1-1 1,0 0-1,0 1 1,1-1-1,-1 1 0,0 0 1,0-1-1,-1 1 0,1 0 1,0-1-1,0 1 0,-1 0 1,1 0-1,-1 0 0,0 0 1,1 0-1,-1 2 1,4 52 33,-4-53-39,-1-11-24,1 1 0,0-1 0,0 1 1,1-1-1,2-10 0,-3 15 27,0 1-1,1 0 1,-1-1-1,1 1 1,0 0-1,0-1 1,0 1 0,0 0-1,0 0 1,1 0-1,-1 0 1,0 0-1,1 0 1,0 0-1,-1 0 1,1 0 0,0 1-1,0-1 1,0 1-1,0-1 1,0 1-1,0 0 1,1 0-1,-1 0 1,0 0 0,1 0-1,-1 1 1,0-1-1,1 1 1,-1-1-1,1 1 1,-1 0-1,1 0 1,-1 0 0,4 1-1,-3-1 32,0 0 0,1 1-1,-1-1 1,0 1 0,0 0 0,0-1 0,0 2-1,0-1 1,-1 0 0,6 3 0,-6-2-16,-1 0 1,1 0 0,-1-1-1,0 1 1,0 0-1,0 0 1,0 0 0,0 0-1,0 1 1,-1-1-1,1 0 1,-1 0 0,1 0-1,-1 1 1,0-1 0,0 4-1,-2 49 218,0-44-432,1 0 0,1 0 0,0 0 0,2 17 0,-1-26-367,4 4-11147,-2-5 10046,0 0-533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29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32 5584,'0'0'1038,"0"0"193,0 0 329,0 0 129,0 0-105,0 0-245,-21-17 477,18 15-1789,0 0 0,0 0 0,0 1 1,0-1-1,-1 1 0,1 0 0,-1 0 0,1 0 1,-1 0-1,1 1 0,-1 0 0,1-1 1,-1 1-1,0 0 0,1 1 0,-1-1 0,1 1 1,-1-1-1,1 1 0,-1 0 0,1 0 0,-1 1 1,1-1-1,0 1 0,0 0 0,0 0 0,0 0 1,0 0-1,0 0 0,0 0 0,1 1 0,-1 0 1,1-1-1,0 1 0,0 0 0,0 0 0,0 0 1,0 0-1,0 1 0,1-1 0,-2 6 0,0-3-22,1 1-1,0 0 1,0 0-1,0 0 0,1 0 1,0 0-1,1 0 1,-1 0-1,2 10 0,-1-15-2,1 0-1,-1 1 0,0-1 0,1 0 0,0 0 0,0 0 0,0 0 0,-1 0 0,2 0 0,-1 0 0,0-1 0,0 1 0,1 0 0,-1-1 0,1 1 0,-1-1 0,1 1 0,-1-1 0,1 0 0,0 1 0,0-1 0,0 0 0,0 0 0,0 0 0,0-1 0,0 1 0,0 0 0,0-1 0,0 0 0,0 1 0,0-1 0,1 0 0,-1 0 0,4 0 0,26-5-1816,-17-1-805,-1 0 1,0 0 0,17-12-1,3-1-306,-24 14 1090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30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35 7912,'0'0'422,"0"0"432,0 0 195,0 0 78,0 0-50,0 0-333,-15-17 932,13 15-1617,-1 0 1,1 0-1,0 1 1,-1-1-1,1 1 1,-1 0-1,1-1 1,-1 1-1,1 0 1,-1 1-1,0-1 1,0 0-1,1 1 1,-1-1-1,0 1 1,0 0-1,0 0 0,1 0 1,-1 0-1,0 1 1,0-1-1,0 1 1,-4 1-1,4 0-39,0 0 1,0 0-1,0 0 0,1 0 0,-1 0 0,0 1 0,1-1 0,0 1 0,-1-1 0,1 1 0,0 0 0,0 0 1,1 0-1,-1 1 0,1-1 0,-1 0 0,1 0 0,-1 6 0,0-2-19,0-1 1,0 0-1,1 1 0,0-1 1,0 1-1,0 0 0,1-1 1,0 1-1,1-1 0,-1 1 1,3 8-1,-3-14-2,0-1-1,0 0 0,1 1 1,-1-1-1,0 0 1,0 0-1,0 1 1,0-1-1,1 0 0,-1 0 1,0 1-1,0-1 1,1 0-1,-1 0 1,0 0-1,0 1 0,1-1 1,-1 0-1,0 0 1,0 0-1,1 0 1,-1 0-1,0 0 0,1 0 1,-1 1-1,0-1 1,1 0-1,-1 0 1,0 0-1,0 0 0,1 0 1,-1 0-1,0-1 1,1 1-1,-1 0 1,14-8-152,6-14-184,5-10-254,33-45 50,-57 76 769,-1 1-48,0 0 30,4 35 777,0 16-968,-3-47-142,0 0-1,-1 0 0,1 0 0,1 0 1,-1 0-1,0 0 0,1 0 1,0-1-1,0 1 0,3 4 1,-1-5-1543,5-4-9718,-6-1 11275,3-3-1996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30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7 10640,'0'0'350,"-31"-6"3434,27 6-3733,1 0 1,-1 0-1,1 1 0,0-1 0,-1 1 1,1 0-1,-1 0 0,1 0 1,0 0-1,0 1 0,-1-1 0,1 1 1,0 0-1,1 0 0,-1 0 0,0 0 1,0 0-1,1 1 0,0 0 0,-1-1 1,1 1-1,0 0 0,0 0 0,0 0 1,1 0-1,-1 0 0,1 0 0,0 1 1,0-1-1,0 0 0,0 1 0,0-1 1,1 1-1,-1-1 0,1 1 0,0-1 1,0 1-1,1-1 0,-1 1 0,1-1 1,-1 0-1,3 6 0,-3-8-87,1 1-1,-1-1 1,1 0 0,0 1-1,-1-1 1,1 0 0,0 0-1,0 1 1,0-1-1,0 0 1,0 0 0,0 0-1,0 0 1,0-1 0,1 1-1,-1 0 1,0 0-1,1-1 1,-1 1 0,0 0-1,1-1 1,-1 0 0,0 1-1,1-1 1,-1 0 0,1 1-1,-1-1 1,1 0-1,-1 0 1,1 0 0,-1-1-1,0 1 1,1 0 0,-1 0-1,1-1 1,-1 1-1,1-1 1,-1 1 0,0-1-1,0 0 1,1 1 0,-1-1-1,1-1 1,5-2-345,0 0 0,0-1 0,-1 0 0,1 0-1,-1 0 1,7-9 0,-7 7-142,10-12-8887,-10 10 8420,2-5-789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31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7560,'0'0'446,"0"0"569,0 0 497,0 0 55,0 0-270,-9 26 1414,-1 29-2348,2 0 1,-1 89 0,6-84-277,1-41-82,1-10-6,0-1 1,1 0 0,-1 1-1,2-1 1,-1 1 0,1-1-1,0 1 1,4 9-1,15-48-31,-14 19 28,23-33-44,-27 41 46,0 1-1,0 0 1,0 0-1,0 0 1,0 0-1,0 0 1,1 0-1,-1 0 1,0 1-1,1-1 1,-1 1 0,1 0-1,0-1 1,4 0-1,-6 2-4,-1 0 5,-10 135-667,7-110-362,3-22 1899,0-2-7232,0 0-1533,0-1 5841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55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94 3400,'0'0'1632,"-1"-9"2185,-2-12-2392,2 19-1311,1 0 1,-1 0-1,1-1 0,-1 1 0,0 0 0,0 0 0,0 0 0,0 0 0,0 0 1,0 0-1,0 0 0,-1 0 0,1 0 0,-1 1 0,1-1 0,-1 0 0,0 1 0,0 0 1,0-1-1,0 1 0,0 0 0,0 0 0,0 0 0,0 0 0,0 0 0,-3 0 1,2 1-16,-1 0 1,1 0 0,0 1 0,0 0 0,-1 0-1,1 0 1,0 0 0,0 0 0,0 0-1,0 1 1,0 0 0,1-1 0,-1 1 0,0 0-1,1 0 1,-1 1 0,1-1 0,-3 4 0,-6 6-36,0 2 0,1-1 0,1 1 1,0 1-1,1 0 0,0 0 1,1 1-1,-9 31 0,15-44-65,1-1-1,-1 1 0,1-1 1,-1 1-1,1 0 0,0-1 1,0 1-1,0-1 0,1 1 1,-1-1-1,1 1 0,-1-1 1,1 1-1,0-1 0,0 1 1,0-1-1,0 0 0,0 0 1,1 1-1,-1-1 0,0 0 1,1 0-1,0 0 0,0 0 1,-1-1-1,1 1 0,0 0 1,0-1-1,1 1 0,-1-1 1,0 0-1,0 0 0,1 0 1,-1 0-1,1 0 0,-1 0 1,0-1-1,1 1 0,0-1 1,-1 0-1,1 1 0,-1-1 1,1 0-1,-1-1 0,1 1 1,-1 0-1,6-2 0,4-1-53,1-1 0,-1-1 0,0 1 0,-1-2 0,1 0 0,-1 0 0,0-1 0,0 0 0,-1-1 0,0 0 0,0-1 0,11-13 0,-7 6-814,-1-1 0,14-25 1,16-41-6297,-29 54 1909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31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0 172 6416,'0'0'740,"0"0"366,0 0 348,0 0-380,0 0-438,0 0-256,0 0-77,0 0-66,23-9 555,135-93 123,-138 88-364,-17 11-494,-1 1 0,1 0 0,-1-1 0,1 1 0,-1-1 1,0 0-1,0 1 0,3-7 0,-5 8-46,1 1-1,-1-1 1,0 1-1,0-1 1,0 1 0,1-1-1,-1 1 1,0-1-1,0 1 1,0-1-1,0 1 1,0-1-1,0 1 1,0-1-1,0 1 1,0-1 0,0 1-1,-1-1 1,1 1-1,0-1 1,0 1-1,0-1 1,-1 0-1,0 0 12,0 1 1,0-1-1,1 1 0,-1-1 0,0 1 0,0 0 0,0-1 0,0 1 0,0 0 0,0 0 1,0 0-1,0-1 0,0 1 0,0 0 0,0 0 0,0 0 0,1 1 0,-3-1 1,-4 1 52,-1-1 0,1 1 0,0 1 0,0 0 0,0 0 0,0 0 1,0 1-1,0 0 0,0 0 0,1 0 0,0 1 0,-1 0 1,1 1-1,1-1 0,-1 1 0,1 0 0,0 0 0,0 1 1,0 0-1,1 0 0,0 0 0,0 0 0,0 0 0,1 1 0,0 0 1,-4 13-1,6-17-77,0 0-1,0 0 1,0 0 0,1 0 0,-1 0 0,1 1 0,-1-1 0,1 0-1,0 0 1,1 1 0,-1-1 0,0 0 0,1 0 0,0 0 0,0 0-1,0 1 1,0-1 0,0 0 0,0 0 0,1-1 0,0 1-1,-1 0 1,4 2 0,-2-2-215,0-1 0,0 1-1,0-1 1,0 0 0,1 0 0,-1 0-1,1-1 1,0 1 0,-1-1-1,1 0 1,0 0 0,0 0 0,0-1-1,0 1 1,0-1 0,0 0-1,-1 0 1,8-1 0,13-3-8752,-7 0 6546,1-2 182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32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6976,'0'0'700,"22"-12"5657,-19 22-6309,-1-1 0,-1 1 0,1 0-1,-1 0 1,-1 0 0,0 0 0,0 0 0,-4 20 0,0 13-108,3-24-573,0 7-2341,3-9-6150,-2-11 7459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32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12672,'0'0'184,"0"0"384,0 0 48,0 0-88,0 0-280,2-4-168,0 1-40,1-2-152,1 1-672,1 1-10280,1-2 10320,0 2-1480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33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0 371 8472,'0'0'313,"17"-20"2472,5-11-2473,4-7-209,2 1 0,36-37 1,-4 7 198,-55 60-127,0 1 0,-1-1 0,1-1 0,-1 1 0,-1-1 0,1 0 0,-1 1 0,3-14 0,-6 20-143,0 0 1,0 0-1,1 1 1,-1-1-1,0 0 0,0 0 1,0-1-1,0 1 1,0 0-1,0 0 1,-1 0-1,1 1 0,0-1 1,0 0-1,-1 0 1,1 0-1,0 0 1,-1 0-1,1 0 0,-1 0 1,0-1-1,0 2-17,0-1-1,0 1 0,1 0 1,-1-1-1,0 1 0,0 0 1,0 0-1,1 0 0,-1 0 0,0-1 1,0 1-1,0 0 0,1 1 1,-1-1-1,0 0 0,0 0 1,0 0-1,1 0 0,-1 1 1,-1-1-1,-2 2 13,-1 0 1,1 0-1,0 1 1,0-1-1,0 1 0,0 0 1,-5 5-1,1 1 9,1-1 0,1 1 0,0 0 0,0 0 0,0 1-1,1-1 1,1 1 0,0 1 0,0-1 0,1 0 0,0 1 0,1 0 0,0-1-1,1 1 1,0 0 0,1 0 0,0 0 0,1 0 0,0 0 0,0 0 0,4 12 0,16 46 39,-16-56-70,0 0 0,-1 1 1,0 0-1,-1-1 0,-1 1 0,0 1 1,-1-1-1,-1 17 0,0-29-3,0-1-1,0 1 1,-1 0 0,1 0-1,0-1 1,-1 1-1,1 0 1,-1 0 0,0-1-1,0 1 1,0-1-1,0 1 1,0-1 0,0 1-1,0-1 1,0 0-1,-2 2 1,2-2 1,0-1 0,0 1-1,0-1 1,0 1 0,0-1 0,0 0 0,-1 0-1,1 1 1,0-1 0,0 0 0,0 0 0,0 0-1,0 0 1,0 0 0,-1 0 0,1-1 0,0 1 0,0 0-1,0-1 1,-1 0 0,-2 0 4,0-1 1,0-1-1,1 1 1,-1 0-1,1-1 0,0 0 1,0 0-1,0 0 1,0 0-1,0 0 0,1-1 1,-5-6-1,5 5-45,-1 0 0,1 0 0,0 0 0,0 0 0,1 0 0,-1 0-1,1-1 1,0 1 0,1-1 0,-1 1 0,1-1 0,0 1 0,1-1 0,-1 1 0,1 0 0,0-1 0,2-7-1,1 6-381,-1 0-1,1 0 1,0 0-1,0 0 1,1 1-1,0 0 1,0 0-1,1 0 1,-1 0-1,1 1 1,10-7-1,10-6-6900,-8 7 5763,6-4-221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33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 9576,'0'0'457,"0"0"190,0 0 314,0 0 214,-27 0 1025,17 0-2173,0 0 86,-1 0 0,1 1 0,-1 0 0,-16 3 0,25-3-102,1-1 0,-1 0 1,0 1-1,1-1 0,-1 1 0,1 0 1,-1-1-1,1 1 0,0 0 1,-1 0-1,1 0 0,0 0 0,0 0 1,-1 0-1,1 0 0,0 0 0,0 1 1,0-1-1,0 0 0,1 1 1,-1-1-1,0 1 0,1-1 0,-1 1 1,0-1-1,1 1 0,0-1 0,-1 1 1,1-1-1,0 1 0,0 0 1,0-1-1,0 1 0,0-1 0,0 1 1,0 0-1,1-1 0,0 3 1,0-2-12,-1 0 0,1 0 0,0-1 0,0 1 1,0 0-1,1-1 0,-1 1 0,0-1 1,1 1-1,-1-1 0,1 0 0,-1 0 1,1 1-1,-1-1 0,1 0 0,2 0 1,36 17 6,-5-3-2,-30-11-4,0-1 0,0 1 0,0 1 0,0-1 1,0 1-1,-1 0 0,0 0 0,0 0 0,0 0 1,3 8-1,-7-12 0,1 1-1,0 0 1,-1 0 0,1 0 0,-1 0 0,1 0 0,-1 0-1,0 0 1,0 0 0,0 0 0,0 0 0,0 0-1,0 0 1,-1 0 0,1 0 0,-1 0 0,1 0 0,-1 0-1,0 0 1,0 0 0,0 0 0,0-1 0,0 1-1,0 0 1,0-1 0,0 1 0,-1 0 0,1-1-1,-1 0 1,1 1 0,-1-1 0,0 0 0,1 0 0,-1 0-1,-4 2 1,-8 5 105,-1-1 0,0 0-1,-30 8 1,40-13-155,0-1 0,0 0 0,0 0 0,0 0 0,0-1 1,1 1-1,-1-1 0,0 0 0,0-1 0,0 1 0,0-1 0,0 0 0,0 0 0,0 0 1,0-1-1,1 0 0,-6-2 0,9 3-554,8-6-13868,-6 6 15689,6-3-3003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34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0 208 9592,'17'-9'784,"-5"1"-724,0-1 0,0 0 0,0-1 0,-2 0 0,1-1 0,-1 0 0,0 0 0,-1-1 0,-1 0 0,0-1 0,-1 0 0,0 0 0,8-23 0,-14 35 6,-1 0-1,0 1 1,1-1 0,-1 0 0,0 0 0,0 1 0,0-1 0,1 0 0,-1 0 0,0 1-1,0-1 1,0 0 0,0 0 0,0 0 0,0 1 0,-1-1 0,1 0 0,0 0-1,0 0 1,-1 1 0,1-1 0,-1 0 0,1 0-6,-1 1 1,1 0-1,-1-1 0,1 1 1,-1 0-1,0 0 0,1 0 1,-1 0-1,1-1 0,-1 1 1,1 0-1,-1 0 0,0 0 1,1 0-1,-1 0 0,1 1 1,-1-1-1,0 0 0,1 0 1,-1 0-1,0 1 0,-31 17 1014,23-10-1046,0 0 0,0 1 1,1-1-1,0 2 1,1-1-1,0 1 1,0 0-1,1 1 1,0-1-1,1 1 0,1 0 1,0 1-1,0-1 1,-3 16-1,7-25-27,0 0 0,0 0-1,1 0 1,-1 0 0,0 1 0,1-1 0,-1 0-1,1 0 1,-1 0 0,1 0 0,0 0-1,0 0 1,0-1 0,0 1 0,1 0-1,-1 0 1,0-1 0,1 1 0,-1 0 0,1-1-1,-1 0 1,1 1 0,0-1 0,0 0-1,-1 0 1,1 0 0,0 0 0,0 0-1,0 0 1,0-1 0,0 1 0,0-1 0,0 1-1,1-1 1,1 0 0,0 1-181,0 0 0,0-1 1,1 0-1,-1 0 0,0 0 0,0 0 1,0-1-1,0 1 0,0-1 0,0 0 1,0 0-1,0-1 0,-1 1 0,1-1 1,0 0-1,-1 0 0,7-4 0,16-23-10441,-17 19 8900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34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39 8672,'0'0'552,"0"0"566,0 0 94,-9 21 2115,6-12-3320,1 1 1,0-1-1,0 1 1,1 0-1,0 0 1,1 0-1,0 0 0,0 0 1,1 0-1,1-1 1,3 14-1,-5-23-15,0 1-1,0-1 1,1 0-1,-1 0 0,0 0 1,0 1-1,1-1 1,-1 0-1,0 0 1,1 0-1,-1 0 0,0 0 1,1 1-1,-1-1 1,0 0-1,1 0 1,-1 0-1,0 0 1,1 0-1,-1 0 0,0 0 1,1 0-1,-1 0 1,0 0-1,1 0 1,-1-1-1,0 1 1,1 0-1,-1 0 0,0 0 1,0 0-1,1 0 1,-1-1-1,0 1 1,1 0-1,-1 0 0,0 0 1,0-1-1,1 1 1,-1 0-1,0-1 1,0 1-1,0 0 1,1-1-1,10-11-395,-11 12 397,10-15-556,0 0 0,11-26 0,-16 30 674,0 1 0,0 0 0,1 0 0,0 0 0,1 1 0,0 0 0,1 0 0,13-13 0,-20 22-59,-1-1 1,0 1 0,1 0 0,-1-1-1,1 1 1,0-1 0,-1 1 0,1 0-1,-1 0 1,1-1 0,0 1 0,-1 0-1,1 0 1,-1-1 0,1 1-1,0 0 1,-1 0 0,1 0 0,0 0-1,-1 0 1,1 0 0,0 0 0,-1 0-1,1 1 1,-1-1 0,1 0 0,0 0-1,-1 0 1,1 1 0,0-1 0,0 1-1,0 0-15,0 0-1,0 1 1,0-1-1,0 1 1,0-1-1,-1 1 1,1-1-1,0 1 1,-1-1-1,1 1 1,-1 0-1,1 1 1,2 54-162,-3-53 220,0 22-177,-1-16-165,1 0 0,0 0 0,0 0 0,1 0 0,0-1 0,5 17 0,-6-26-2493,2 1-5349,0 0 7626,-1-1-234,2 3-1111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35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5536,'0'0'1586,"0"0"100,0 0 46,0 0-282,-9 30 1430,2-10-2680,1-1-1,1 1 1,1 0-1,-2 24 0,4-32-330,2 1 0,0-1 0,0 1-1,1-1 1,0 0 0,1 0 0,1 1-1,4 12 1,-2-15-1592,-5-9 1099,1 0 0,-1-1 0,1 1 0,-1 0-1,1 0 1,-1-1 0,1 1 0,0-1 0,-1 1 0,1-1 0,0 1 0,0-1 0,-1 1 0,1-1 0,0 1-1,0-1 1,1 1 0,3-1-1097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35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11968,'0'0'585,"0"0"360,0 0 115,0 0-434,19-10 87,-1 2-519,1 2 1,0 0 0,0 1-1,1 1 1,-1 1-1,36-2 1,-11 3-2046,-4-1-2902,-2 0-3973,-29 2 6805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8:17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2144 216,'0'0'289,"0"0"146,0 0 68,0 0-49,0 0-62,0 0-120,-13-26 323,8 15-425,1-1-1,1 0 1,0 0 0,1 0 0,0 0-1,0-24 1,1 20 165,-1-1 0,0 1 0,-6-22 0,-125-334 1174,120 342-1465,-7-13 272,-19-61 0,24 37-221,3 0-1,3-1 1,3-1 0,5-134-1,8-70-67,-8 173-10,3-108 29,1 189-53,0 1 1,1 0 0,10-26-1,5-21-9,-16 53 22,0-1 0,1 1-1,1 0 1,9-18 0,4-9-88,-18 38 85,0 1-17,0 0-6,0 0 4,25-17-3082,-18 8 1321,-2-1-1630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56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0 3376,'0'0'1641,"0"0"-214,0 0-161,-29 16 5076,27-12-6231,-1-1 0,0 0 0,1 1 0,0-1 0,0 1 0,0-1 0,0 1 0,0 0 0,1 0 0,0 0 0,-2 8 0,-5 50-106,6-48 123,-3 84 222,7 116-1,2-44-332,13-211-257,-13 28 191,1-6 19,1 1 0,1 0 1,0 1-1,2 0 0,0 0 0,13-20 1,-21 37 36,-1-1 1,0 1 0,1 0 0,-1-1 0,0 1-1,1-1 1,-1 1 0,0-1 0,1 1 0,-1 0-1,1-1 1,-1 1 0,1 0 0,-1 0 0,1-1 0,-1 1-1,1 0 1,-1 0 0,1 0 0,-1-1 0,1 1-1,-1 0 1,1 0 0,0 0 0,-1 0 0,1 0-1,-1 0 1,1 0 0,-1 0 0,1 0 0,0 1-1,12 14 115,0 27-12,-8 81 199,-5-121-316,0 0-86,0-2-75,0 0-78,0 0-124,0 0-360,11-3-8178,-5 1 2912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8:18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0 138 600,'0'0'301,"0"0"37,0 0 50,0 0-59,0 0-89,0 0-11,0 0-34,0 0-48,0 0 9,0 0-26,0 0-32,0 0 47,0 0 10,0 0-10,0 0 43,7-10 375,-1 1-474,1 0 0,-1 0 1,1 0-1,9-8 0,-1 4-70,1 1 1,0 1-1,1 0 0,34-15 0,-50 26 47,0 0 0,0 0 0,0-1 0,0 1 0,0 0 0,0 0 0,1 0 0,-1 0 1,0 0-1,0 0 0,0 0 0,0 1 0,0-1 0,0 0 0,0 1 0,0-1 0,0 0 0,0 1 0,0-1 0,0 1 0,0 0 0,0-1 0,1 2 0,22 22-228,-5-4 142,6 1-73,0 0 0,-2 2 0,31 37 1,36 36-3338,-73-80 2576,-2 1-775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12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42 3184,'0'0'1555,"0"0"-172,0 0-144,0 0-44,-1 24 3422,11 118-2038,-5-94-2515,-2 87 1,-4-84-16,1-50-30,0-1-8,0 0-3,-2-4-5,1-1 0,-1 1 1,1-1-1,0 1 1,0-1-1,0-5 1,-9-50-1,3 28 2,2 1 1,1 0-1,2-1 1,1 0-1,4-39 1,-1 63 52,0 1 0,1 0 0,-1 0 0,1 0 0,1 0 1,-1 0-1,1 1 0,0-1 0,1 1 0,-1 0 1,1 1-1,1-1 0,-1 1 0,1 0 0,0 0 1,9-5-1,-13 9-43,0 0 0,0 0 0,0 1 0,0-1 0,0 1 0,0-1 0,0 1 0,0 0 0,1 0 0,-1 0 0,0 0 0,0 0 0,0 0 0,0 1 0,0-1 0,0 1 0,0-1 0,0 1 0,0 0 0,0 0 0,0 0 0,0 0 0,0 0 0,0 0 0,-1 1 0,1-1 0,2 3 0,0 0 3,-1 0 0,0 0 0,0 0 0,-1 0 0,1 0 0,-1 0 0,0 1 0,0-1 0,0 1 0,1 8 0,2 15 35,-1-1 0,-1 1 0,-1 0 0,-2 0 0,-5 45-1,4-60-31,-1-1-1,-1 1 0,0-1 0,-1 0 0,0 0 1,-1 0-1,0-1 0,-1 1 0,0-1 0,-1 0 1,0-1-1,-1 0 0,0 0 0,-15 14 0,20-21-59,0-1-1,0 0 0,0 0 0,-1 0 0,1 0 0,0 0 0,-1-1 0,1 1 0,-1-1 0,0 0 0,1 0 1,-1-1-1,-4 1 0,6-1-383,2 0-92,4-15-9267,2 7 2813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13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2848,'0'0'1421,"0"0"-24,0 0-94,0 0-110,0 0 217,0 0 60,0 0-294,0 0-82,4 20 890,7 37-1398,3 66 0,-12-95-521,-1-11 129,-3-29 74,-2-29-129,5 28-134,0 0 0,1 0-1,0 0 1,1 0 0,0 0 0,1 1-1,1 0 1,7-15 0,-9 20-13,1 1 1,-1 1-1,1-1 0,0 1 1,0-1-1,1 1 0,0 0 1,0 1-1,0-1 1,0 1-1,1 0 0,-1 0 1,1 1-1,0 0 0,0 0 1,1 0-1,10-3 0,-15 6-76,0-1-1,0 1 0,0 0 0,0 0 0,0 0 0,0 0 0,0 0 0,-1 1 1,1-1-1,0 0 0,0 1 0,0 0 0,0-1 0,-1 1 0,1 0 0,0 0 0,-1 0 1,1 0-1,-1 0 0,3 2 0,24 30-7014,-24-28 5278,5 9-4508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13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284 114 4712,'0'0'2297,"-4"-9"3848,-4-6-4577,3 8-1425,-1 0 0,0 0 0,0 0-1,-1 0 1,0 1 0,0 0 0,0 1 0,-1 0 0,0 0-1,0 0 1,0 1 0,-1 0 0,1 1 0,-1 0-1,-10-2 1,15 4-129,-1 0 0,1 0 0,0 1 0,-1 0 0,1 0-1,-1 0 1,1 0 0,-1 1 0,1-1 0,0 1 0,-1 0 0,1 1-1,0-1 1,0 1 0,0 0 0,0 0 0,0 0 0,0 0 0,0 1 0,1-1-1,-1 1 1,1 0 0,0 0 0,0 1 0,0-1 0,0 0 0,0 1-1,1 0 1,0 0 0,0 0 0,0 0 0,-3 7 0,1 2-4,0-1-1,0 1 1,2 0 0,-3 22 0,4-30-11,1-1 0,-1 0 0,1 0 0,1 0 0,-1 0 0,0 0 0,1 0 1,0 0-1,0 0 0,0 0 0,0 0 0,1 0 0,-1 0 0,1-1 0,0 1 0,0 0 0,1-1 0,-1 0 0,4 4 0,-4-6 0,-1 0-1,1 0 0,0-1 1,0 1-1,0-1 0,0 1 1,-1-1-1,1 0 0,0 1 1,0-1-1,0 0 0,0 0 1,0 0-1,0-1 0,0 1 1,0 0-1,-1-1 0,1 1 1,0-1-1,0 0 0,0 1 1,-1-1-1,1 0 0,0 0 1,2-2-1,2-1-6,-1 0 0,1 0 0,-1 0 0,0 0 0,-1-1 0,6-5-1,1-8-2,0 1-1,-2-2 0,0 1 0,0-1 1,7-28-1,-16 46 29,0 1 23,0 0-1,0 0-3,-1 1-23,0 1 0,0 0 0,0-1 0,0 1 0,0 0 0,1 0 0,-1-1 0,0 1-1,1 0 1,-1 0 0,1 0 0,0 0 0,0 0 0,0 2 0,-1-3-1,0 9 36,0-1-1,0 1 1,1-1-1,1 0 0,-1 1 1,1-1-1,1 1 0,2 9 1,-2-15-343,-1 1 0,1-1 0,0 0 0,0 0 0,1 0 0,-1-1 0,7 8 0,-6-8-652,0 0 0,0 0 0,1-1 0,-1 1 0,1-1 0,0 0 0,-1 0 0,1 0 0,6 2 0,5 2-5305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14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53 3448,'0'0'1699,"0"0"-166,0 0-175,-11-24 4077,10 23-5352,0-1 0,0 0 0,0 0 1,0 1-1,0-1 0,0 1 0,0-1 0,-1 1 0,1-1 1,-1 1-1,1 0 0,-1 0 0,1-1 0,-1 1 0,0 0 0,1 0 1,-1 1-1,0-1 0,0 0 0,0 1 0,0-1 0,0 1 1,0-1-1,1 1 0,-1 0 0,0 0 0,0 0 0,0 0 1,0 0-1,0 1 0,0-1 0,0 0 0,0 1 0,0-1 0,0 1 1,1 0-1,-1 0 0,-3 1 0,0 1-58,1 0 0,-1 1-1,0-1 1,1 1 0,0 0 0,0 0 0,0 0-1,0 0 1,1 1 0,-1 0 0,1 0-1,-2 5 1,-3 6 16,2 1-1,0 0 1,1 0 0,-4 27-1,7-35-41,1-1 1,1 0-1,0 1 0,0-1 1,0 0-1,1 1 0,1-1 1,-1 0-1,1 1 0,0-1 1,7 13-1,-9-19-4,1-1 0,0 0 0,-1 1 1,1-1-1,0 0 0,0 1 0,0-1 1,0 0-1,0 0 0,0 0 0,0 0 1,0 0-1,1 0 0,-1 0 0,0 0 0,1-1 1,-1 1-1,0 0 0,1-1 0,-1 1 1,1-1-1,-1 0 0,1 1 0,-1-1 0,3 0 1,0 0-16,-1-1 1,0 1 0,0-1-1,1 0 1,-1 0-1,0-1 1,0 1 0,0-1-1,0 1 1,-1-1 0,5-3-1,2-2-54,0-1 0,0 0 1,-1-1-1,0 0 0,12-17 0,-14 16 73,-1 0 0,0 0 0,0 0 0,-1-1 1,0 1-1,-1-1 0,0 0 0,0 0 0,-1 0 1,-1-1-1,0 1 0,-1 0 0,0-1 0,0 1 0,-4-15 0,4 24 91,-1 2-61,0 0 1,0 1 0,0-1-1,1 0 1,-1 0-1,0 0 1,0 1 0,0-1-1,1 0 1,-1 1-1,0-1 1,0 1 0,1-1-1,-1 1 1,0-1 0,1 1-1,-1-1 1,1 1-1,-1 0 1,1-1 0,-1 1-1,1 0 1,-1-1-1,0 2 1,-6 26 277,7-19-252,0 1 0,0-1 0,1 0 0,1 10 0,-1-17-49,15 71 197,-3 0 1,7 137-1,-20-199-199,0 7 11,0 1-1,-1 0 1,-1-1-1,-5 20 1,6-34-15,1-1 0,-1 0 0,0 1 0,-1-1 0,1 0 0,0 1 0,-1-1 0,0 0-1,0 0 1,0 0 0,0 0 0,0-1 0,0 1 0,-1 0 0,0-1 0,1 0 0,-1 1 0,0-1 0,0 0 0,0-1 0,0 1 0,0 0 0,-1-1-1,1 0 1,0 0 0,-1 0 0,1 0 0,-6 0 0,6-1-6,0 0 1,1 0-1,-1 0 0,0 0 0,0-1 1,0 1-1,1-1 0,-1 0 0,0 0 1,1 0-1,-1 0 0,1 0 0,-1-1 1,1 1-1,0-1 0,-4-2 0,2 0-13,1 0-1,-1 0 1,1 0 0,-1-1-1,1 1 1,0-1-1,1 0 1,-3-5-1,1 0-43,0-1-1,1 1 0,1-1 1,-1 1-1,2-1 1,-1 0-1,1 0 0,1-12 1,2 15 29,-1-1 1,1 1-1,1 0 0,-1 0 1,1 1-1,1-1 1,-1 1-1,1-1 1,1 1-1,-1 0 0,1 1 1,1-1-1,-1 1 1,8-7-1,-2 3-134,-1 1 1,1 0-1,0 1 0,1 1 1,0-1-1,0 2 0,25-10 1,-19 10-484,0 2 0,1 0 0,23-2 0,-13 4-3203,40 2 0,-33 2-1658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8:51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2904,'0'0'388,"0"0"413,0 0 139,0 0-48,0 0-44,0 0-105,0 0-105,0 0 90,0 0 40,0 0-105,0 0-42,0 0-101,0 0-145,0 0-12,0 0 2,0 0 4,0 0 58,0 0 16,0 0-7,0 0-12,0 0-163,0 0-82,0 0-11,0 0-7,0 0-26,0 0-13,17 26 238,-6 5-252,-1 0 0,-1 0-1,8 54 1,14 154 92,-26-222-196,-5-15-20,0-2-32,0 0-103,0 0-137,6-14-1292,-1 2-1501,-2 5-3453,4-5 3648,-1 0 801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8:52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 3344,'0'0'764,"0"0"384,0 0 4,0 0-167,0 0-76,0 0 162,0 0-2,0 0-171,0 0-144,0 0-136,0 0-84,0 0 4,-24 7 742,20-5-1263,1 0 1,0-1 0,0 1-1,0 0 1,1 0 0,-1 1-1,0-1 1,1 1 0,-1-1-1,1 1 1,0 0 0,0 0-1,0 0 1,0 0-1,0 0 1,1 0 0,0 0-1,-2 5 1,-4 12-22,2-1 0,-4 22 0,3-14 31,0 0-34,2-15 10,1 1-1,0-1 0,-1 24 1,4-34-100,0-2-130,12-20-3242,-5 6-4014,0 2 5243,1-2 347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8:52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3520,'0'0'604,"0"0"305,0 0 55,0 0-131,0 0-141,0 0-73,0 0 9,0 0 8,0 0-27,0 0-91,0 0-90,0 0 14,0 0 13,0 0-22,0 0-7,0 0-58,0 0-60,34 0 937,86 0-941,-119 0-313,24 14-542,-22-11 301,-1 0 0,0 1 1,0-1-1,0 0 0,0 1 0,3 6 1,-1-1-1872,-4-8-4299,0-1 4093,0 0 570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8:58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3752,'0'0'428,"0"0"411,0 0 250,0 0-48,0 0-152,0 0 82,0 0-19,0 0-216,0 0-67,0 0-97,0 0-120,0 0 15,0 0-72,0 0-113,0 0 26,0 0-25,0 0-74,7 9 161,3 8-336,0 1 1,-2 0 0,0 0 0,-1 1 0,-1-1 0,6 28 0,6 18 9,-13-51-43,-2-3 2,0 0 0,0 0 0,0 0 1,-2 0-1,1 0 0,0 19 1,-2-27 4,0-2 0,0 0 0,0 0 0,0 0 0,0 0 0,5-10-7,12-19-24,-9 13 25,0 0 1,21-26-1,-25 38-3,-1 0-1,1 0 0,1 0 0,-1 0 1,0 1-1,1-1 0,0 1 0,0 0 1,0 1-1,0-1 0,0 1 0,0 0 1,8-1-1,-12 3 1,1 0-1,-1 0 1,0 0 0,1 1 0,-1-1-1,1 0 1,-1 1 0,0-1 0,1 1-1,-1 0 1,0-1 0,1 1 0,-1 0-1,0 0 1,0 0 0,0 0 0,0 0-1,0 0 1,0 0 0,0 0 0,0 0-1,0 1 1,-1-1 0,1 0 0,0 0-1,-1 1 1,1-1 0,-1 1 0,1 1 0,14 48 24,-14-46-24,16 62 24,-17-66-16,0-1 1,0 0-4,0 0-15,0 0-12,0 0-87,0 0-230,0 0-340,0 0-1704,0 0-4700,0 0 4551,0 0 654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8:59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1 226 5480,'0'0'277,"0"0"128,0 0 59,0 0-58,0 0-73,0 0-4,0 0-49,18-17 510,-8 11-472,1-1-1,-1 0 1,0 0 0,-1-1 0,9-10 0,5-3-189,-20 19-31,0-1 1,0 1-1,0-1 1,0 0 0,0 0-1,-1 0 1,1 0-1,-1 0 1,0 0 0,0-1-1,0 1 1,-1-1-1,1 0 1,-1 1-1,0-1 1,0 0 0,0 0-1,0 0 1,-1 0-1,0 1 1,0-1 0,0 0-1,0 0 1,0 0-1,-1 0 1,0 0-1,1 0 1,-1 0 0,-1 1-1,1-1 1,-1 0-1,1 1 1,-5-6 0,6 8-79,-1 0 0,1 1 0,-1-1 0,1 0 0,-1 0 0,0 1 0,1-1 0,-1 1 0,0-1 0,1 1 0,-1-1 0,0 1 1,0-1-1,0 1 0,0 0 0,1-1 0,-1 1 0,0 0 0,0 0 0,0-1 0,0 1 0,0 0 0,0 0 0,0 0 0,0 0 0,0 0 1,1 1-1,-1-1 0,0 0 0,0 0 0,0 0 0,0 1 0,0-1 0,0 1 0,1-1 0,-1 0 0,0 1 0,0 0 0,1-1 1,-1 1-1,-1 0 0,0 1-7,-1 1 1,1-1-1,0 0 1,0 1-1,0-1 1,0 1 0,0 0-1,0 0 1,-1 5-1,-1 2 0,1 1-1,1 0 1,0 0-1,1 0 1,0 0-1,1 0 1,1 21-1,-1-29-12,1 0-1,-1 0 0,1 1 0,0-1 0,0 0 1,0 0-1,0 0 0,1 0 0,-1 0 0,1 0 1,0 0-1,0 0 0,0-1 0,0 1 0,0-1 1,0 1-1,1-1 0,-1 0 0,1 0 0,0 0 0,-1 0 1,1 0-1,0-1 0,0 0 0,0 1 0,0-1 1,0 0-1,1 0 0,3 0 0,-4 0-133,0-1-1,0 0 0,0 0 0,1 0 1,-1 0-1,0-1 0,0 1 1,0-1-1,0 0 0,1 0 1,-1 0-1,0 0 0,3-3 1,8-4-3725,-1-3-3744,-4 3 5752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56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0 216 3728,'0'0'1806,"0"0"-362,0 0-484,0 0-176,16-3 491,3-3-1191,-1-1 0,-1-1-1,1 0 1,-2-1 0,1-1 0,22-17 0,22-24 386,-56 46-294,1-1 0,-1 1 1,-1-1-1,1-1 1,-1 1-1,0 0 0,0-1 1,3-9-1,-6 16-151,-1-1 0,0 0 0,1 1 1,-1-1-1,0 0 0,0 1 0,1-1 0,-1 0 0,0 0 1,0 1-1,0-1 0,0 0 0,0 0 0,0 1 1,0-1-1,0 0 0,0 0 0,-1 1 0,1-1 0,0 0 1,0 1-1,0-1 0,-1 0 0,1 1 0,-1-1 0,1 0 1,0 1-1,-1-1 0,0 0 0,0 1 14,0-1 1,0 1-1,-1 0 0,1-1 0,0 1 0,0 0 1,0 0-1,-1 0 0,1 0 0,0 0 1,0 0-1,0 1 0,-1-1 0,1 0 1,-2 1-1,-42 20 861,33-13-682,-3 1 31,0 1 0,1 1 0,-16 14 0,27-23-222,1 1 1,-1-1 0,1 0-1,0 1 1,0 0-1,0 0 1,0-1-1,0 1 1,1 0 0,0 1-1,-1-1 1,1 0-1,0 0 1,0 0-1,1 1 1,-1-1 0,1 0-1,-1 1 1,1-1-1,0 1 1,0-1-1,1 0 1,0 5-1,0-6-22,0 0 0,0 0 0,1 0 0,-1 0 0,1-1 0,-1 1 0,1 0 0,-1-1 0,1 1 0,0-1 0,0 0 0,0 1 0,0-1 0,0 0 0,0 0 0,0 0 0,0 0 0,0-1 0,1 1 0,-1-1 0,3 1 0,54 6-102,-53-6 58,-4-1-33,21 2-453,37-3 0,-50 0-1051,0-1 1,0 0-1,15-5 0,-8 2-1811,1 0-2566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8:59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4472,'0'0'336,"0"0"373,0 0 36,0 0-82,0 0-38,0 0-34,0 0 28,0 0 31,0 0-160,0 0-145,0 0-20,0 0-65,0 0-65,11 17 465,-3-3-579,-1 1 0,-1 0 0,-1 0 1,0 0-1,-1 1 0,-1-1 0,3 25 0,-6-38-65,0-2 24,0 0 11,0 0 58,4-18 541,0-4-627,1-1 1,1 2-1,1-1 1,1 1-1,0 0 1,2 0-1,14-21 1,-23 40-534,8-4-2647,1 2-2807,1 0 3880,2 0 419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9:00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0 175 4168,'0'0'397,"0"0"455,0 0 63,0 0-9,0 0-12,0 0 68,0 0-15,0 0-164,0 0-209,0 0-123,0 0-102,0 0-113,18 3 288,-8-1-430,0-1-1,0-1 1,0 1 0,0-2-1,0 0 1,0 0-1,17-4 1,-5-1-62,0-1 0,27-12 1,-36 13 33,-1-1 1,0-1 0,-1 0-1,1-1 1,-2 0 0,1-1-1,-1 0 1,-1 0 0,0-1-1,9-14 1,-17 24-49,-1 1 0,1-1 0,-1 1 0,0-1 0,1 1 0,-1-1 0,1 0 0,-1 1 0,0-1 0,1 1 0,-1-1 0,0 0 0,0 1 0,0-1 0,1 0 0,-1 1 0,0-1 0,0 0 0,0 0 0,0 1 0,0-1 0,0 0 0,0 1 0,-1-1 0,1 0 0,0 1 0,0-1 0,0 0 0,-1 1 0,1-1 0,0 1 0,-1-1 0,1 0 1,0 1-1,-1-1 0,1 1 0,-1-1 0,1 1 0,-1-1 0,1 1 0,-1 0 0,1-1 0,-1 1 0,0-1 0,1 1 0,-1 0 0,1 0 0,-1-1 0,0 1 0,1 0 0,-1 0 0,0 0 0,0 0 0,1 0 0,-1 0 0,0 0 0,1 0 0,-1 0 0,-1 0 0,-51 3 166,45-2-150,3 0-22,0 0 0,1 0 0,-1 0 0,0 1 0,1-1 0,-1 1 0,1 0 0,0 1 0,-1-1 1,1 1-1,0 0 0,1 0 0,-1 0 0,0 0 0,-2 5 0,1-2-2,0 0 1,0 1-1,1-1 0,0 1 0,0 0 1,1 0-1,0 1 0,0-1 0,-2 10 1,4-11-8,0 0 0,0-1-1,0 1 1,1 0 0,0 0 0,0 0 0,0 0 0,1 0 0,0 0 0,0 0 0,0 0 0,3 5-1,-2-7-2,-1-1 0,1 1 0,0-1 0,0 0 0,1 0 0,-1 0 0,0 0 0,1 0 0,0 0 0,0-1 0,0 1 0,0-1 0,0 0 0,0 0 0,1 0 0,-1 0 0,1-1 0,-1 1 0,7 1 0,-2-2-12,0 1 0,0-1 0,0-1 0,1 0 0,-1 0 0,0-1 0,0 0 0,0 0 0,0 0 0,0-1 0,0-1 0,-1 1 0,1-1 0,7-5 1,14-7-1261,-1-1-1,30-23 1,-51 34 660,38-25-7206,-14 9 5954,6-3-7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1:54:50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0 584,'0'0'277,"0"0"-6,0 0 166,0 0 174,0 0 66,0 0 57,0 0-74,0 0-100,0 0-30,0 0-91,0 0-95,0 0-3,0 0 4,0 0-3,0 0 55,0 0-6,0 0-13,0 0 145,0 0 22,0 0-74,0 0 10,19 17 1331,2 16-776,-18-28-921,0 0-1,0 0 1,0 0 0,0 0 0,1 0 0,0-1 0,0 0 0,6 5 0,7 5 82,-11-9-124,1 0 1,0 0 0,0 0-1,7 4 1,-12-9-53,-2 0-3,0 0-4,0 0-4,0 0-2,0 0-44,0 0-223,0 0-288,-21-3-8039,14 3 3166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1:54:50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1 768,'0'0'543,"0"0"667,0 0 242,0 0-205,0 0-234,0 0-234,0 0-227,0 0-108,0 0-64,0 0 44,0 0 50,-17 21 1072,8-11-1217,1 0 1,0 1 0,1 0 0,-9 17 0,11-18-302,0 0-1,-1 0 1,-1-1 0,0 0 0,0 0 0,-12 11 0,18-19-390,1-1-238,0 0-398,0 0-612,0 0-636,0 0-139,0 0-2082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1:54:52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26 1384,'0'0'700,"0"0"-5,0 0 81,0 0 165,0 0-54,0 0-164,0 0-113,0 0-152,0 0-132,0 0-52,0 0-51,0 0-35,0 0 83,-27-16 2246,24 14-2445,1 1 1,0 0-1,0 0 0,-1 0 1,1 0-1,0 1 0,-1-1 1,1 1-1,-1-1 0,1 1 1,0 0-1,-1 0 0,1 0 1,-1 0-1,1 0 0,-5 1 1,2 2 26,0-1 0,0 0 0,0 1 0,0 0 0,-8 6 1,0 1-8,8-5-36,-1 0-1,1 0 1,-1 1-1,1 0 0,1 0 1,-1 0-1,1 0 1,0 1-1,1 0 1,0 0-1,-3 8 0,2-6 26,1 0 1,1 1-1,-1-1 0,2 1 0,-1 0 0,1-1 0,1 1 0,0 14 0,1-21-47,-1 0 0,1 0 0,0 0 0,0 0-1,0 0 1,0 0 0,0 0 0,0 0 0,1 0 0,0 0 0,-1-1 0,1 1 0,0-1 0,1 1 0,-1-1-1,4 4 1,2-1 13,0 0-1,1 0 0,-1-1 1,11 4-1,-10-4 57,-8-3-46,-1-1-10,20 4 114,-13-3-155,-1-1 0,1 0 1,0-1-1,-1 0 0,13-3 1,22-2 14,-24 3-10,-15 2-6,-1 0 3,16-28 24,-14 20-28,-1-1 0,0 0 0,0 0 0,-1 0 1,-1 0-1,1 0 0,-1 0 0,-3-14 1,3 17-2,-2 0 0,1 0 0,-1 0 0,0 0 1,0 0-1,-1 1 0,0-1 0,0 0 1,0 1-1,-1 0 0,0 0 0,-7-8 1,8 12 8,1 0 1,-1 0-1,0 0 1,0 0-1,0 0 1,0 0-1,-1 1 1,1 0-1,0 0 1,-1 0-1,-3-1 1,-3 0-3226,0 2-3455,10 0 751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2:21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390 105 2464,'0'0'1225,"0"0"-6,9-29 3487,-8 27-4552,0 0 0,-1 0 1,1 0-1,-1-1 0,1 1 0,-1 0 0,0-1 0,0 1 0,0 0 0,0-1 0,-1 1 0,1 0 0,0 0 0,-1-1 0,0 1 0,1 0 0,-1 0 0,0 0 0,0 0 0,-1 0 0,1 0 0,0 0 0,0 0 0,-1 0 0,0 0 0,1 1 1,-1-1-1,0 1 0,1-1 0,-1 1 0,0 0 0,0-1 0,0 1 0,0 0 0,-1 0 0,1 1 0,-4-2 0,0 0-144,-1 1 1,1 0-1,-1 1 1,0-1-1,1 1 1,-1 1-1,0-1 0,1 1 1,-1 0-1,1 1 1,-1-1-1,-8 5 1,-14 6-5,-40 22 0,60-28-6,0 0 0,1 0 0,-1 0 0,1 1 0,1 1 1,0-1-1,0 1 0,-8 12 0,0 2 3,1 0 1,1 1 0,1 1-1,-12 37 1,21-55-2,1 1 0,0 0 0,1 0-1,0 0 1,0 0 0,0 0 0,1 0 0,0 0 0,0 0 0,1 0 0,0 0-1,0 0 1,1 0 0,-1 0 0,2 0 0,-1 0 0,1-1 0,0 0 0,0 1 0,1-1-1,-1 0 1,6 5 0,0-2 22,1-1 0,0 0 0,0-1 0,1 0 0,0 0 0,0-2 0,14 6 0,28 17 86,-26-11-69,0 1 1,-2 2-1,0 0 1,32 35 0,-47-44-29,0 1 0,-1 0-1,-1 0 1,0 1 0,-1 0 0,0 0 0,-1 1 0,0 0 0,-1 0-1,-1 0 1,5 28 0,-8-37-3,-1 0 1,0 0-1,0 0 0,0 0 0,-1-1 0,0 1 1,0 0-1,0 0 0,0 0 0,-1-1 0,0 1 1,0-1-1,-4 7 0,2-4 20,-1 0 0,-1 0 1,1 0-1,-1-1 0,0 0 1,-1 0-1,-8 6 0,0-3 8,1 0 0,-1-1 0,-1 0 0,0-1 0,0-1 0,0 0 0,-21 3 0,24-6-61,0-1 0,0-1 0,-1-1 0,1 1 0,0-2 0,0 0 0,0-1 0,-23-5-1,34 7 3,1-1 0,-1 1-1,1-1 1,0 1 0,-1-1-1,1 0 1,0 1-1,-1-1 1,1 0 0,0 0-1,0 0 1,0 0-1,0 0 1,0 0 0,0 0-1,0 0 1,0 0-1,0-2 1,0 2-108,1 0 1,0 0-1,0 0 1,0 1-1,0-1 0,0 0 1,0 0-1,0 0 1,0 0-1,0 0 0,1 0 1,-1 0-1,0 1 0,1-1 1,-1 0-1,0 0 1,1 0-1,-1 1 0,1-1 1,-1 0-1,2 0 1,2-4-900,0 1 0,1 0 1,0 0-1,0 1 1,0-1-1,8-3 0,14-7-5358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2:21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4000,'0'0'1893,"0"0"-401,0 0 56,0 0 231,0 0-129,0 0-240,0 0-472,0 0-514,0 0-156,-1 2-68,-6 55 188,3 0 0,4 82 0,1-97-320,3 73-121,19 123 1,-23-237-441,0-1-779,0 0-2290,0 0-428,0 0-3414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2:22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4400,'0'0'2058,"0"0"-588,0 0-66,3-1 181,25-9-544,1 0 0,0 2 1,0 2-1,57-7 0,124 7-4475,-208 6 3394,54-3-6868,-29 0 1175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2:23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318 43 1880,'0'0'996,"0"0"232,0 0-8,0 0-191,0 0-216,0 0-185,-19-29 2511,17 27-3086,0 0 0,-1 1-1,0 0 1,1-1 0,-1 1 0,0 0-1,1 0 1,-1 1 0,0-1 0,0 0 0,0 1-1,0 0 1,1-1 0,-1 1 0,0 1-1,0-1 1,0 0 0,0 1 0,0-1 0,0 1-1,1 0 1,-1 0 0,0 0 0,1 0-1,-1 0 1,0 1 0,1-1 0,-4 3 0,-2 2 1,0 1 0,0-1 0,0 1 0,1 1 0,0-1 1,0 1-1,-6 10 0,-39 67 409,29-44-277,21-37-168,-11 15 106,2 0-1,0 1 1,1 1-1,1 0 0,-8 29 1,17-48-118,-1 1-1,0 0 1,1-1 0,0 1-1,-1 0 1,1 0 0,0-1 0,1 1-1,-1 0 1,0 0 0,1-1-1,-1 1 1,1 0 0,0-1-1,0 1 1,0-1 0,0 1 0,1-1-1,-1 0 1,1 1 0,-1-1-1,1 0 1,0 0 0,0 0-1,0 0 1,0 0 0,0 0 0,0-1-1,0 1 1,0-1 0,1 0-1,-1 1 1,1-1 0,-1 0 0,1 0-1,0-1 1,-1 1 0,1 0-1,4 0 1,4 0-6,0 0 0,-1 0 0,1-1 0,0-1 0,-1 0 0,1 0 0,0-1 0,19-6 0,-16 3-209,0-2 1,-1 1-1,0-1 1,-1-1-1,1-1 0,-2 1 1,1-2-1,-1 0 1,0 0-1,-1-1 0,-1 0 1,1-1-1,10-18 1,-8 10-543,-1 0 0,-1-1 0,-1-1 1,0 0-1,-2 0 0,0 0 0,5-43 0,-11 61 1045,-1-1 0,0 0 0,0 1 0,0-1 0,0 0 0,-1 1 0,0-1 0,0 0 0,0 1 0,-1-1 0,1 1 0,-4-7 0,4 11-199,1-1 0,-1 1-1,1 0 1,-1 0 0,1-1 0,-1 1 0,1 0 0,-1 0 0,1-1 0,-1 1 0,1 0 0,-1 0 0,1 0-1,-1 0 1,1 0 0,-1 0 0,0 0 0,1 0 0,-1 0 0,1 0 0,-1 0 0,1 0 0,-1 1 0,1-1-1,-1 0 1,0 0 0,1 0 0,-1 1 0,1-1 0,-1 1 0,-14 7 775,12-4-777,0 0 1,1 0 0,-1 0 0,1 0 0,0 0-1,0 1 1,0-1 0,1 1 0,-1-1-1,1 1 1,0 0 0,1-1 0,-1 1 0,1 0-1,0-1 1,0 7 0,2 10-59,0-1-1,6 26 1,-7-45-29,3 20 24,2-1 1,0 0 0,18 36 0,-21-49-69,0 0-1,1 0 1,0-1 0,1 0 0,0 1 0,0-2 0,0 1 0,0 0 0,1-1-1,0 0 1,0 0 0,0-1 0,11 6 0,-15-9-613,22-6-7363,-12 4 2154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2:56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2512,'0'0'1301,"0"0"165,0 0-59,0 0-137,0 0-29,0 0-197,0 0-216,0 0-167,0 0-239,0 0-77,10 27 871,-7-8-993,-1-1 0,-1 1 0,-1 0 0,0-1 0,-6 35 0,2-13-81,-2 0 10,4-31-118,1 0 1,-1 0 0,1 0-1,1 0 1,0 0 0,0 0-1,3 13 1,-3-21 49,0-1-4,13-26 164,-7 13-236,-1-1 0,-1 1 0,0-1 0,-1 0 0,2-18 0,4-17-5,-9 47-3,2-7-1,0 1 0,0-1 0,0 0 1,1 1-1,1-1 0,0 1 0,0 0 0,0 0 0,1 1 0,9-12 1,-10 14-1,-2 3 0,0-1-1,0 1 1,0 0-1,1-1 1,-1 1 0,1 0-1,-1 0 1,1 1-1,0-1 1,4-2 0,-6 4-23,5 4-2847,-2-1-3888,-4-3 365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57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204 446 3312,'0'0'1619,"0"0"-161,-3-9 3010,-5-12-2355,6 17-1991,1 0-1,-1 0 0,0 0 0,-1 0 1,1 0-1,-1 1 0,0-1 0,0 1 1,0-1-1,0 1 0,0 0 0,-1 0 1,-7-4-1,9 6-55,-1 0 0,1 0-1,-1 0 1,0 1 0,0-1 0,1 1 0,-1-1 0,0 1 0,0 0 0,1 0-1,-1 0 1,0 1 0,0-1 0,0 1 0,1-1 0,-1 1 0,0 0 0,1 0-1,-1 0 1,1 0 0,-1 0 0,1 1 0,-3 2 0,-3 1 29,1 0 0,0 1 0,1 0 0,-1 0 0,1 0 0,0 1 0,-8 12 0,12-14-92,-1 0-1,0-1 1,1 1 0,0 0-1,0 0 1,1 0-1,-1 0 1,1 0-1,0 1 1,0-1-1,1 0 1,0 0-1,0 1 1,1 6-1,-1-10-3,1-1 0,-1 1-1,1-1 1,0 1-1,-1 0 1,1-1-1,0 1 1,0-1-1,0 0 1,1 1-1,-1-1 1,0 0-1,0 0 1,1 1 0,-1-1-1,1 0 1,-1-1-1,1 1 1,-1 0-1,1 0 1,-1 0-1,1-1 1,0 1-1,-1-1 1,4 1-1,51 4-77,-42-4 24,-9-1 13,0 0 0,0 0-1,0 0 1,1-1 0,-1 0-1,0 0 1,0 0-1,0-1 1,0 0 0,-1 0-1,1 0 1,0 0 0,7-6-1,-5 3-122,0-1 0,-1 0 1,0 0-1,0-1 0,0 1 0,-1-1 0,7-12 0,0-2-944,-2-1 1,0-1-1,-1 0 0,10-44 1,-4-9-3879,-5-2 4401,-3 0 4087,-5 2 3779,-2 75-6719,0 1-189,0 0-48,-2 10-53,1 1 0,0-1-1,1 0 1,2 17 0,0 5 49,-2 414-988,0-445 324,0-1-30,0-33-5539,0 17 2218,0 1-2862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2:57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3056,'0'0'1487,"0"0"-196,-8 7 4455,3 0-5088,1 5-277,2 1 0,-1 0-1,1-1 1,1 1 0,0 0-1,2 15 1,-2 21-107,-14 102 100,-4 92-281,19-223-574,0-13-8422,0-7 2651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2:57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4232,'0'0'2068,"0"0"-155,0 0 215,0 0-253,0 0-415,18-15 686,0 7-2060,0 1 0,1 0 0,0 2 0,1 0-1,33-4 1,-17 2-171,44-3-2693,2 6-5389,-55 4 2868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3:01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16 1008,'0'0'635,"0"-13"4632,-1 11 231,-3 6-5420,0 0 0,0 0 0,0 1 0,1 0 0,0-1 0,0 1 0,0 0 0,-3 9 0,-15 50 40,9-25-17,-76 255 615,87-290-709,-62 183 325,60-173-575,8-17-687,8-22-1687,2-23-2982,-6 20 612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3:02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3728,'0'0'1774,"-5"21"3302,2-10-4459,0 0 0,2 1-1,-1-1 1,1 1 0,2 21-1,9 62 231,-4-54-640,15 84 137,-11-74-334,5 65 0,-19-83-1406,-6-14-6694,6-12 1888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3:02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 4568,'0'0'2130,"6"7"2378,9 7-2308,9-4-2007,0-1-1,0-1 1,1-1-1,0-2 1,43 5-1,-35-5-1432,10-3-5956,-21-2 1079</inkml:trace>
  <inkml:trace contextRef="#ctx0" brushRef="#br0" timeOffset="1">803 43 3560,'0'0'1735,"0"0"-248,0 0-64,-6-8 3094,-7-10-2475,11 16-2019,1 1 1,-1-1 0,0 1 0,1-1 0,-1 1-1,0 0 1,0 0 0,0 0 0,0 0-1,0 0 1,0 1 0,0-1 0,0 0 0,0 1-1,0 0 1,0-1 0,0 1 0,-1 0 0,1 0-1,-4 1 1,2 0-14,1 0-1,-1 0 1,0 0-1,0 1 1,1 0-1,-1 0 1,0 0-1,1 0 0,0 0 1,-5 5-1,-1 2 11,0 0-1,0 1 1,1 0-1,1 1 1,0-1-1,-7 14 1,4-3 76,0 1 1,-11 39-1,18-52-66,1 1 0,0-1 0,1 1 0,0-1 0,0 1 0,1 0 0,1-1 0,-1 1 0,4 14 0,-3-21-21,0-1 0,0 1 0,0-1 0,0 0 0,0 1 0,1-1 0,-1 0 0,1 0 0,-1 0 0,1 0 0,0 0 0,0-1 0,0 1 0,0 0 0,0-1 0,0 0-1,1 1 1,-1-1 0,0 0 0,1 0 0,-1 0 0,1 0 0,-1-1 0,1 1 0,-1-1 0,1 1 0,-1-1 0,1 0 0,3 0 0,9-1-809,0 1 0,0-2 0,27-6 0,-26 5-1749,14-2-1236,0-1-3035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3:02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22 4080,'0'0'1878,"-12"-17"3025,8 13-400,2 5-4480,1-1 1,0 1 0,0 0 0,0 0 0,0 0 0,0 0 0,0 1 0,0-1 0,0 0 0,0 0-1,0 0 1,0 1 0,1-1 0,-1 0 0,1 1 0,-1-1 0,0 2 0,-7 30 109,7-26-56,-7 42 95,-3 60 1,8-65-315,-2-1 0,-12 52 1,9-73-724,2-15-1559,1-13-4641,2-4 1503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3:03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4888,'0'0'2385,"0"0"-305,0 0-235,4 0 943,14 0-1836,92 7 149,-45 0-2658,1-6-6616,-40-3 1872</inkml:trace>
  <inkml:trace contextRef="#ctx0" brushRef="#br0" timeOffset="1">434 0 4664,'0'0'2233,"0"0"-290,-3 7 2604,-5 12-3160,5 4-1235,0 1 0,2 0-1,1 0 1,0 0-1,2-1 1,6 30 0,-4-20-99,-4-31-115,0-1 0,0 1 0,0-1 0,0 1 0,0 0 1,1-1-1,-1 1 0,0-1 0,1 1 0,0 0 0,-1-1 0,1 1 1,0-1-1,-1 0 0,1 1 0,0-1 0,0 0 0,0 1 0,0-1 0,1 0 1,-1 0-1,0 0 0,0 0 0,1 0 0,-1 0 0,1 0 0,1 1 0,0-3-339,-1 1 0,0 0 0,0 0 0,0-1 0,0 1 0,0-1 0,0 0 0,0 0-1,0 0 1,0 0 0,0 0 0,-1 0 0,1 0 0,0 0 0,-1-1 0,1 1 0,-1-1-1,1 1 1,-1-1 0,2-2 0,11-12-5324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3:03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5472,'0'0'2736,"-5"2"-112,-2 1-560,0 2-496,0-1-872,0 1-400,2 1-120,-1-1-72,3 2-56,1 1-16,2 0-16,0 1-112,0 3-208,2 3-208,1-2 144,3-1-4536,-1 2 2488,1-1-4808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3:04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34 3904,'-5'-31'11950,"3"31"-11931,1-1 0,-1 1 1,0-1-1,0 1 0,0-1 0,-1 1 0,1 0 0,0 0 1,0 0-1,0 0 0,0 1 0,0-1 0,0 0 0,0 1 1,0-1-1,0 1 0,0 0 0,1 0 0,-1 0 0,0 0 0,0 0 1,0 0-1,1 0 0,-1 0 0,-1 2 0,-5 4-7,1-1 0,-1 1 0,-10 14-1,10-11 3,0 2-1,1-1 1,0 1-1,1 0 1,0 1-1,-5 18 0,9-25-7,0 1-1,1 0 1,-1 0-1,1 0 1,1 0-1,-1 0 1,1 0-1,0 0 1,1 0-1,0 0 1,0 0-1,0 0 1,1-1-1,3 9 0,-4-13-7,0 0 0,-1-1-1,1 1 1,0 0-1,0-1 1,1 1-1,-1 0 1,0-1-1,1 1 1,-1-1-1,0 0 1,1 0-1,0 1 1,-1-1-1,1 0 1,0 0-1,-1 0 1,1 0-1,0-1 1,0 1-1,4 0 1,-3 0-8,0-1-1,1 0 1,-1-1 0,1 1 0,-1-1-1,0 1 1,0-1 0,1 0-1,-1 0 1,0 0 0,6-4 0,0 0-17,1-1 0,-1 0 0,-1-1 1,1 0-1,-1 0 0,0-1 0,7-9 1,-9 9 6,-1 0 1,0 0 0,0-1-1,-1 0 1,0 0 0,4-13 0,-7 20 18,0 0 1,0 0-1,-1 1 1,1-1-1,-1 0 1,0 0-1,1 0 1,-1 0 0,0 0-1,0 0 1,0 0-1,-1 0 1,1 0-1,0 0 1,-1 0-1,1 0 1,-1 0-1,0 0 1,1 0-1,-1 0 1,0 0-1,0 1 1,0-1 0,-1 0-1,1 1 1,0-1-1,-1 1 1,1-1-1,-1 1 1,1 0-1,-1 0 1,1-1-1,-1 1 1,0 0-1,0 0 1,-3-1 0,4 2 16,1 0-2,23-12-12,-10 7 8,0 1 0,1 0 0,18-3 0,-27 6-5,0 0-1,0 1 0,0-1 1,0 1-1,0 1 0,-1-1 1,1 1-1,0-1 0,0 1 1,0 1-1,-1-1 0,1 1 1,6 3-1,-8-3 13,-1 0-1,0 1 1,0-1 0,0 1-1,0 0 1,0 0 0,0 0 0,-1-1-1,0 2 1,1-1 0,-1 0 0,0 0-1,0 0 1,-1 0 0,1 1 0,-1-1-1,0 0 1,0 1 0,0 5-1,0 8 18,-1 1-1,-5 21 0,6-39-34,0 1-1,0-1 0,0 0 0,-1 1 0,1-1 0,0 0 0,0 1 0,0-1 0,0 0 0,0 1 0,0-1 0,0 1 1,0-1-1,0 0 0,0 1 0,0-1 0,0 0 0,0 1 0,0-1 0,0 1 0,0-1 0,0 0 0,0 1 0,1-1 0,-1 0 1,0 1-1,0-1 0,0 0 0,1 1 0,-1-1 0,0 0 0,0 1 0,1-1 0,-1 0 0,13-10-188,22-38-333,-21 27 285,1 1 146,-7 8 87,0 0 1,16-16-1,-22 26 37,-1 1-1,1-1 0,-1 0 0,1 1 0,0 0 0,0-1 0,0 1 0,0 0 0,0 0 0,0 0 0,0 0 0,0 0 0,0 1 0,0-1 0,0 0 0,0 1 0,1 0 0,-1-1 1,0 1-1,0 0 0,1 0 0,-1 1 0,3-1 0,-3 2 5,1-1 1,0 1-1,-1 0 1,0 0 0,1 0-1,-1 0 1,0 0-1,0 1 1,0-1-1,0 1 1,0-1-1,-1 1 1,1 0-1,-1-1 1,0 1 0,1 0-1,0 6 1,14 57 270,-14-57-274,4 23-42,-5-20-136,1-1-1,0 1 1,1-1-1,0 0 1,1 1-1,9 18 1,-13-30-309,1 0 1,0 1 0,0-1 0,0 0 0,0 1 0,0-1 0,0 0 0,0 0 0,0 0 0,0 0-1,0 0 1,0 0 0,0 0 0,0 0 0,0-1 0,1 1 0,-1 0-660,7-2-6255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3:58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26 6712,'-2'-25'5544,"2"24"-4648,0 1-244,0 0-107,0 0-82,-3 19 57,-1 40 0,4 80 0,2-49-330,-3 42-83,2 110-259,-6-280-1212,-1-24-11824,6 43 11231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57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 3688,'1'16'11561,"41"-54"-11361,-35 30-244,0 1 0,1 0 0,0 0 0,0 1 1,1 0-1,0 1 0,15-8 0,-23 13-265,-1 0-400,0 0-973,0 0-1871,0 0 341,0 0-2413</inkml:trace>
  <inkml:trace contextRef="#ctx0" brushRef="#br0" timeOffset="1">1 172 4848,'0'0'2369,"1"4"3503,6 14-4737,4-10-1072,0 0 0,1-1 0,0-1 0,0 0 0,0 0 0,0-1 0,1-1 0,21 5 0,11 4-26,-31-5-301,-3-2-1931,1-4-4490,-7-4 1009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3:59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0 142 6232,'0'-23'1649,"0"17"-1391,0 0-1,1 0 1,-1 0-1,1 1 1,0-1-1,1 0 1,0 1-1,-1-1 1,2 1-1,-1-1 1,1 1-1,-1 0 1,1 0-1,1 0 1,5-7-1,-6 10-149,0-1 1,0 1-1,0 0 0,0 0 1,0 0-1,0 1 0,1-1 1,-1 1-1,1-1 0,-1 1 0,1 0 1,-1 0-1,1 1 0,0-1 1,-1 1-1,1 0 0,0 0 0,0 0 1,-1 0-1,1 1 0,0-1 1,-1 1-1,1 0 0,-1 0 1,7 3-1,-2 0-42,0-1 1,0 1-1,-1 1 0,0-1 1,1 1-1,-1 1 0,-1-1 1,1 1-1,-1 1 0,0-1 1,-1 1-1,0 0 0,0 0 1,0 0-1,-1 1 1,0 0-1,0-1 0,-1 2 1,0-1-1,0 0 0,-1 1 1,0-1-1,0 1 0,-1-1 1,0 11-1,-1-9-38,0 1-1,0-1 0,-1 1 1,0-1-1,-1 0 1,0 1-1,-1-1 1,0 0-1,0 0 0,-1-1 1,-1 1-1,1-1 1,-2 1-1,1-2 1,-1 1-1,0-1 0,-1 1 1,0-2-1,-1 1 1,-12 9-1,12-10-22,-2-1 0,1 0 0,-1 0-1,0-1 1,0 0 0,0-1 0,-1 0 0,1-1 0,-1 0-1,0 0 1,0-2 0,-22 2 0,32-3-31,1 0-15,0 0 10,0 0 18,0 0 0,0-1 5,0 1 8,1-1-1,-1 1 1,0-1 0,0 1 0,1-1 0,-1 1 0,0-1-1,1 1 1,-1-1 0,1 1 0,-1-1 0,0 1 0,1 0-1,-1-1 1,1 1 0,-1 0 0,1-1 0,-1 1 0,1 0-1,0 0 1,-1-1 0,1 1 0,-1 0 0,1 0 0,-1 0-1,1 0 1,0 0 0,-1 0 0,1 0 0,0 0 0,20 0-4,-20 0 3,9 1 4,0 0 0,0 1 0,-1 1 0,0 0 0,1 0 0,-1 0 0,0 1 0,0 1 0,-1-1 0,1 1 0,-1 1-1,0 0 1,-1 0 0,1 0 0,8 12 0,7 4 68,-2 1-1,0 2 0,-2 0 1,27 45-1,-38-54-78,-1-1 0,10 28 0,-17-42-236,0-1-249,1-5-9118,1-10 5519,-2 12 3445,2-10-1672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3:59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5 123 6696,'0'0'334,"0"0"324,0 0 331,0 0 386,0 0-178,0 0-232,0 0-173,0 0-304,21 14 782,-11-12-1193,0-1 0,0 0 0,1 0 0,-1-1 0,1 0 0,-1-1 0,1 0 0,-1 0 0,0-2 0,0 1 0,0-1 0,0 0 0,0-1 0,0 0 0,10-7 0,-18 10-70,-1 0 1,1 1-1,0-1 1,-1 0-1,1 0 1,-1-1 0,1 1-1,-1 0 1,1-1-1,-1 1 1,0 0 0,0-1-1,1 0 1,-1 1-1,0-1 1,-1 0-1,1 1 1,0-1 0,0 0-1,-1 0 1,1 0-1,-1 1 1,1-1 0,-1 0-1,0 0 1,0 0-1,0 0 1,0 0 0,0 0-1,0 0 1,-1 0-1,1 0 1,-1 0-1,1 1 1,-1-1 0,-1-2-1,1 1 18,-1-1 0,0 1-1,1 0 1,-1 0 0,-1 1-1,1-1 1,0 0 0,-1 1-1,1-1 1,-1 1 0,0 0 0,0 0-1,0 0 1,0 0 0,0 1-1,0-1 1,0 1 0,-1 0-1,-3-1 1,1 1-3,0 0 0,0 1-1,0 0 1,0 1 0,0-1-1,0 1 1,0 0 0,0 0-1,0 1 1,0 0 0,0 0-1,0 0 1,1 1 0,-1 0-1,1 0 1,0 0 0,0 1-1,0 0 1,0 0 0,1 0-1,0 0 1,0 1 0,0 0-1,0-1 1,0 1 0,1 1-1,0-1 1,0 0 0,-3 9-1,4-9-18,0 1-1,0-1 1,0 0-1,0 0 1,1 1-1,0-1 1,0 1-1,1-1 1,-1 1-1,1-1 1,0 1-1,1-1 1,-1 1-1,1 0 1,0-1-1,0 0 1,1 1-1,0-1 0,0 0 1,0 0-1,1 0 1,-1 0-1,1 0 1,0 0-1,1-1 1,-1 0-1,1 1 1,0-1-1,0-1 1,0 1-1,0 0 1,7 3-1,-7-5-16,0 0 0,0 0 0,0-1 0,1 1 1,-1-1-1,0 0 0,1 0 0,0 0 0,-1-1 0,1 0 0,-1 0 0,1 0 0,-1 0 0,1-1 0,-1 0 0,1 1 0,6-4 0,30-13-3549,-3-6-7982,-20 10 9410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00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83 8360,'0'0'436,"0"0"553,0 0 87,0 0-92,0 0 5,0 0-202,0 0-114,0 0-139,0 0-262,-23-22 728,20 18-970,0 1 0,-1-1 0,1 1 0,-1 0 0,1 0 0,-1 1 0,0-1 0,0 1 0,0 0 0,0 0 0,-1 0 0,1 0 0,0 1 0,-1 0 0,1 0 0,-1 0 0,0 0 0,1 1 0,-1 0 0,0 0 0,1 0 0,-1 0 0,0 1 0,1-1 0,-1 1 0,1 1 0,-1-1 0,1 1 0,0-1 0,-6 4 0,5-1-26,1-1-1,-1 1 1,1 0-1,0 0 1,0 1-1,0-1 1,0 1-1,1 0 1,0 0 0,0 0-1,0 1 1,1-1-1,0 1 1,0-1-1,0 1 1,-1 9-1,1-5-2,1-1 1,0 1-1,1-1 0,0 1 0,1 0 0,0-1 1,0 1-1,1-1 0,5 16 0,-7-22-1,1-1-1,0 1 1,0-1 0,0 0-1,0 1 1,0-1-1,1 0 1,-1 0 0,1 0-1,-1 0 1,1 0-1,0 0 1,0 0 0,0-1-1,0 1 1,0-1-1,0 1 1,3 1 0,-3-3 0,0 1 0,1-1 0,-1 1 0,0-1 0,1 0 0,-1 0 1,0 0-1,1 0 0,-1 0 0,0-1 0,0 1 0,1-1 1,-1 1-1,0-1 0,0 0 0,3-1 0,3-2-3,0-1 0,-1 0 0,1-1 0,-1 1 0,0-1 0,-1-1 0,0 1 0,10-14 0,1-3-148,-1-1 1,-1-1-1,-1 0 0,19-51 1,-35 82 236,-1-1 0,1 1 0,0-1-1,0 1 1,1 0 0,-2 11 0,4-4-81,0 1 1,1-1-1,0 1 0,1-1 0,1 0 0,0 0 1,1 0-1,0 0 0,1-1 0,12 20 0,-17-31-18,-1 0 0,1 0 0,-1-1 0,1 1-1,-1 0 1,1-1 0,0 1 0,-1 0-1,1-1 1,0 1 0,-1-1 0,1 1-1,0-1 1,0 1 0,-1-1 0,1 1-1,0-1 1,0 0 0,0 0 0,0 1-1,0-1 1,0 0 0,0 0 0,-1 0-1,1 0 1,0 0 0,0 0 0,1 0-1,0-1-37,1 0-1,-1 0 0,1 0 0,-1 0 0,0 0 1,1-1-1,-1 1 0,0-1 0,4-3 0,4-5-378,0-1-1,14-21 0,-22 29 302,18-25-372,23-34-3896,-5-6-3656,-24 37 6360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00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35 6416,'0'0'581,"0"0"550,-5-9 3629,-6-9-2323,10 17-2401,0 1 0,1-1 0,-1 0 1,0 1-1,1-1 0,-1 1 0,0-1 0,0 1 0,1-1 1,-1 1-1,0 0 0,0-1 0,0 1 0,0 0 0,0 0 1,1 0-1,-1-1 0,0 1 0,0 0 0,0 0 0,0 0 1,0 0-1,0 1 0,0-1 0,1 0 0,-1 0 1,0 0-1,0 1 0,0-1 0,0 1 0,1-1 0,-1 0 1,0 1-1,0-1 0,1 1 0,-1 0 0,0-1 0,1 1 1,-1-1-1,1 1 0,-1 0 0,1 0 0,-1-1 0,1 1 1,-1 0-1,1 0 0,-1 0 0,1 1 0,-3 4 21,1-1-1,1 1 1,-1 0 0,1 0-1,-1 11 1,-2 53 274,6 73 0,0-113-295,2-1-1,0 0 0,2 0 0,1 0 0,14 33 0,-20-59-14,0 1 1,1-1-1,0 1 0,0-1 0,0 0 0,0 1 1,0-1-1,1 0 0,-1-1 0,1 1 0,0 0 1,0-1-1,0 1 0,6 3 0,-7-6-196,-1 1 1,1-1-1,-1 1 0,1-1 0,0 1 0,-1-1 0,1 0 0,-1 0 0,1 0 1,0 0-1,-1 0 0,1 0 0,0-1 0,2 0 0,-1 0-792,-1 0 1,1 0-1,0-1 0,-1 1 0,0-1 0,1 0 1,-1 1-1,0-1 0,0 0 0,3-4 1,8-11-2106,0 1 781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00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33 8088,'0'0'213,"1"-33"7744,1 49-7867,0 0-1,-1 0 1,-1 0 0,-1 0-1,-4 27 1,0 28-39,6-48-80,-1-14-72,1 0-1,-1 0 1,-1-1-1,0 1 1,0 0-1,-4 13 1,5-21-218,-12-12-4005,1-10-4876,8 15 8794,-4-9-1445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12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 3416,'0'0'208,"0"0"512,0 0 401,0 0 166,0 0-78,6-17 4559,2 10-5390,1 1 0,0 0 0,1 0 0,-1 1 0,1 0 0,0 1 0,0 0 0,15-4 0,-18 6-449,1 1 0,-1 0 0,1 0 1,-1 0-1,1 1 0,0 0 0,0 0 0,-1 1 0,1 0 1,-1 0-1,1 1 0,11 4 0,-14-3-382,7 7-11205,-8-5 9866,2 2-507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12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6392,'0'0'364,"0"0"325,0 0 380,0 0 389,0 0-198,0 0-311,-17 12 1775,12-3-2667,1 1-1,1-1 1,-1 1 0,2-1 0,-1 1-1,1 0 1,1 0 0,0 0 0,0 0-1,1 0 1,0 0 0,1 0 0,0 0-1,1 0 1,4 17 0,-5-24-45,0 0-1,0 0 1,1-1 0,-1 1-1,1 0 1,-1-1 0,1 1 0,0-1-1,0 1 1,1-1 0,-1 0-1,0 0 1,1 0 0,-1 0 0,1-1-1,3 3 1,-4-3-293,-1 0 0,1-1 0,1 1-1,-1 0 1,0-1 0,0 0 0,0 1 0,0-1 0,0 0 0,3 0-1,-3-1-638,0 1 0,0 0 0,0-1 0,0 1 0,0-1 0,0 0 0,0 0 0,0 0 0,0 0 0,-1 0 0,4-2 0,5-6-951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12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10696,'0'0'112,"0"0"648,0 0 640,0 0-312,0 0-352,0 0-496,0 0-112,0 0-56,0 0-24,0 0-24,0 0-8,0 0-8,0 0-168,4 5-152,1 2 96,3 3-11360,-1 2 10808,1-2-1520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13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8144,'0'0'277,"0"0"444,0 0 341,0 0-100,0 0-154,0 0-130,0 0-165,0 25 1207,-1 48-902,3 81-328,-3-154-489,1 1 1,0-1-1,0 0 1,0 1-1,0-1 1,0 0-1,0 1 0,0-1 1,0 0-1,0 1 1,0-1-1,0 0 1,0 1-1,0-1 1,0 0-1,0 1 0,0-1 1,0 0-1,1 1 1,-1-1-1,0 0 1,0 0-1,0 1 1,0-1-1,1 0 0,-1 0 1,0 1-1,0-1 1,1 0-1,-1 0 1,0 0-1,0 1 1,1-1-1,-1 0 0,0 0 1,1 0-1,-1 0 1,0 0-1,0 1 1,1-1-1,-1 0 1,0 0-1,1 0 0,-1 0 1,0 0-1,1 0 1,-1 0-1,15-15 27,8-26-8,-6 2-38,-8 16 4,24-43 0,-30 60 13,1 0 0,0 1 0,0-1 0,1 1-1,0 0 1,-1 0 0,2 1 0,-1-1 0,1 1 0,-1 0-1,12-5 1,-16 8 6,-1 1 0,1 0-1,0 0 1,0-1 0,-1 1-1,1 0 1,0 0 0,-1 0-1,1 0 1,0 0 0,0 0 0,-1 0-1,1 0 1,0 0 0,-1 0-1,1 0 1,0 0 0,0 1-1,-1-1 1,1 0 0,0 0 0,-1 1-1,1-1 1,-1 0 0,1 1-1,0-1 1,-1 1 0,1-1-1,0 2 1,1 0 8,-1 0 0,0 0 0,1 0 0,-1 1 0,0-1 0,0 0 0,0 1 0,0 4 0,5 50 157,-7 5 14,-1-38-91,2 1 1,3 29-1,-3-53-76,17-29 30,-3-18-29,-9 26-29,1 1 1,0 1-1,2-1 0,0 1 0,1 0 1,1 1-1,0 0 0,15-18 0,-25 35 22,0 0-1,0-1 0,1 1 0,-1 0 0,0-1 0,0 1 1,0 0-1,1 0 0,-1 0 0,0-1 0,1 1 0,-1 0 1,0 0-1,0 0 0,1 0 0,-1-1 0,0 1 0,1 0 1,-1 0-1,0 0 0,1 0 0,-1 0 0,0 0 1,1 0-1,-1 0 0,0 0 0,1 0 0,-1 0 0,0 0 1,1 0-1,-1 0 0,0 0 0,1 1 0,-1-1 0,0 0 1,1 0-1,7 15 177,-2 28-29,-5-35-85,1 1-736,11 78 2692,-5-49-3671,0-12-3563,0 0-4916,-5-19 7809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14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1 156 4304,'0'0'752,"0"0"474,0 0 102,0 0 54,0 0 144,0 0-179,0 0-200,0 0-191,0 0-288,0 0-330,21 7 478,-14-7-734,-1-1-1,1 0 0,-1 1 1,1-2-1,-1 1 0,0-1 1,0 0-1,1-1 1,-1 1-1,-1-1 0,1 0 1,0-1-1,-1 1 0,10-9 1,-10 8-66,-1 0 0,1 0 1,-1 0-1,0 0 0,-1-1 1,1 1-1,-1-1 0,0 0 1,0 0-1,0 0 0,-1 0 1,0-1-1,0 1 0,0-1 1,0 1-1,-1-1 0,1-7 1,-2 11-11,0 1 1,0 0 0,0 0-1,0 0 1,0 0-1,0-1 1,0 1-1,0 0 1,0 0 0,-1 0-1,1 0 1,0 0-1,-1 0 1,1 0 0,-1-1-1,0 1 1,1 0-1,-1 1 1,1-1-1,-1 0 1,0 0 0,0 0-1,0 0 1,-1 0-1,1 0 7,0 1 0,0 0 0,0 0 0,-1 0 0,1 0 0,0 0 0,0 0 0,0 0 1,-1 0-1,1 0 0,0 1 0,0-1 0,0 1 0,0-1 0,0 0 0,0 1 0,0 0 0,-2 0 0,-3 3 32,1 0 0,-1 1 0,1-1 0,0 1 0,0 0-1,-7 11 1,8-10-29,0 1 0,1 0 0,0 0 0,0 0 0,0 1 0,1-1 0,0 1-1,1-1 1,0 1 0,0 0 0,0-1 0,1 1 0,0 0 0,2 14-1,-1-18-6,1 1-1,-1 0 1,0-1-1,1 1 0,0-1 1,0 1-1,1-1 1,-1 0-1,1 0 0,0 0 1,0 0-1,0 0 1,0-1-1,1 1 0,-1-1 1,1 0-1,0 0 1,0 0-1,0-1 0,0 0 1,1 1-1,-1-1 1,1-1-1,9 3 0,-9-2-308,0-1-1,0-1 0,0 1 0,1-1 0,-1 0 0,0 0 0,0 0 0,6-2 0,4-2-1928,-1 0 0,1-1 0,17-8 0,28-10-2327,-42 19 2265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58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3704,'0'0'1779,"9"-23"4696,-9 22-6243,1-1 0,0 1 0,0-1 0,0 1 0,0-1 0,0 1-1,0 0 1,0 0 0,0 0 0,0-1 0,1 1 0,-1 0 0,0 0 0,4-1-1,-4 2-166,-1 0-1,1-1 1,0 1-1,0 0 1,0 0-1,0 0 1,0 0-1,0 0 0,0 0 1,0 1-1,0-1 1,0 0-1,0 0 1,0 1-1,0-1 1,-1 0-1,1 1 0,0-1 1,1 1-1,3 3-7,-1 0-1,0 1 0,0-1 1,0 1-1,0-1 0,6 11 0,10 19 51,-2 1 0,0 1-1,-3 0 1,-1 1-1,-2 0 1,-1 1-1,-2 0 1,-2 1-1,-1 0 1,-2 0 0,-2 72-1,-4-93-219,0 1 0,-1-1-1,-1 0 1,0-1 0,-2 1 0,0-1 0,-13 25-1,-24 34-2373,-7-3-5412,30-46 801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18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4464,'0'0'345,"0"0"399,0 0 249,0 0 5,0 0-52,0 0 13,0 0-184,0 0-141,-8 27 1197,5-10-1486,1 1 1,0 0-1,2-1 0,0 1 1,3 20-1,-2-34-338,-1 1 0,1-1 0,0 0 0,0 1 1,0-1-1,1 0 0,-1 0 0,1 0 0,0 0 0,0 0 0,1-1 0,-1 1 0,1-1 0,0 1 1,0-1-1,0 0 0,0 0 0,0 0 0,1-1 0,-1 1 0,1-1 0,0 1 0,0-1 1,0-1-1,0 1 0,5 1 0,-6-2-4,1 0 0,-1-1 0,0 0 0,0 0 0,0 1 0,0-2 0,0 1-1,1 0 1,-1-1 0,0 0 0,0 1 0,0-1 0,0 0 0,0-1 0,0 1 0,-1 0 0,1-1 0,0 0 0,3-2 0,18-19-1635,-3-4-4553,-11 15 785,0-1 3613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0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 1144,'0'0'513,"0"0"423,0 0 218,0 0-45,0 0-140,0 0-174,0 0-151,0 0-66,-1-2 5919,1 4-6914,-5 19 725,2 0 0,0 1-1,1 29 1,2-44-307,0-1 1,0 1-1,1 0 0,0-1 0,1 1 1,-1-1-1,1 1 0,0-1 0,1 0 0,0 0 1,0 0-1,0 0 0,0 0 0,1-1 1,5 7-1,-9-12-55,1 1 0,0-1 1,-1 1-1,1-1 0,0 0 1,-1 1-1,1-1 0,0 0 0,-1 1 1,1-1-1,0 0 0,0 0 0,0 1 1,-1-1-1,1 0 0,0 0 1,0 0-1,0 0 0,-1 0 0,1 0 1,0 0-1,0-1 0,-1 1 0,1 0 1,0 0-1,1-1 0,19-13-7477,-12 8 3127,0 1 2625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0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17 3808,'0'0'435,"0"0"477,0 0 149,0 0-169,0 0-176,0 0-112,0 0 16,-5 27 2161,27 290-625,-21-310-2155,1 11-14,1 0-1,9 31 0,-12-48-82,11-19-219,-5-1-441,-1 0 0,0 0 0,-2 0 0,0-1 0,-1 1-1,-1-1 1,-3-35 0,4-51-895,0 94 1794,-1 1 0,2 0 0,-1-1 0,1 1 0,1 0 0,0 1 0,6-12 0,-8 20 67,0-1 0,0 0 0,0 0 0,0 1 0,0-1-1,1 1 1,-1 0 0,1-1 0,-1 1 0,1 0 0,0 1-1,0-1 1,0 0 0,0 1 0,0 0 0,0 0 0,0 0-1,1 0 1,3-1 0,-5 2-124,0 0 0,0 0 0,0 0 0,0 0 1,0 0-1,0 0 0,1 1 0,-1-1 0,0 1 0,0-1 0,0 1 0,0 0 0,0 0 0,0 0 0,0 0 0,-1 0 0,1 0 1,0 0-1,0 1 0,-1-1 0,1 0 0,-1 1 0,1 0 0,-1-1 0,0 1 0,0 0 0,0 0 0,0 0 0,0 0 1,1 2-1,0 3-22,0-1 1,-1 0-1,0 1 1,0 0-1,0-1 0,-1 1 1,0-1-1,0 1 1,-1 0-1,0-1 1,0 1-1,-1-1 1,1 0-1,-1 1 1,-1-1-1,1 0 1,-1 0-1,0 0 1,-1-1-1,-5 9 1,5-9-74,1 0 1,-1 0 0,0-1-1,0 1 1,-1-1-1,0 0 1,1-1 0,-1 1-1,0-1 1,-1 0-1,1 0 1,0 0 0,-1-1-1,0 0 1,1 0 0,-1 0-1,0-1 1,0 0-1,0 0 1,0-1 0,0 1-1,-11-2 1,5-2 1145,4-7-6401,8 8 4569,0 0 0,0 1 0,0-1 0,1 0 0,-1 1 0,0-1 0,1 0 0,-1 1 1,1-1-1,-1 1 0,1-1 0,1-2 0,5-10-1141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1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206 108 5168,'0'-34'5850,"0"31"-5729,0 0 0,-1-1 1,1 1-1,0 0 0,-1 0 0,0 0 0,0 1 0,0-1 0,0 0 0,0 0 0,0 0 0,-1 1 0,1-1 0,-1 1 1,0-1-1,0 1 0,0-1 0,0 1 0,0 0 0,0 0 0,-1 0 0,1 0 0,-1 1 0,1-1 0,-1 1 0,0-1 0,0 1 1,1 0-1,-1 0 0,0 0 0,0 1 0,0-1 0,0 0 0,0 1 0,0 0 0,-6 0 0,3 0-98,0 1-1,1 0 1,-1 0-1,0 0 1,1 1-1,-1-1 1,1 1-1,-1 1 1,1-1-1,0 1 1,0 0 0,0 0-1,0 0 1,1 1-1,-1-1 1,1 1-1,0 1 1,-7 7-1,8-6-18,-1 0-1,1 1 1,0 0 0,1-1-1,-1 1 1,1 0-1,1 0 1,-1 0 0,1 1-1,1-1 1,-1 0-1,1 0 1,0 1-1,1-1 1,1 11 0,-1-15-8,0 0 1,-1 0 0,1 0-1,1 0 1,-1 0 0,0 0-1,0 0 1,1-1 0,0 1-1,0 0 1,-1-1 0,1 1-1,1-1 1,-1 0 0,0 0-1,0 0 1,1 0 0,0 0-1,-1-1 1,1 1 0,0-1-1,-1 1 1,1-1 0,0 0-1,0 0 1,0 0 0,0-1-1,0 1 1,1-1 0,-1 1-1,0-1 1,0 0 0,0 0-1,0-1 1,0 1 0,0-1-1,6-1 1,-4 1-23,1-1 1,-1 0-1,0-1 1,1 1-1,-1-1 1,-1 0-1,1-1 1,0 1 0,-1-1-1,1 1 1,-1-1-1,0-1 1,0 1-1,-1-1 1,1 1-1,2-7 1,21-39-2017,-6 0-4915,-14 33 2511,5-11 2475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1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7288,'0'0'353,"0"0"528,0 0 617,0 0-60,0 0-292,0 0-250,0 0-164,0 0-226,0 0-215,-4 21 465,13 157 225,-9-153-1032,3 131 165,-1-127-890,2-1 1,1 1-1,11 37 0,-16-64 113,1 0 1,0 0-1,0 1 0,0-1 0,0 0 0,0 0 0,1 0 0,-1 0 0,1 0 1,-1-1-1,1 1 0,0 0 0,0-1 0,-1 1 0,1-1 0,0 0 0,3 2 1,7 3-1125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2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182 278 3200,'12'-29'6680,"-11"24"-6338,0 1 0,-1 0 0,1-1 1,-1 1-1,0-1 0,0 1 0,0 0 0,-1-1 1,1 1-1,-1-1 0,0 1 0,-1 0 0,1 0 1,-1 0-1,-3-8 0,3 10-330,1 0 1,-1 0-1,0 0 0,1 0 0,-1 0 1,0 1-1,0-1 0,0 0 0,0 1 0,0 0 1,-1-1-1,1 1 0,0 0 0,-1 0 1,1 0-1,-1 1 0,1-1 0,-1 1 1,1-1-1,-1 1 0,1 0 0,-1 0 1,1 0-1,-1 0 0,1 0 0,-1 1 0,1-1 1,-1 1-1,-2 0 0,-2 2 12,1-1 0,-1 1 0,1 0 0,0 1 0,0-1 0,0 1 0,1 1 0,-1-1 0,1 1-1,0 0 1,1 0 0,-1 0 0,1 1 0,-6 8 0,7-9-18,0 0 0,0 0 0,0 1 0,0 0 0,1-1 0,0 1 0,0 0 0,1 0 0,0 0 0,0 0 0,0 0-1,1 1 1,0-1 0,0 0 0,0 0 0,2 10 0,-1-14-5,-1-1 0,1 1 1,-1 0-1,1 0 0,0-1 0,-1 1 0,1 0 0,0-1 0,0 1 0,0-1 0,1 1 1,-1-1-1,0 0 0,0 0 0,1 1 0,-1-1 0,1 0 0,-1 0 0,1 0 0,-1 0 1,4 1-1,-2-2-6,0 1 0,0-1 0,0 1 0,0-1 0,0 0 0,0 0 0,0 0 0,0-1 0,0 1 0,0-1 0,0 1 0,3-2 0,2-1-30,0 0 0,0-1 0,-1 0 0,1 0-1,-1 0 1,0-1 0,-1 0 0,11-10 0,-8 4-23,1 0 1,-2-1-1,13-21 0,-18 29 56,-1 0 0,0 0 0,0-1 0,0 1 0,-1 0-1,0 0 1,0-1 0,0 1 0,0-1 0,0 1 0,-1-1-1,0 0 1,0 1 0,0-1 0,-2-7 0,2 11 21,-14 19 131,11-7-129,0 0 1,1 1-1,0-1 0,1 1 0,1 13 1,-1-20-15,1 1 1,1 0-1,-1-1 1,1 1 0,0-1-1,0 0 1,1 1 0,0-1-1,0 0 1,0 0 0,0 0-1,6 9 1,-7-13-33,0 0 0,-1 0 1,1 0-1,0 0 0,0 0 1,0 0-1,0-1 0,-1 1 0,1 0 1,0-1-1,0 1 0,0 0 1,1-1-1,-1 1 0,0-1 0,0 0 1,0 1-1,0-1 0,0 0 1,0 1-1,1-1 0,-1 0 0,0 0 1,0 0-1,0 0 0,1 0 1,-1-1-1,0 1 0,0 0 0,0 0 1,0-1-1,0 1 0,1-1 1,-1 1-1,0-1 0,0 1 0,0-1 1,0 0-1,0 0 0,-1 1 0,1-1 1,0 0-1,0 0 0,0 0 1,0-1-1,3-3-190,-1 0-1,1 0 1,-1-1 0,0 0-1,-1 1 1,4-12 0,1-6-506,2-4 683,-1 0 0,-1 0 0,-1-1 0,-2 0 0,2-52 0,-12 27 3348,5 52-3020,1 1-110,0 0-63,-1 5-58,0-1 1,0 1-1,1 0 1,-1 0-1,1 0 1,0 0-1,1 0 1,1 8-1,-1 8 152,-1 22-161,2 0-1,1-1 0,3 1 0,13 52 0,-19-94-26,0-1 0,0 1 0,0 0 1,0-1-1,1 1 0,-1 0 0,0-1 0,0 1 1,1 0-1,-1-1 0,0 1 0,1-1 0,-1 1 1,0-1-1,1 1 0,-1-1 0,1 1 0,-1-1 1,1 1-1,-1-1 0,1 1 0,-1-1 0,2 1 1,6-10-5402,-1-13-2498,-5 11 5405,0-8 394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2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5400,'0'0'1342,"0"0"13,0 0 312,0 0 33,-2 10 1381,-2 10-2726,4-17-351,0-1 0,1 0 1,0 0-1,0 0 1,-1 0-1,1 0 1,0 0-1,0 0 1,1 0-1,-1 0 0,0 0 1,1 0-1,-1-1 1,1 1-1,0-1 1,-1 1-1,1-1 1,0 1-1,0-1 0,0 0 1,0 0-1,0 0 1,0 0-1,0 0 1,0-1-1,0 1 1,1-1-1,3 1 0,11 2-462,-1-1-1,1-1 1,18 0-1,-1 0-2882,-6 1-4283,-19-1 7075,10 0-1123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3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20 155 6760,'-19'20'5900,"19"-19"-5847,0-1 0,0 0 0,0 1 0,0-1 0,0 1 0,0-1 0,0 0 1,0 1-1,0-1 0,0 0 0,0 1 0,0-1 0,0 1 0,0-1 0,0 0 0,1 1 1,-1-1-1,0 0 0,0 1 0,0-1 0,1 0 0,-1 0 0,0 1 0,0-1 1,1 0-1,-1 0 0,0 1 0,0-1 0,1 0 0,-1 0 0,0 0 0,1 1 0,-1-1 1,1 0-1,19 2 399,16-8-233,-28 3-140,0 0-1,-1-1 1,1 0-1,-1-1 0,0 1 1,-1-1-1,1-1 1,-1 1-1,0-1 1,9-10-1,-12 12-47,0 0 0,0-1 0,0 1 1,0 0-1,-1-1 0,0 0 0,0 1 0,0-1 0,-1 0 1,1 0-1,-1 0 0,0 0 0,-1 0 0,1 0 0,-1-1 0,0 1 1,0 0-1,-2-8 0,2 12-18,0 0 0,0 0 1,0 0-1,-1 0 0,1 0 0,0 0 0,-1 0 1,1 0-1,-1 0 0,1 0 0,-1 0 1,1 1-1,-1-1 0,0 0 0,1 0 0,-1 0 1,0 1-1,0-1 0,0 0 0,0 1 1,1-1-1,-1 1 0,0-1 0,0 1 0,-2-1 1,1 1 1,1 0 1,-1 0 0,0 0 0,0 0 0,1 0-1,-1 0 1,0 1 0,1-1 0,-1 1-1,0-1 1,1 1 0,-1 0 0,1 0-1,-3 1 1,0 0 8,0 1 0,0 0-1,0 1 1,0-1 0,1 0-1,-1 1 1,1 0 0,0 0 0,0 0-1,-3 7 1,4-6-5,0 0 0,0 1-1,1-1 1,0 1 0,0-1-1,0 1 1,1 0 0,-1-1 0,2 1-1,-1 0 1,0-1 0,1 1-1,0-1 1,1 1 0,-1-1 0,1 1-1,0-1 1,5 9 0,-5-10-40,1-1 0,-1 1 1,1-1-1,0 0 0,0 0 1,0 0-1,0-1 1,1 1-1,-1-1 0,1 1 1,-1-1-1,1 0 0,0-1 1,0 1-1,0-1 0,0 1 1,0-1-1,0 0 0,0-1 1,0 1-1,0-1 0,1 0 1,-1 0-1,0 0 0,8-2 1,7-1-601,0-2 1,0 0-1,-1-2 1,1 0-1,19-11 0,11-4-11209,-37 17 10087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4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10 6112,'0'0'102,"0"0"337,0 0 300,0 0 189,-29-9 4146,24 9-4905,0 0 0,1 0 0,-1 0-1,0 1 1,0 0 0,1 0 0,-1 0-1,0 0 1,1 1 0,-1 0 0,1 0-1,0 0 1,-6 4 0,-5 5-149,1 0-1,-17 16 1,12-10 106,12-10-120,0 1 0,1-1 1,1 1-1,-1 0 0,1 0 0,1 0 0,-1 1 0,1 0 0,1 0 0,0 0 0,0 0 1,1 1-1,-3 16 0,3-6-15,0 1-1,2-1 1,0 0 0,1 0 0,6 32 0,-5-43-359,0 1 0,1-1-1,1 0 1,6 15 0,-5-15-2058,1 0-1,0 0 1,0-1-1,9 10 1,-1-3 434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5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317 90 6448,'-12'-18'1713,"8"12"-1255,0 1 0,-1-1 0,1 1 0,-1 0 1,-1 0-1,1 1 0,-1 0 0,1 0 0,-1 0 0,0 0 0,-13-4 0,13 5-371,0 1-1,1 1 0,-1-1 0,0 1 1,0 0-1,0 0 0,0 1 0,0 0 1,0 0-1,0 0 0,0 1 0,0 0 1,0 0-1,1 0 0,-1 1 0,0 0 1,1 0-1,-1 0 0,1 1 0,-1 0 1,1 0-1,-5 4 0,1 2-66,0 0 0,1 1 1,0-1-1,1 2 0,0-1 0,0 1 0,1 0 0,1 0 0,0 1 1,0 0-1,1-1 0,1 2 0,0-1 0,0 0 0,1 1 0,1-1 1,0 1-1,1 13 0,1-21-17,-1-1 0,1 1 0,0-1 1,0 1-1,1-1 0,-1 1 0,1-1 0,0 0 0,0 0 1,0 0-1,1 0 0,-1 0 0,1 0 0,0 0 1,0-1-1,0 0 0,1 0 0,-1 0 0,1 0 0,0 0 1,0 0-1,0-1 0,0 0 0,0 0 0,0 0 1,1 0-1,-1-1 0,0 0 0,1 0 0,0 0 0,-1 0 1,8 0-1,-2-1-6,0 0 1,0 0 0,0-1 0,0 0-1,0-1 1,-1 0 0,1-1 0,-1 0-1,1 0 1,-1-1 0,0 0-1,0-1 1,-1 0 0,12-8 0,-11 5-1,0 0 1,-1-1-1,-1 0 1,1 0 0,-2-1-1,1 0 1,-1 0 0,-1-1-1,0 1 1,6-18 0,-9 22 0,-1 1 1,0-1-1,0 1 1,0-1 0,0 1-1,-1-1 1,0 1-1,0-1 1,-1 1 0,-2-11-1,2 12 2,0 1 0,-1-1-1,1 1 1,-1-1-1,0 1 1,0 0 0,0 0-1,-1-1 1,1 2 0,-1-1-1,0 0 1,1 0-1,-1 1 1,0 0 0,-1-1-1,1 1 1,-4-2 0,4 3-381,1 0 0,-1-1 1,1 1-1,-1 0 1,0 0-1,0 1 0,1-1 1,-1 0-1,0 1 1,0 0-1,0-1 0,0 1 1,0 0-1,1 1 1,-1-1-1,0 0 0,0 1 1,0 0-1,1 0 0,-1 0 1,0 0-1,1 0 1,-1 0-1,1 0 0,-1 1 1,1 0-1,-1-1 1,1 1-1,0 0 0,0 0 1,0 0-1,0 0 1,0 1-1,1-1 0,-1 0 1,-1 4-1,0 1-1576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09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3445 5088,'0'0'27,"5"-27"235,12-33 406,-9 35 210,8-45 0,-2-37-209,-2 8 122,47-184 0,-39 217-749,-2 1-9,3 1-1,3 1 0,41-79 1,104-176-1,-136 247-24,3 3 0,59-86 0,-24 44-2,62-132 1,-85 160-12,72-96 0,-54 85 15,10-13 125,158-166 1,-177 212 62,172-176 737,18 21-295,-218 195-613,1 2-1,33-16 1,-30 17 67,49-33 0,-59 26-29,-18 18-7672,-5 6 7545,0 0-4931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6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5120,'0'0'380,"0"0"446,0 0 284,0 0 66,0 0 104,0 0-134,0 20 1693,0 164-1468,0-189-1456,-1-14-190,2 0 1,0 0-1,5-27 1,-4 39 267,0 0 0,1 1 0,-1-1 1,1 0-1,1 1 0,-1-1 0,1 1 1,0 0-1,1 0 0,-1 1 0,1-1 1,7-5-1,-8 7-14,-1 1 1,0 0 0,1 0-1,0 1 1,0-1-1,-1 1 1,1 0 0,1 0-1,-1 0 1,0 0-1,0 1 1,1-1-1,-1 1 1,1 0 0,-1 1-1,1-1 1,0 1-1,6 0 1,10 4-3989,2 2-3891,-15-4 6228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7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56 2736,'0'0'1140,"0"0"219,0 0-33,0 0-34,1 0 6089,0 5-7147,-1 19-153,-1-1 0,-1 1 0,-6 31 0,-2 9-55,10-63-12,0-1 0,0 0-3,1-3-9,-1-1 1,1 0-1,0 0 1,1 0 0,-1 1-1,1-1 1,0 1-1,0-1 1,4-5-1,0-2-19,9-16-87,-4 5 7,22-32 0,-29 48 102,1 0 1,0 0-1,0 1 1,1-1-1,0 1 0,-1 1 1,2-1-1,-1 1 0,10-5 1,-15 8 1,0 0-1,0 1 1,0-1 0,-1 1-1,1 0 1,0-1 0,0 1 0,0 0-1,0 0 1,0-1 0,0 1 0,0 0-1,0 0 1,0 0 0,0 0-1,0 0 1,0 0 0,0 1 0,0-1-1,0 0 1,0 0 0,0 1 0,0-1-1,0 1 1,0-1 0,0 1-1,0-1 1,0 1 0,1 0 0,-1 1 7,0 0 0,0 0 0,1 0 0,-1 0 0,-1 1 0,1-1 0,0 0 0,0 0 0,-1 1 0,1-1 0,-1 0 0,0 4 0,1 8 43,-2 0-1,1 0 1,-4 15 0,-2 26 5,6-54-51,0-1 2,15-22 5,75-130-274,-72 127 278,-17 24 6,-1 1 35,11 22 149,-5 23-105,-6-39-122,0 0-1,0 0 1,1 0 0,0 0-1,0 0 1,1 0-1,0 0 1,-1-1 0,2 1-1,-1-1 1,6 10-1,0-10-637,15-4-11997,-18-2 11690,7 1-1096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7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80 7712,'-7'-26'4529,"5"22"-4383,0 0 0,-1 1 0,1-1 0,-1 1 0,0 0 0,0 0-1,0 0 1,-1 0 0,1 0 0,0 1 0,-1-1 0,0 1 0,0 0 0,1 0 0,-1 0 0,-1 1 0,1-1 0,0 1 0,0 0 0,0 1 0,-1-1-1,1 0 1,-9 1 0,6 0-94,0 0-1,0 0 0,0 1 1,0 0-1,0 0 0,0 0 1,0 1-1,0 0 0,1 1 1,-1-1-1,1 1 0,-1 1 1,-10 7-1,12-7-41,1 0-1,0 0 0,0 0 1,0 1-1,0 0 1,1 0-1,0 0 1,0 0-1,0 0 0,-2 8 1,4-11-8,1 0 0,-1 0 0,1 1 0,0-1 0,-1 0 0,1 0 0,0 0 0,0 0 0,0 0 0,1 0 0,-1 0 0,0 1 0,1-1 0,-1 0 0,1 0 0,0 0 0,0 0 0,0-1 0,0 1 0,0 0 0,0 0 0,0 0 0,1-1 0,-1 1 0,1-1 0,-1 1 0,1-1 0,-1 0 0,1 1 0,0-1 0,0 0 0,3 2 0,-2-2-13,1 0 1,-1 0-1,1 0 1,-1-1-1,1 1 1,0-1 0,-1 0-1,1 0 1,-1 0-1,1 0 1,0-1 0,-1 1-1,1-1 1,-1 0-1,1 0 1,-1 0 0,0-1-1,1 1 1,-1-1-1,0 0 1,0 0-1,0 0 1,0 0 0,0 0-1,3-5 1,4-1-35,-1-1 1,0 0 0,-1-1-1,0 1 1,0-2 0,5-10-1,-9 14 16,0 1 0,-1-1-1,0 1 1,-1-1 0,4-12-1,-6 18 74,0 1 15,0 0 40,0 0 15,-5 21 143,2-10-186,2 1-1,-1-1 1,1 1-1,2 21 0,-1-30-71,0 0 1,0-1-1,1 1 0,-1 0 0,1 0 0,0-1 1,0 1-1,0 0 0,0-1 0,0 1 0,1-1 0,-1 0 1,1 1-1,-1-1 0,1 0 0,0 0 0,0 0 1,0 0-1,0 0 0,0 0 0,0-1 0,1 1 1,-1-1-1,1 1 0,4 1 0,-6-3-44,0 0 1,0 0-1,0 0 0,0 0 0,0 0 0,1 0 1,-1 0-1,0 0 0,0-1 0,0 1 0,0 0 1,-1-1-1,1 1 0,0-1 0,0 1 0,0-1 1,0 1-1,0-1 0,1-1 0,18-18-1317,-9 8-1701,0 4-4800,-3 3 6134,1-2-128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8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17 6344,'0'0'442,"0"0"457,2 0 7498,-1 4-8898,1 6 597,0 1 0,0 0 0,-2 0 1,1 0-1,-1 0 0,-1 0 0,0 0 1,-5 20-1,-1 35-29,8-71-69,1-1 0,0 0 0,0 1 0,1-1 0,-1 1 0,1-1 0,0 1 0,1 0-1,6-7 1,4-8-73,4-13-67,-13 22 117,1 1 1,0-1 0,0 1 0,1 1 0,0-1-1,17-16 1,-23 26 33,-1-1 1,0 1-1,1 0 0,-1-1 0,1 1 1,-1 0-1,1 0 0,-1-1 0,1 1 1,-1 0-1,1 0 0,-1 0 0,1 0 1,-1 0-1,1 0 0,0 0 0,-1 0 1,1 0-1,-1 0 0,1 0 0,-1 0 1,1 0-1,-1 0 0,1 0 0,-1 0 1,1 1-1,-1-1 0,1 0 0,0 1 1,12 16 185,1 28 66,-13-41-220,8 40 274,-8-34-293,1 1 0,0-2-1,0 1 1,1 0 0,0 0-1,1-1 1,0 1 0,1-1-1,8 13 1,-8-19-1329,3-13-12942,-6 6 14733,2-4-2817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9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28 2424,'0'0'584,"0"0"616,0 0 284,5-28 8852,-3 37-10253,-1 1 0,-1-1 0,1 0 0,-1 0 0,-1 0 0,0 0 0,-3 14 0,-1 14 108,11 21-60,23-72-88,-15 4-498,0 0-1,1 2 1,0-1 0,29-10 0,-35 16 710,4-3-4992,9-2-3662,-10 4 6507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30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6384,'0'0'301,"0"0"491,0 0 536,0 0 397,-12 22 2339,10-14-3825,0 0 0,0 1 0,1-1 0,0 0 0,0 1 0,1 0 0,1 8 0,-1-14-371,1-1 0,-1 0 0,0 0-1,1 0 1,0 0 0,-1 0 0,1 0 0,0 0-1,0 0 1,0 0 0,0-1 0,1 1-1,-1 0 1,2 2 0,13 2-4403,5-8-3432,-11 0 5954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30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79 7288,'0'0'198,"13"-22"3265,-12 22-3421,0-3 291,1 0 0,0-1 0,-1 1 0,1-1 0,-1 1 0,0-1 0,0 1 0,-1-1 0,1 1 0,-1-1 0,0 0 0,0-6 0,0 9-43,-27-3 582,21 6-853,0 0 0,0 0 0,0 0 1,0 1-1,1-1 0,-1 2 0,1-1 0,-1 0 0,1 1 0,0 0 0,1 0 0,-1 1 1,1-1-1,-6 8 0,7-9-7,1 1 0,-1 0 0,0 0 0,1 0 0,0 0 1,0 0-1,0 0 0,1 0 0,-1 1 0,1-1 0,0 1 0,0-1 0,1 1 1,-1-1-1,1 1 0,0 0 0,0-1 0,0 1 0,1-1 0,1 6 0,-2-8-17,1 0-1,-1 0 1,1-1-1,0 1 1,-1 0-1,1-1 1,0 1-1,0-1 1,0 1-1,0-1 1,1 1-1,-1-1 1,0 0-1,0 1 0,1-1 1,-1 0-1,1 0 1,-1 0-1,1 0 1,-1 0-1,1 0 1,0-1-1,0 1 1,2 0-1,-1-1-16,0 0 0,0 0 0,0 0 0,0 0 0,0-1 0,0 0 0,0 1 1,0-1-1,0 0 0,0-1 0,0 1 0,-1 0 0,4-3 0,6-4-57,-1 0-1,-1 0 1,1-1 0,-2-1-1,14-16 1,-20 23 92,0-1 0,-1 0-1,0 0 1,0 0 0,0 0-1,0 0 1,-1-1 0,0 1 0,1 0-1,-2-1 1,1 1 0,0-1-1,-1 1 1,0-7 0,-5 27 168,4-15-171,0 1 0,0-1 0,1 0 1,-1 1-1,1-1 0,-1 1 0,1-1 0,0 0 1,-1 1-1,1-1 0,0 1 0,0-1 1,0 1-1,0-1 0,0 1 0,1 1 0,0 5 2,2 0-1,-1-1 0,1 1 1,0-1-1,1 1 0,8 12 1,-11-18-41,0-1 0,0 0 1,0 0-1,0 1 0,0-1 0,0 0 1,0 0-1,0 0 0,1 0 0,-1-1 1,0 1-1,1 0 0,-1 0 0,0-1 1,1 1-1,-1-1 0,1 1 0,-1-1 1,1 0-1,-1 0 0,1 1 0,-1-1 1,1 0-1,0 0 0,-1-1 1,1 1-1,-1 0 0,1 0 0,-1-1 1,1 1-1,-1-1 0,1 1 0,-1-1 1,0 0-1,1 0 0,-1 1 0,0-1 1,0 0-1,1 0 0,-1 0 0,0 0 1,0 0-1,1-2 0,3-2-368,0 0 0,0 0 0,-1-1-1,1 1 1,4-11 0,-2 2-2376,-2 1 0,1-1 0,3-19 0,-8 31 2517,6-23-1467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31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4736,'0'0'772,"0"0"445,0 0 242,0 0 319,0 0-7,0 0-210,0 0-371,0 0-520,0 0-247,0 0-124,0 0-35,0 0 5,-5 20 391,-2 40-455,4 0-1,6 90 1,-2-123-193,-1-15-165,1 1 0,6 22-1,-7-32-17,1-1-1,-1 1 1,1-1-1,0 1 0,0-1 1,0 1-1,0-1 1,0 0-1,1 1 1,-1-1-1,1 0 1,-1 0-1,1 0 1,0 0-1,0 0 1,0-1-1,0 1 1,0 0-1,0-1 0,3 2 1,5-3-7913,-1-4 4834,-7 3 3194,10-5-2179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31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14 118 3808,'4'-27'12128,"0"44"-12023,-1 0 0,0 0 0,-2 1 1,0-1-1,-1 0 0,-4 30 0,3-29-56,-10 84-163,11-101 30,0-1 10,-8-25-438,6 16 474,1-1 1,0 1 0,0-1-1,1 0 1,0 1 0,0-1-1,1 1 1,1-1-1,0 1 1,0-1 0,7-17-1,-3 11 110,1 1-1,1 0 1,1 0 0,0 1 0,21-27-1,-21 32-40,0 1 0,0-1 0,1 2 0,-1-1 0,2 1 0,-1 1 0,1-1 0,0 2 0,0 0 0,1 0 0,0 1 0,22-5 0,-24 11-2597,-6 0-1659,0-2-3284,-4 0 5496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32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0 128 6608,'0'0'525,"0"0"283,0 0 368,23 0 2609,-16 0-3607,-1-1 1,1 0-1,0 0 0,0-1 0,-1 0 0,1 0 0,-1 0 0,0-1 0,1 0 1,-1 0-1,8-6 0,-5 2-82,1 0-1,-1-1 1,0 0 0,-1-1-1,13-16 1,-20 24-88,0 0-1,0 0 1,-1 0 0,1 0-1,0 0 1,-1 0-1,1 0 1,-1-1 0,1 1-1,-1 0 1,0 0-1,0 0 1,1-1 0,-1 1-1,0-2 1,0 2 2,0 0 1,-1 1-1,1-1 1,0 1-1,0-1 1,-1 0-1,1 1 1,0-1-1,-1 1 1,1-1-1,0 1 1,-1-1-1,1 1 1,-1-1-1,1 1 1,-1 0-1,1-1 1,-1 1-1,1 0 1,-1-1-1,1 1 1,-2-1-1,0 1 22,0-1-1,0 1 1,-1-1-1,1 1 1,0 0 0,0 0-1,-1 0 1,1 0-1,0 0 1,-1 0-1,1 1 1,0-1-1,0 1 1,0 0 0,-4 1-1,-2 2 18,1 0 0,1 0 1,-1 1-1,1 0 0,-1 0 0,1 1 0,1 0 0,-1 0 1,1 0-1,0 0 0,1 1 0,-6 10 0,8-15-46,1 1 0,0-1 1,0 1-1,0-1 0,0 1 0,1-1 0,-1 1 0,1 0 1,-1 0-1,1-1 0,0 1 0,0 0 0,0 0 1,1-1-1,-1 1 0,0 0 0,1-1 0,0 1 0,0 0 1,0-1-1,0 1 0,0-1 0,0 1 0,1-1 0,-1 0 1,1 0-1,0 1 0,-1-1 0,1 0 0,0 0 0,0-1 1,0 1-1,1 0 0,-1-1 0,0 1 0,1-1 0,-1 0 1,5 2-1,0 0-161,-1 0 0,1-1-1,-1 0 1,1 0 0,0-1 0,0 0 0,0 0 0,0 0 0,11-2 0,9-2-4214,-1-3-4741,-9 0 6942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2:30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5136,'0'0'2464,"0"3"1529,0 15-2626,-1 3-651,-1 1 0,-8 32 1,-2 21-650,13-63-68,5-16-4,3-14-5,-1-1 31,-1 1 1,2 0 0,1 1 0,0 0 0,1 0 0,23-27 0,-33 43-8,0 0 0,0 0 0,0 0 0,0 0 0,0 0-1,0 0 1,1 0 0,-1 0 0,0 0 0,0 1 0,1-1 0,-1 0 0,0 1 0,1-1 0,-1 1 0,1 0 0,-1-1 0,0 1 0,1 0-1,-1 0 1,1 0 0,-1 0 0,1 0 0,2 1 0,-3 0-1,0 0 0,0 0 1,1 0-1,-1 0 0,0 0 0,0 0 0,0 1 0,0-1 0,0 0 0,-1 1 0,1-1 1,0 1-1,-1-1 0,1 1 0,-1-1 0,1 1 0,-1-1 0,0 3 0,2 8 10,-1 0-1,0 0 0,-1 0 1,-3 19-1,-4 3-128,-3 13-307,13-19-5201,-3-28 2042,0 0-2737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11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8000,'0'0'36,"0"0"45,0 0-1,0 0 4,0 0 107,0 0 166,0 0-4,0 0 2,0 0 60,29 3 1221,-23 1-1566,0 0 1,0 1-1,0 0 1,-1 0-1,0 0 1,0 1 0,0 0-1,6 9 1,22 24 79,-31-38-145,3 4 10,0-1-1,0 1 0,1-1 0,0 0 1,11 6-1,-15-10-9,0 1 0,0-1 0,0 1 0,0-1 1,0 0-1,0 1 0,-1-1 0,1 0 0,0 0 1,0-1-1,0 1 0,0 0 0,0-1 0,0 1 0,0-1 1,0 1-1,0-1 0,-1 0 0,1 0 0,0 0 0,0 0 1,-1 0-1,1 0 0,-1 0 0,3-3 0,7-8-97,1 0 0,-2-1 0,10-15 0,-2 4-2395,0 1-3345,2-1 3622,1 0 517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32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42 2552,'13'-30'1256,"-9"18"3935,-6 14 179,-3 8-2123,1 2-4422,-3 36 1460,1-1 0,3 1 0,2-1 0,6 59 0,-3-95-179,-1 0 0,2 0 0,-1 0-1,9 20 1,-10-29-323,0 1 0,1 0 0,-1-1-1,1 0 1,0 1 0,0-1 0,-1 0-1,1 0 1,1 0 0,2 3 0,-3-4-323,-1 0 0,1 0 0,0-1 0,-1 1 0,1-1 0,-1 1 0,1-1 0,0 1 0,-1-1 0,1 0 0,0 0 0,-1 0 0,1 0 0,0 0 0,-1 0 0,1-1 0,0 1 0,-1 0 0,4-2 1,10-4-2455,0-1 789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32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53 3728,'0'0'69,"0"0"155,0 0 46,0 0-66,0 0-92,28-9 3255,-26 9-2873,0-1-1,0 0 0,-1 1 0,1-1 0,0 0 0,-1 0 0,1 0 0,-1 0 0,1 0 0,-1-1 0,1 1 0,-1 0 0,2-3 1,-5-6 1344,-15-2-1740,16 11-87,-1 0 0,0 1 0,0-1 0,0 0-1,0 1 1,0-1 0,0 1 0,0 0 0,0 0 0,-1 0 0,1 0-1,0 0 1,0 0 0,0 0 0,0 1 0,0-1 0,0 1 0,0-1 0,0 1-1,-2 1 1,1 0 23,0 0 0,0 0 0,0 0-1,1 1 1,-1-1 0,1 1 0,0 0 0,-1-1-1,1 1 1,0 0 0,-1 5 0,0-2 9,0 0 0,0 0 0,1 0 0,0 1 0,0-1 0,1 1 0,0-1 0,0 1 0,1-1 0,0 1 0,0 0 0,1 9 0,-1-13-43,1-1 0,0 1 0,0 0 0,-1 0 0,2-1 0,-1 1 0,0 0 0,0-1 0,1 1 0,0-1 0,-1 0 0,1 1 0,0-1 0,0 0 0,3 3 0,-2-4 0,-1 0-1,1 0 1,-1 0 0,1 0-1,-1-1 1,1 1 0,-1-1-1,1 0 1,-1 1 0,1-1-1,0 0 1,-1-1 0,1 1-1,-1 0 1,1-1-1,0 1 1,3-2 0,7-3-26,-1 0 1,0 0-1,-1-1 0,1 0 1,-1-1-1,0-1 0,-1 0 1,19-18-1,-28 26 27,0-1 0,0 0 1,0 0-1,0 0 0,0-1 0,0 1 0,0 0 1,0 0-1,-1 0 0,1-1 0,0 1 0,-1 0 0,1-1 1,-1 1-1,1 0 0,-1-1 0,0 1 0,0-1 1,0 1-1,1-1 0,-1 1 0,-1-1 0,1 1 0,0 0 1,0-1-1,0 1 0,-1-1 0,1 1 0,-1 0 1,1-1-1,-1 1 0,0 0 0,1-1 0,-1 1 0,0 0 1,0 0-1,0 0 0,0 0 0,0 0 0,0 0 0,0 0 1,0 0-1,0 0 0,0 0 0,-1 1 0,1-1 1,-2 0-1,-3-3 4,0 1 0,0 0 0,-1 0 0,1 0 0,0 1 0,-1 0 0,0 1 0,-11-2-1,13 3-109,0 0 0,0 1-1,-1 0 1,1 0 0,0 1-1,0-1 1,0 1 0,0 0-1,0 0 1,-8 6 0,2 1-4840,4 2-4631,4-6 7392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33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75 10224,'0'0'322,"0"0"526,-19-14 2162,-42-32-620,60 45-2380,-1-1 0,1 1-1,0 0 1,-1 0 0,1 1-1,-1-1 1,0 0 0,1 0 0,-1 1-1,0-1 1,1 1 0,-1-1-1,0 1 1,0 0 0,1 0-1,-1 0 1,0 0 0,0 0 0,1 0-1,-1 0 1,0 0 0,1 1-1,-1-1 1,0 1 0,1-1 0,-1 1-1,0 0 1,1 0 0,-1 0-1,1-1 1,-1 1 0,1 1 0,0-1-1,-1 0 1,1 0 0,0 0-1,0 1 1,-2 1 0,0 1 11,-1 1 0,1-1-1,0 1 1,0-1 0,1 1 0,-1 0 0,1 0 0,0 0 0,1 0 0,-1 0 0,-1 8-1,3-9-57,1 0 0,-1 0 0,0 0 0,1 0 0,0 0 0,0 0 0,0 0-1,0 0 1,1-1 0,-1 1 0,1 0 0,0-1 0,0 0 0,4 6-1,-5-8 21,0 0-1,0 1 0,0-1 0,1 0 0,-1 0 0,0 0 0,0 0 1,1 0-1,-1 0 0,1-1 0,-1 1 0,1 0 0,-1-1 0,1 1 0,-1-1 1,1 1-1,-1-1 0,1 0 0,0 0 0,-1 0 0,1 0 0,-1 0 1,1 0-1,0 0 0,-1 0 0,1 0 0,-1-1 0,1 1 0,-1-1 0,1 1 1,-1-1-1,1 0 0,-1 0 0,1 1 0,-1-1 0,0 0 0,2-2 1,14-10-280,-1-1 0,22-25 1,-34 35 297,0-1 1,0 0-1,-1 0 1,1 0-1,-1 0 1,-1-1-1,1 1 0,-1-1 1,0 0-1,0 1 1,-1-1-1,1 0 1,0-12-1,-2 17 173,0 1 59,-2 2-151,-1 0-1,1 0 1,0 0 0,0 0-1,0 0 1,1 0 0,-1 1-1,0-1 1,1 1 0,0-1-1,-1 1 1,1-1 0,0 1-1,-1 4 1,0-1 33,0-1-107,1-1 0,0 1 1,0 0-1,0-1 0,1 1 0,-1 0 1,1-1-1,1 1 0,-1 0 0,0 0 1,1-1-1,0 1 0,0-1 0,1 1 1,-1-1-1,1 1 0,0-1 0,0 0 0,1 1 1,3 4-1,-4-6-74,0 1 0,1 0 0,-1-1 0,1 1 0,0-1 0,0 0 0,0 0 0,1 0 0,-1-1 0,1 1 0,-1-1 0,1 0 0,0 0 1,0 0-1,0 0 0,0-1 0,0 1 0,0-1 0,0 0 0,1-1 0,-1 1 0,6 0 0,15-7-152,-15 2-3136,-1-1-1,1 0 1,13-10 0,-22 15 3233,16-11-1836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33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83 151 6808,'0'0'514,"0"0"456,0 0 439,0 0 15,10-28 3377,-10 26-4760,1 1 0,-1-1-1,0 1 1,0-1 0,0 0 0,0 1-1,-1-1 1,1 0 0,0 1 0,-1-1-1,1 1 1,-1-1 0,0 0 0,1 1-1,-1 0 1,0-1 0,0 1 0,0-1-1,0 1 1,0 0 0,0 0 0,0-1-1,0 1 1,-1 0 0,1 0 0,0 0-1,-1 0 1,1 1 0,-1-1 0,1 0-1,-3 0 1,3 2-41,-1-1 0,0 1-1,1 0 1,-1 0 0,1 0 0,-1 0-1,1 0 1,-1 0 0,1 0 0,0 1-1,-1-1 1,1 0 0,0 1 0,0-1-1,0 1 1,0-1 0,0 1 0,-1 3-1,-3 2 2,1-1 3,0 0 1,0 1-1,0 0 0,1-1 1,0 1-1,0 0 0,0 0 0,1 1 1,1-1-1,-1 0 0,0 8 1,1-10-6,1 0 1,0-1 0,0 1-1,0 0 1,1-1-1,0 1 1,0 0 0,0-1-1,0 1 1,0-1 0,1 0-1,0 1 1,0-1-1,0 0 1,1 0 0,-1 0-1,1-1 1,0 1 0,4 4-1,-6-8-20,1 1-1,-1 0 0,1-1 1,-1 1-1,1 0 0,0-1 1,-1 0-1,1 1 0,-1-1 1,1 0-1,0 0 0,-1 0 1,1 0-1,0 0 1,-1 0-1,1-1 0,0 1 1,-1 0-1,1-1 0,-1 0 1,1 1-1,-1-1 0,1 0 1,-1 1-1,1-1 0,-1 0 1,0 0-1,1 0 1,-1 0-1,1-2 0,5-2-94,-1-1-1,0 1 0,-1-1 0,10-12 1,-7 6-146,-1-1 0,1 0 0,-2-1 0,0 0 0,-1 0 1,0 0-1,3-16 0,-2-14-3672,-3-4-4096,-3 18 6081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34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7032,'0'0'521,"0"0"506,-10 2 5054,3 2-4878,5-1-1093,0 1 1,0 0 0,1 0 0,-1 0 0,1 0-1,0 0 1,1 1 0,-1-1 0,0 0 0,1 6 0,2 47 274,0-40-294,1 247 33,-3-260-263,0 1-1,1-1 1,-1 0-1,1-1 1,0 1-1,0 0 1,0 0-1,1 0 1,-1 0-1,4 5 1,-4-9-204,-1 0 1,1 0-1,0 0 0,-1 0 1,1 0-1,0 0 0,0 0 1,-1 0-1,1-1 0,0 1 1,-1 0-1,1 0 1,0-1-1,-1 1 0,1 0 1,-1-1-1,1 1 0,0 0 1,-1-1-1,1 1 0,-1-1 1,1 1-1,-1-1 0,1 0 1,15-13-5502,-16 13 6269,13-11-2581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34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 8584,'0'0'252,"0"0"493,0 0 335,0 0-49,0 0-191,0 0-158,0 0-55,22 11 1449,-13 2-1965,0 0 0,-1 0 0,-1 1 0,0 0 0,-1 0 0,-1 0 0,0 1 0,0 0 0,-2 0 0,0 0 0,-1 1 0,0-1 0,-1 20 0,-2-8-73,0 1 1,-2-1-1,-1 0 1,-2 1 0,0-2-1,-16 43 1,9-40-241,0-1 1,-2 0-1,-21 29 1,-4-2-3214,31-45-6231,4-7 7993,-2 1-560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36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1 3672,'0'0'731,"0"0"442,0 0 159,0 0 8,0 0 128,0 0-63,0 0-162,0 0-254,0 0-168,0 0-193,0 0-308,0 0-86,0 0-8,0 0-67,-24 12 300,15-3-404,1 1 0,0 0 1,1 0-1,0 1 1,0 0-1,-7 19 1,-14 22 181,17-34-127,1 2 1,1-1-1,-14 43 0,-10 68 56,18-61-119,-2 7 20,4 2-1,-4 114 0,18-120 17,-1-71-63,0-1-10,-18 50-66,13-37-948,8-23-2981,-3 9-3901,0 1 5069,0 0 782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36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4168,'0'0'615,"0"0"398,0 0 163,0 0-8,0 0 61,0 0-16,0 0-98,0 0-251,0 0-151,17 19 965,5 30-1306,-20-43-359,0 1-1,0-1 1,1 0 0,0 0 0,0 0 0,0 0-1,1-1 1,0 1 0,0-1 0,0 0 0,1 0-1,8 7 1,-12-12-9,0 1 0,1-1 0,-1 1 0,1-1-1,-1 1 1,1-1 0,-1 0 0,1 0 0,-1 0 0,1 0-1,-1 0 1,1 0 0,-1 0 0,1 0 0,-1-1 0,1 1-1,-1-1 1,0 1 0,1-1 0,-1 1 0,1-1 0,-1 0-1,0 0 1,0 1 0,2-3 0,36-32 53,-19 15-40,3 3-603,44-27 1,-34 28-3260,0 5-5023,-15 6 7096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0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37 3184,'0'0'1565,"0"0"-140,-16 6 6825,11-2-7853,4 1-296,0 1 0,0-1 1,0 0-1,1 0 0,-1 1 0,1-1 1,1 0-1,0 6 0,0 14 80,-6 68 230,0-43-294,3 1 1,2-1-1,11 87 0,-13-161-874,4-43 1,-1 9 489,0 26 242,1 0 1,1 0-1,2 0 0,1 1 1,2 0-1,0 0 0,16-34 1,-18 50 1,-5 10 75,1 0 1,0 1-1,0-1 0,0 0 1,1 1-1,0-1 0,6-7 1,-8 11-31,1 0 1,0 0 0,0 0-1,0 0 1,0 0 0,0 0 0,0 0-1,0 1 1,0-1 0,0 1 0,0-1-1,0 1 1,0 0 0,0 0-1,0 0 1,0 0 0,0 0 0,0 0-1,1 0 1,-1 1 0,0-1-1,0 1 1,3 2 0,4 0 13,-1 0 0,1 1-1,-1 0 1,-1 0 0,1 1 0,0 0 0,-1 0-1,0 1 1,-1 0 0,1 0 0,-1 1 0,0 0 0,-1 0-1,1 0 1,-1 1 0,-1 0 0,0 0 0,0 0 0,0 0-1,-1 0 1,0 1 0,-1 0 0,0-1 0,2 13 0,-2-4 4,-1 0 0,0 0 0,-1 0 0,-1 0 0,-1 0 0,0 0 0,-1 0 1,-1 0-1,0-1 0,-1 0 0,-1 1 0,-8 14 0,5-13-17,0 0 0,-1-1 0,-1 0 1,-1-1-1,0 0 0,-1 0 0,-1-2 0,-19 17 0,32-30-30,0 0 0,-1 0 0,1 0 0,0 0 1,0 0-1,-1-1 0,1 1 0,-1 0 0,1-1 0,0 1 0,-1-1 0,1 0 0,-1 1 0,1-1 0,-1 0 1,1 0-1,-1 0 0,1 0 0,-1 0 0,1-1 0,-1 1 0,1 0 0,-1-1 0,1 1 0,-1-1 0,1 1 1,0-1-1,-1 0 0,1 1 0,0-1 0,-1 0 0,1 0 0,0 0 0,0 0 0,0 0 0,-1-2 0,0 1-115,0 0 0,1 0 0,-1-1-1,1 1 1,0 0 0,-1-1-1,1 0 1,1 1 0,-1-1 0,0 0-1,0 1 1,1-1 0,0 0 0,-1 0-1,1 1 1,0-1 0,0 0-1,1 0 1,0-3 0,1-1-508,6-14-9928,-3 12 8973,2-2-315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0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7120,'0'0'390,"0"0"473,0 0 709,0 0 81,0 0-347,0 0-217,0 0-265,0 0-405,0 0-177,-5 26 226,5 17-389,-1 8-206,2-17-3290,0-36-5992,3-1 9229,-4 2-704,7-5-1116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12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41 383 1440,'0'-25'2533,"-1"-2"-856,1-7 3424,6 62-2599,-1 17-2199,-2 1 0,-2-1 0,-2 1 1,-12 79-1,13-125-302,0 0-1,0 1 1,0-1 0,0 0 0,0 0 0,0 1-1,0-1 1,1 0 0,-1 1 0,0-1 0,0 0-1,0 0 1,-1 1 0,1-1 0,0 0 0,0 1-1,0-1 1,0 0 0,0 0 0,0 1-1,0-1 1,0 0 0,0 0 0,-1 1 0,1-1-1,0 0 1,0 0 0,0 1 0,-1-1 0,1 0-1,0 0 1,0 0 0,0 0 0,-1 1 0,1-1-1,0 0 1,-1 0 0,1 0 0,0 0-1,0 0 1,-1 0 0,1 0 0,0 1 0,0-1-1,-1 0 1,1 0 0,-1 0 0,-6-16-215,-3-28-501,-6-143-875,16 164 1700,1-1 0,0 0 0,2 1 0,1-1 0,12-42 0,-15 63-74,-1 1 0,1-1 1,0 1-1,0 0 1,0 0-1,0-1 0,1 1 1,-1 0-1,1 0 0,-1 0 1,1 0-1,0 1 1,-1-1-1,1 0 0,0 1 1,0-1-1,0 1 0,4-2 1,-5 3-18,1 0 0,0 0 0,-1 0 0,1 0-1,-1 0 1,1 0 0,0 1 0,-1-1 0,1 1 0,-1-1 0,1 1 0,-1-1 0,0 1 0,1 0 0,-1 0-1,1 0 1,-1 0 0,0 0 0,0 0 0,0 0 0,0 0 0,0 0 0,0 1 0,0-1 0,0 0 0,0 1-1,0-1 1,-1 1 0,2 2 0,140 279 949,-138-272-958,1 0 0,0-1 0,1 0 0,0 0 0,0 0 0,1 0 0,0-1 0,13 12 0,-20-21-8,0 0 0,1 0 0,-1 1 0,0-1 0,1 0 0,-1 0 0,1 1 0,-1-1 0,0 0 0,1 0 0,-1 0 0,1 0 0,-1 0 0,0 1 0,1-1 0,-1 0 0,1 0 0,-1 0 0,1 0 0,-1 0 0,1-1 0,-1 1 0,0 0 0,1 0 0,-1 0 0,1 0 0,-1 0 0,0 0 0,1-1 0,-1 1 0,1 0 0,-1 0 0,1-1 0,8-17 33,-3-28-13,-5 41-17,21-354 73,-17 204-2538,-1 168-5103,-2-7 2122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1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9192,'0'0'232,"0"0"360,0 0 696,0 0-16,0 0-512,0 0-336,0 0-152,0 0-136,0 0-120,0 0-240,0 0-600,0 0 416,7 5-9544,0 2 9256,0 0-1376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10 6880,'0'0'317,"0"0"342,0 0 665,0 0 445,-7-2 1768,-11-2-2793,8 2-650,1 1-1,-1 0 1,1 1 0,-1 0-1,1 1 1,-1-1 0,1 2-1,-1-1 1,1 1 0,0 1-1,0 0 1,-11 5-1,19-8-92,0 0-1,-1 1 0,1 0 0,0-1 0,0 1 1,-1 0-1,1-1 0,0 1 0,0 0 0,0 0 1,0 0-1,0 0 0,0 0 0,0 0 0,0 0 1,1 1-1,-1-1 0,0 0 0,1 0 0,-1 1 0,1-1 1,-1 0-1,1 1 0,-1-1 0,1 0 0,0 1 1,0-1-1,0 1 0,0-1 0,0 0 0,0 1 1,0-1-1,0 1 0,1-1 0,-1 0 0,0 1 1,1-1-1,-1 0 0,1 0 0,0 1 0,-1-1 0,1 0 1,0 0-1,0 0 0,0 1 0,-1-1 0,1 0 1,2 1-1,5 5 1,1 1 0,0-2 1,0 1-1,17 8 0,-19-11-1,2 1 4,-2-1 6,0-1 0,-1 1 0,1 1-1,-1-1 1,6 7 0,-11-10-8,0 0-1,-1-1 1,1 1-1,-1 0 1,1 0 0,-1-1-1,1 1 1,-1 0-1,1 0 1,-1 0-1,0 0 1,1-1 0,-1 1-1,0 0 1,0 0-1,0 0 1,0 0-1,0 0 1,0 0-1,0 1 1,-1-1-1,1 1 0,-1-1 0,0 0 0,1 0 0,-1 1 0,0-1-1,0 0 1,0 0 0,0 0 0,0 0 0,0 0 0,0 0 0,-1-1 0,1 1 0,0 0 0,0 0 0,-3 0 0,-4 2-1,0-1 0,0 0 0,0 0 1,0-1-1,0 0 0,-1-1 0,1 1 1,0-2-1,-12 0 0,-11-1-1092,53-5-10087,-8 2 8872,3 1 315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2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47 7552,'-26'-2'4124,"18"1"-3577,0-1 1,0 1-1,0-1 1,1-1 0,-1 1-1,1-1 1,-11-6-1,-32-11 151,49 19-694,0 1-1,0 0 1,0 0-1,0 0 1,0 0-1,-1 0 1,1 0-1,0 0 1,0 0-1,0 0 1,0 1-1,0-1 1,0 0-1,0 1 1,0-1-1,0 1 1,0-1-1,0 1 1,0-1-1,0 1 1,0 0-1,1-1 1,-1 1-1,-1 1 1,0 1-3,0-1 1,1 1-1,-1 0 1,1 0 0,-1 0-1,1 0 1,0 0 0,-1 4-1,-1 6 4,1 0 0,-1 26 0,3-34-4,0 0 0,0 1 0,0-1 0,1 0 0,0 0 0,0 0 0,0 0 0,3 8 0,-3-12-4,-1 0-1,1 0 1,0 1-1,0-1 1,0 0 0,0 0-1,0 0 1,0 0 0,0-1-1,0 1 1,0 0 0,1 0-1,-1-1 1,0 1-1,0-1 1,1 1 0,-1-1-1,0 1 1,1-1 0,-1 0-1,0 1 1,1-1 0,-1 0-1,1 0 1,-1 0-1,0 0 1,1 0 0,-1-1-1,1 1 1,-1 0 0,0-1-1,1 1 1,-1-1 0,0 1-1,0-1 1,2-1-1,7-2-106,-1 0-1,0-1 1,0-1-1,0 0 1,8-7-1,-14 11 94,1-1-1,-1 0 1,0 0-1,0 0 1,0-1-1,0 1 1,0-1 0,-1 0-1,0 1 1,1-1-1,-2 0 1,1 0-1,0-1 1,0-3-1,-1 6 41,-1 2 9,-17 9 353,15-7-374,0 0-1,0 0 0,1 1 1,-1-1-1,1 1 1,-1 0-1,1-1 1,0 1-1,0 0 0,0 0 1,1 0-1,-1-1 1,1 1-1,-1 0 1,1 0-1,0 0 1,0 0-1,0 0 0,1 0 1,-1 0-1,1 0 1,0 0-1,-1-1 1,1 1-1,0 0 0,1 0 1,-1-1-1,0 1 1,1-1-1,1 3 1,-1-3-33,-1 0 1,1 0-1,-1 0 1,1-1 0,0 1-1,0 0 1,0-1-1,0 0 1,0 1 0,0-1-1,0 0 1,0 0 0,1 0-1,-1 0 1,0-1-1,1 1 1,-1 0 0,0-1-1,1 0 1,-1 0-1,1 1 1,-1-2 0,0 1-1,1 0 1,-1 0-1,1-1 1,-1 1 0,0-1-1,1 0 1,-1 1 0,0-1-1,0 0 1,0-1-1,1 1 1,-1 0 0,3-3-1,16-15-605,9-15-10020,-21 22 8134,6-5 506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2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3264,'0'0'1492,"0"0"-474,0 0 80,0 0 42,0 0 109,0 0 92,0 0-305,-6 22 1714,3 8-2259,1 0 1,4 55 0,0-3-413,-7-6-32,2-56-23,1-1 0,1 1 1,0 0-1,2-1 0,0 1 0,2 0 0,5 22 0,-8-42-23,0 1 0,0-1 1,0 0-1,0 0 0,0 0 0,0 0 0,0 0 0,0 0 0,0 0 0,0 0 0,0 0 1,0 0-1,0 1 0,0-1 0,0 0 0,0 0 0,0 0 0,0 0 0,1 0 0,-1 0 1,0 0-1,0 0 0,0 0 0,0 0 0,0 0 0,0 0 0,0 0 0,0 0 0,0 0 1,0 0-1,1 0 0,-1 0 0,0 0 0,0 0 0,0 0 0,0 0 0,0 0 0,0 0 1,0 0-1,0 0 0,0 0 0,0 0 0,1 0 0,-1 0 0,0 0 0,0 0 0,0 0 1,0 0-1,0 0 0,0 0 0,0 0 0,0 0 0,0 0 0,0 0 0,0-1 0,0 1 1,0 0-1,0 0 0,1 0 0,-1 0 0,0 0 0,0 0 0,0 0 0,0 0 0,0 0 1,0 0-1,0 0 0,0-1 0,0 1 0,5-12 12,3-14-53,-5 9-31,11-45-100,-14 59 162,1 0 1,0 1-1,0-1 0,1 0 0,-1 0 0,1 1 0,-1-1 1,1 0-1,0 1 0,0 0 0,0-1 0,0 1 0,0 0 0,1 0 1,-1 0-1,4-2 0,-4 4 7,0 0 0,-1 0 0,1 0 0,0 0 0,0 0 0,0 0-1,-1 0 1,1 1 0,0-1 0,-1 0 0,1 1 0,0 0 0,-1-1 0,1 1 0,0 0 0,-1 0 0,1 0 0,-1 0 0,0 0 0,1 0 0,-1 0 0,0 0 0,0 1-1,1-1 1,-1 1 0,1 1 0,28 41-47,-29-42 49,1 1 14,0 0 1,0 0 0,0 0-1,-1 0 1,1 1 0,-1-1-1,0 0 1,0 1 0,0-1-1,-1 1 1,1-1 0,-1 1-1,0 0 1,0-1 0,0 1-1,0-1 1,-1 1 0,1 0-1,-1-1 1,0 1 0,0-1-1,0 0 1,-1 1 0,1-1-1,-1 0 1,0 0 0,0 0-1,0 0 1,0 0 0,0 0-1,-1 0 1,1-1 0,-1 0-1,0 1 1,0-1 0,0 0-1,0 0 1,0 0 0,0-1-1,0 1 1,-1-1 0,1 0-1,-1 1 1,1-2 0,-1 1-1,1 0 1,-1-1 0,1 1-1,-7-1 1,8 0-62,-1 0 0,0-1 0,0 1-1,1-1 1,-1 1 0,0-1 0,1 0 0,-1 0 0,1 0 0,-1 0 0,1 0 0,0 0-1,-1-1 1,1 1 0,0-1 0,0 0 0,0 0 0,0 0 0,0 0 0,0 0 0,1 0-1,-1 0 1,1 0 0,-1-1 0,1 1 0,-2-5 0,1-10-4451,6 0-4109,0 6 6523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3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3896,'0'0'1876,"0"0"-299,0 0-10,-1 11 2944,0 11-3102,4 64-335,-1-50-775,-1-1 0,-6 57 0,1-64-161,0-6-68,1 0 0,0 36-1,3-53-64,0 1 0,0-1-1,1 1 1,0-1-1,0 0 1,1 1 0,-1-1-1,1 0 1,0 0 0,0 0-1,1 0 1,-1-1-1,1 1 1,0-1 0,1 1-1,3 3 1,-5-6-3,-1-1 1,1 1-1,-1-1 1,1 0-1,0 1 1,0-1-1,-1 0 1,1 0 0,0 0-1,0 0 1,0-1-1,0 1 1,1 0-1,-1-1 1,0 1-1,0-1 1,0 0-1,0 0 1,0 0-1,1 0 1,-1 0-1,4-1 1,-3 0-4,0-1-1,0 1 1,0-1-1,0 0 1,0 1 0,0-2-1,0 1 1,0 0 0,-1 0-1,1-1 1,-1 0-1,4-4 1,0-2-9,0-1 0,-1 1 0,0-1 0,-1 0 0,0 0 0,0 0 0,-1 0 0,2-12 0,-4 18 18,-1 0 0,0 1 0,0-1-1,0 0 1,0 0 0,0 0-1,-1 0 1,0 0 0,0 1-1,0-1 1,0 0 0,-3-5-1,3 9-4,1-1 0,0 1 0,-1 0 0,1 0 0,0 0 0,-1 0-1,1-1 1,0 1 0,-1 0 0,1 0 0,0 0 0,-1 0 0,1 0-1,-1 0 1,1 0 0,0 0 0,-1 0 0,1 0 0,0 0 0,-1 0-1,1 0 1,0 0 0,-1 1 0,1-1 0,0 0 0,-1 0 0,1 0-1,0 0 1,-1 1 0,1-1 0,0 0 0,-1 0 0,1 1 0,0-1-1,0 0 1,-1 0 0,1 1 0,0-1 0,0 0 0,0 1 0,0-1-1,-1 0 1,1 1 0,0-1 0,0 0 0,0 1 0,-10 16 82,8-9-51,1 1 0,0-1-1,0 0 1,1 0-1,0 1 1,1-1-1,-1 0 1,2 0 0,-1 0-1,4 10 1,-4-16-41,0 0 1,0 0-1,0-1 1,0 1 0,0 0-1,1 0 1,-1-1-1,1 1 1,-1 0-1,1-1 1,0 0 0,-1 1-1,1-1 1,0 0-1,0 0 1,0 0-1,0 0 1,0 0-1,0 0 1,0-1 0,0 1-1,1-1 1,-1 1-1,0-1 1,0 0-1,0 0 1,3 0-1,10 0-605,0 0 0,27-5 0,-31 4-60,3 0-1195,21 0-9475,-30 1 11339,12 0-1961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3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139 358 3128,'0'0'664,"0"0"672,-1-33 7578,0 31-8837,1 0-1,-1 1 1,1-1-1,-1 0 1,0 1-1,0-1 1,0 0-1,0 1 1,0-1-1,0 1 0,0 0 1,0-1-1,-1 1 1,1 0-1,-1 0 1,1-1-1,-1 1 1,1 0-1,-1 1 1,1-1-1,-1 0 1,0 0-1,1 1 1,-1-1-1,0 1 1,0-1-1,0 1 0,1 0 1,-1 0-1,0 0 1,0 0-1,0 0 1,0 0-1,1 0 1,-1 0-1,0 1 1,0-1-1,1 1 1,-3 0-1,0 1-36,0-1 0,0 0 0,0 1 0,0 0 0,0 0 0,0 0-1,1 0 1,-1 1 0,1-1 0,0 1 0,0 0 0,0 0 0,0 0 0,0 0 0,0 1 0,-2 4-1,2 0-30,0 1 0,0 0 0,1 0 0,0 1 0,0-1 0,0 18-1,2-24-8,0 0 0,0 0-1,0 0 1,0-1-1,0 1 1,1 0 0,-1 0-1,1-1 1,0 1-1,0 0 1,0-1 0,0 1-1,0-1 1,0 1-1,1-1 1,-1 1 0,1-1-1,0 0 1,0 0-1,0 0 1,0 0 0,0 0-1,0 0 1,0-1-1,1 1 1,-1-1 0,5 3-1,-5-4-11,0 1 1,0-1-1,1 0 0,-1 0 0,0 0 0,0 0 1,1 0-1,-1 0 0,0 0 0,0-1 0,0 1 1,1-1-1,-1 0 0,0 1 0,0-1 0,0 0 1,0 0-1,0-1 0,0 1 0,-1 0 0,1 0 1,0-1-1,0 1 0,-1-1 0,1 0 0,-1 0 1,0 1-1,1-1 0,-1 0 0,0 0 0,1-3 1,5-8-250,-1 1 0,-1-2 0,7-22 0,-10 29 134,5-18-1130,-1 1-1,-2-1 0,-1 0 1,1-47-1,-9-30-739,-1 33 5218,4 46-1071,0 12-263,0 10-725,-3 20-338,0 31-442,8 323-451,-1-357-1210,0-12-2055,1 1-4164,-3-5 4390,0 0 781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10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77 4360,'0'0'259,"0"-31"4127,0 28-4249,-1 1-1,1 0 1,-1 0-1,1 0 1,-1 0-1,0 0 1,0 0-1,1 0 1,-1 0-1,-1 1 1,1-1-1,0 0 1,0 1-1,-1-1 1,1 0-1,-1 1 1,1 0-1,-1-1 1,0 1-1,1 0 1,-1 0-1,0 0 1,0 0-1,0 0 1,0 0-1,0 0 1,0 1-1,0-1 1,0 1-1,0-1 1,0 1-1,0 0 1,0 0 0,0 0-1,-1 0 1,1 0-1,0 1 1,0-1-1,-3 1 1,0 0-115,0 0 1,0 1 0,0-1 0,0 1 0,0 0 0,0 0 0,1 0 0,-1 1-1,1-1 1,-1 1 0,1 0 0,0 1 0,0-1 0,1 1 0,-6 5 0,6-5-14,1 0 1,0 0-1,0 0 1,0 0-1,1 0 1,-1 0-1,1 0 1,0 0-1,0 0 1,0 6-1,1-7-4,0-1 0,1 1 1,-1 0-1,0-1 0,1 1 0,0-1 0,-1 0 0,1 1 0,0-1 1,0 0-1,0 1 0,1-1 0,2 4 0,3 1 5,0 0 0,1 0 0,0-1 1,0 0-1,1-1 0,0 1 0,10 3 0,37 25 23,-53-32-30,0 1 0,0-1 1,0 1-1,0 0 0,0 0 0,-1 0 1,1 0-1,-1 1 0,0-1 0,0 1 1,3 6-1,-4-9 17,-1 1 0,0-1 0,1 1 0,-1-1 1,0 1-1,0-1 0,0 1 0,0-1 0,0 1 0,-1-1 0,1 0 0,0 1 1,-1-1-1,1 1 0,-1-1 0,1 0 0,-1 1 0,1-1 0,-3 3 0,1-1 5,-1 0-1,0 0 0,0 0 0,0 0 1,0-1-1,0 1 0,-5 2 0,-6 3 26,0-1 0,-26 9 0,37-15-39,-4 2 10,-1-1 0,0 0 0,1 0 1,-12 0-1,16-2-35,1 0 1,-1 1-1,1-1 1,-1-1 0,1 1-1,-1 0 1,1 0-1,-1-1 1,1 0 0,-1 1-1,1-1 1,0 0-1,-1 0 1,1 0-1,0-1 1,0 1 0,-4-3-1,2-6 777,5 10-996,-1-1 0,0 0 0,1 1-1,-1-1 1,0 1 0,1-1 0,-1 0 0,1 1 0,-1-1 0,1 1 0,-1-1 0,1 1 0,-1 0 0,1-1-1,-1 1 1,1-1 0,0 1 0,0-1 0,27-7-9557,-27 8 9408,12-3-1554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10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0 184 7648,'0'0'76,"24"-17"1229,-10 8-1204,2-1 500,0-1 0,27-25-1,-40 34-482,-1 0-1,1-1 0,-1 1 1,0-1-1,0 1 1,0-1-1,0 0 1,0 0-1,-1 0 0,1 0 1,-1 0-1,0-1 1,1 1-1,-2 0 0,1 0 1,0-1-1,-1 1 1,1-1-1,-1 1 1,0 0-1,0-1 0,-1 1 1,0-5-1,1 7-77,0 0-1,-1 0 1,1-1-1,-1 1 1,1 0-1,-1 0 1,1 0 0,-1-1-1,0 1 1,1 0-1,-1 0 1,0 0-1,0 0 1,0 0-1,0 1 1,0-1-1,0 0 1,0 0-1,0 1 1,0-1-1,0 0 1,-1 1 0,1-1-1,-2 0 1,0 1-10,1 0 1,0 0 0,-1 0 0,1 1 0,0-1 0,0 0-1,-1 1 1,1 0 0,0-1 0,0 1 0,0 0 0,-1 0-1,-1 2 1,-1 0 22,-1 1 1,1-1-1,0 2 0,0-1 0,0 0 0,0 1 1,1 0-1,-1 0 0,-3 7 0,5-6-33,0 0 0,0 0 0,1 0 0,0 0 0,0 1 0,0-1 0,1 1 0,0-1 0,0 1 0,0 0 0,1 11 0,1-16-22,-1 1-1,1 0 1,0-1 0,0 1-1,0-1 1,0 1 0,0-1-1,0 1 1,1-1 0,-1 0 0,1 0-1,0 1 1,0-1 0,0-1-1,0 1 1,0 0 0,0 0-1,0-1 1,0 1 0,1-1-1,-1 1 1,0-1 0,1 0-1,0 0 1,-1 0 0,1-1-1,-1 1 1,1 0 0,0-1 0,4 0-1,56 6-2007,-50-6-1941,1 0 0,23-5 0,-16 2 1952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11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8768,'0'0'241,"0"0"179,0 0 340,0 0 60,0 0-144,10 28 2319,-6-10-2897,0 1 1,-2 0-1,0-1 1,-2 1 0,0 0-1,-1 0 1,0-1 0,-6 22-1,4-20-3,0 0 0,1 0 0,1 0 0,1 0 0,1 1 0,6 31 0,-7-51-267,0 0 1,0 1 0,0-1 0,1 0 0,-1 0 0,0 0 0,1 1-1,-1-1 1,1 0 0,-1 0 0,1 0 0,-1 0 0,1 0 0,0 0-1,0 0 1,0 0 0,-1 0 0,1 0 0,0-1 0,0 1 0,0 0-1,0-1 1,0 1 0,0 0 0,0-1 0,3 1 0,-2-1-586,1 0 0,0 0 0,-1-1 0,1 1 0,-1-1 0,1 0 0,-1 0 0,0 0 0,5-2 0,11-5-1212,-7 4-95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11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 5600,'0'0'258,"0"0"320,30-6 2610,6-3-2381,-26 7-561,1 0-1,0-1 1,-1 0 0,15-7-1,-23 9-165,0 0 0,0 0 0,0-1 0,0 1 0,0 0-1,0-1 1,-1 0 0,1 1 0,0-1 0,-1 0 0,0 1 0,1-1 0,-1 0-1,0 0 1,0 0 0,0 0 0,0-1 0,0 1 0,-1 0 0,1 0-1,-1 0 1,1-1 0,-1 1 0,0 0 0,0-1 0,0-2 0,0 4-33,-1-1 1,1 1 0,-1-1 0,0 1 0,1-1 0,-1 1 0,0 0-1,0-1 1,0 1 0,0 0 0,0 0 0,0 0 0,0-1-1,0 1 1,-1 0 0,1 1 0,0-1 0,-1 0 0,1 0 0,0 0-1,-1 1 1,1-1 0,-1 1 0,1-1 0,-1 1 0,1 0-1,-1 0 1,0-1 0,1 1 0,-1 0 0,1 0 0,-3 1 0,-1-2 97,-1 1 0,1 1 0,-1-1 0,1 1 0,-1 0 0,1 0 0,-11 3 0,14-2-128,1-1 0,-1 0 0,0 1 0,0-1 0,1 1 0,-1 0 0,1-1 0,0 1 0,-1 0 0,1 0 0,0 0 0,0 0 0,0 0 0,0 0-1,1 0 1,-1 0 0,0 1 0,1-1 0,-1 0 0,1 0 0,0 0 0,0 1 0,0-1 0,0 0 0,0 0 0,1 1 0,-1-1 0,1 0 0,0 3-1,2-2-29,0-1 0,1 1 0,-1-1 0,1 0-1,-1 0 1,1 0 0,0 0 0,-1-1-1,1 1 1,0-1 0,0 0 0,5 1 0,-2-1-162,29 8-1169,17-4-11936,-36-5 11195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13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75 4344,'0'0'2005,"-20"-16"1950,11 12-3274,1 1 1,-1 0-1,0 0 1,-13-2 0,10 3-584,1 1 1,-1 0 0,0 0 0,1 1 0,-1 0 0,-11 3 0,20-2-83,1 0 1,0 0 0,0 0 0,0 0 0,0 1 0,0-1-1,0 1 1,0-1 0,0 1 0,0 0 0,1-1 0,-1 1-1,1 0 1,-1 0 0,1 0 0,0 1 0,0-1-1,0 0 1,0 0 0,0 1 0,0-1 0,1 0 0,-1 1-1,1-1 1,0 1 0,-1-1 0,1 3 0,0 0-9,-1 0 1,1 0-1,0 0 0,1 0 1,-1 0-1,1-1 0,0 1 1,0 0-1,0 0 0,1-1 1,0 1-1,4 7 1,-5-10-8,1 0 0,-1 0 0,1 0 0,-1 0 0,1 0 0,0-1 0,0 1 0,0-1 1,0 1-1,0-1 0,0 0 0,0 0 0,1 0 0,-1 0 0,0 0 0,1 0 0,-1-1 1,0 1-1,1-1 0,-1 1 0,5-1 0,-3-1 3,0 1-1,0-1 1,1 0 0,-1 0-1,0-1 1,0 1-1,0-1 1,0 0 0,-1 0-1,1-1 1,5-3 0,0-1 2,-1-1 1,1 1 0,-2-2-1,1 1 1,-1-1 0,0 0-1,-1 0 1,10-20 0,-15 26-7,0 0 0,0 0 0,0 0 0,0 0 0,-1-1 0,1 1 1,-1 0-1,0-1 0,0 1 0,0 0 0,0-1 0,0 1 1,-1 0-1,1 0 0,-1-1 0,-2-4 0,2 7-1,1 0 0,-1 0-1,1 1 1,-1-1 0,1 0-1,-1 0 1,0 0 0,0 1-1,1-1 1,-1 0 0,0 1 0,0-1-1,0 0 1,0 1 0,0-1-1,0 1 1,0 0 0,0-1-1,0 1 1,-2-1 0,1 1-4,0 1 0,0-1 0,-1 0 0,1 0 0,0 1 0,0-1 0,0 1 0,0 0 0,0 0 1,0 0-1,0 0 0,0 0 0,0 0 0,-2 1 0,-1 4-1336,4-2-6399,1-4 1816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12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16 7496,'0'0'380,"0"0"537,0 0 516,0 0 35,-23-12 2151,20 12-3560,0-1-1,1 0 1,-1 1 0,0-1-1,0 1 1,0 0 0,0 0-1,0 0 1,0 0 0,0 1-1,0-1 1,0 1 0,0-1 0,-4 3-1,5-1-36,1-1 0,-1 1 0,0 0 0,1 0 0,-1 0 1,1 0-1,0 0 0,0 0 0,-1 0 0,1 1 0,1-1 0,-1 0 0,0 1 0,0-1 0,1 1 0,0-1 0,-1 4 0,1-2-18,-1 0 1,1 1-1,0-1 0,1 0 1,-1 0-1,1 0 0,-1 0 1,1 0-1,1 0 0,-1 0 1,0 0-1,1-1 0,0 1 1,0 0-1,4 5 0,-5-8-30,0 1 0,0 0 0,1-1 0,-1 1 0,1-1 0,-1 1 0,1-1 0,0 0 0,0 0 0,-1 0 0,1 0 0,0 0 0,0 0 0,0 0 0,0-1 0,0 1 0,0-1 0,0 1 0,0-1 0,0 0 0,0 0 0,0 0 0,1 0 0,-1 0 0,0 0 0,0-1 0,0 1 0,0-1 0,0 1 0,0-1 0,0 0 0,3-1 0,28-20-1140,-28 16-942,1 1-1,-1-1 1,0 0 0,0-1 0,5-10-1,0 0 132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12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2688,'0'0'579,"0"0"539,0 0 174,0 0-129,0 0-219,0 0-200,0 0-199,0 0-204,0 0-125,0 0-96,0 0-42,0 0 28,0 0-3,0 0 126,-4 22 2471,4 208 396,0-229-3088,5 33 1054,-1-11-4184,-3-8-8923,-1-15 10088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12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6864,'0'0'496,"0"0"329,0 0 348,0 0-13,24-1 708,48 10-3319,-25 4-7896,-32-7 7767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13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0 154 9152,'0'0'246,"0"0"310,0 0 480,0 0-150,28-14 610,41-29-348,-62 38-1038,-2 1-1,1-1 1,0 0 0,-1 0 0,0 0 0,0-1 0,-1 0 0,1 0-1,2-6 1,-6 11-98,0 0 0,-1 0 0,1 0 0,-1 0 0,0 1 0,1-1 0,-1 0 0,0 0 0,1 0 0,-1 0 0,0 0-1,0 0 1,0 0 0,0 0 0,0 0 0,0 0 0,0 0 0,0 0 0,-1 0 0,1 0 0,0 0 0,0 0 0,-1 0 0,1 0 0,-1 1 0,1-1 0,-1 0-1,1 0 1,-1 0 0,1 0 0,-1 1 0,0-1 0,1 0 0,-1 1 0,0-1 0,0 1 0,1-1 0,-1 0 0,0 1 0,0 0 0,0-1 0,-1 0 0,0 1 11,0-1 1,-1 1 0,1 0 0,0 0 0,0-1 0,-1 1-1,1 1 1,0-1 0,0 0 0,-1 0 0,1 1 0,0-1 0,0 1-1,0 0 1,0 0 0,0 0 0,-3 1 0,1 1 7,0 0 1,0 1-1,0-1 0,1 1 1,-1-1-1,1 1 0,0 0 1,0 1-1,1-1 1,-1 0-1,1 1 0,0-1 1,0 1-1,0 0 0,1-1 1,0 1-1,0 0 1,0 0-1,0 8 0,1-10-100,0 0-1,0 0 0,1 0 1,-1 0-1,1 0 1,-1 0-1,1 0 0,0 0 1,1 0-1,-1 0 0,0 0 1,1 0-1,0-1 0,-1 1 1,1-1-1,0 1 0,0-1 1,0 0-1,1 1 1,-1-1-1,1-1 0,-1 1 1,1 0-1,-1 0 0,1-1 1,0 0-1,0 1 0,0-1 1,0 0-1,0 0 1,0-1-1,5 1 0,10 2-1093,26-4-10707,-29 0 10021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13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79 320 3232,'7'-22'3906,"-6"17"-2889,4-44 4964,-5 47-5878,0 0 0,0 0 0,0 0 0,-1 0 0,1 0 1,0 0-1,-1 0 0,0 0 0,1 0 0,-1 1 0,0-1 0,0 0 1,0 0-1,0 1 0,0-1 0,0 0 0,0 1 0,-1-1 0,1 1 1,-1 0-1,-1-2 0,2 2-97,-1 1 0,1 0 0,0-1 0,-1 1 0,1 0-1,-1 0 1,1 0 0,0 0 0,-1 0 0,1 0 0,-1 0 0,1 0 0,0 1 0,-1-1 0,1 0 0,-1 1 0,1-1 0,0 1 0,0 0 0,-1-1 0,1 1-1,0 0 1,0 0 0,0 0 0,0 0 0,0 0 0,0 0 0,0 0 0,0 0 0,0 0 0,0 0 0,0 3 0,-3 1 14,0 1-1,1 0 1,0 0 0,0 0 0,-3 10-1,4-8 2,0-1 0,0 1 0,1 0 0,0 0 0,1-1 0,0 1 0,1 13 0,-1-19-35,1 0 0,-1 0 1,1 0-1,-1 0 0,1 0 0,0 0 0,0 0 1,0 0-1,0-1 0,0 1 0,0 0 0,0-1 1,1 1-1,-1 0 0,1-1 0,-1 0 1,1 1-1,-1-1 0,1 0 0,0 0 0,0 0 1,-1 0-1,1 0 0,0 0 0,0 0 0,0-1 1,0 1-1,0-1 0,0 1 0,0-1 1,0 0-1,0 0 0,4 0 0,-4-1-24,0 1-1,-1-1 0,1 1 1,-1-1-1,1 0 0,0 0 1,-1 0-1,0 0 0,1 0 1,-1 0-1,1 0 0,-1 0 1,0 0-1,0-1 0,0 1 1,0 0-1,2-4 0,17-30-223,-16 28 222,3-8-81,-1-1 0,-1 1 0,0-1 0,-1 0 0,0-1 0,-2 1 0,0-1 0,0 1 0,-2-1 0,0 0 0,-1 1 0,-3-17 0,2 19 455,-1 1 0,0 0 0,-1 0 0,-1 0 0,-6-13 1,11 25-193,0 1-42,-3 60 524,25 111 1075,-14-116-5774,-1 1-8046,-5-45 9908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42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0 1216,'0'0'417,"0"0"302,0 0 117,0 0 55,0 0-6,0 0-59,0 0-59,0 0-80,0 0-134,0 0-41,0 0 83,0 0-81,0 0-76,0 0-49,0 0-149,0 0-79,0 0-18,0 0-24,0 0-27,-23 27 1022,-31 69 103,37-62-1081,-42 61 1,35-71-81,12-14-43,11-10-74,1 0-25,0 0-12,0 0-142,24-11-4832,-13 6-1391,-9 5 6263,6-3-1245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43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0 1320,'0'0'493,"0"0"397,0 0 183,0 0-13,-12 19 1656,-7 14-1519,-2-1 0,-1-2 0,-32 35 0,-42 50-404,44-50-636,51-64-310,1-1-102,9-5-743,10-1-5064,-3 0 1743,-4 1 2824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43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1624,'0'0'532,"0"0"437,0 0 238,0 0-54,0 0-209,-14 24 3787,-31 62-3321,-94 107-556,137-190-1154,-10 16 476,9-7-4356,4-11-2881,3 0 7128,-4-1-605,6 1-1042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44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0 1536,'0'0'468,"0"0"515,0 0 302,-19 16 2471,-1 0-2527,0 0 0,1 1 1,-27 34-1,29-31-1120,1 1-1,2 1 1,0 1-1,1 0 1,2 1-1,-13 34 1,22-51 1787,-1 5-6584,5-7-1326,5-9 2739,2-5 1659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44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45 4504,'0'0'211,"0"0"325,0 0 154,22-19 819,14-2-941,-21 17 2114,-24 29-1184,-65 90-536,51-83-893,1 2 0,2 0 1,-23 54-1,37-63-170,6-24-143,11-13-3840,0 5-1443,-1-1 3619,2 0 343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13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 5024,'-3'3'4155,"-11"11"-2212,8-4-1646,0 0 1,0 1-1,1 0 0,1 0 0,0 0 0,0 1 0,1-1 0,1 1 0,0 0 0,-1 15 0,1-7-277,2 0-1,0 0 1,1 0 0,2 1-1,5 24 1,11 12-2452,-18-56 1390,-1-1-2740,1-5 1730,0 0-3140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45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12 2248,'0'0'307,"0"0"423,0 0 173,2-8 1174,-1 5 3122,-47 84-3563,30-56-1435,1 1 0,1 1 0,-12 33 0,-6 18-196,32-77-262,0-1-82,0 0-48,0 0-199,0 0-214,5-1-6802,2-3 5889,-3 2 1112,5-3-1015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45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18 2280,'0'0'204,"0"0"316,28-13 2764,9 9-1375,-36 4-1586,-1 0 65,0 0 97,-10 23 1872,-53 75-175,12-21-2044,9-15 91,29-45-212,0 2 0,1 0 0,1 0 0,1 1-1,1 1 1,-11 31 0,44-59-2693,10-23-7441,-23 21 8501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45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32 5280,'0'0'393,"0"0"338,0 0 91,0 0-184,13-29 890,-13 29-1509,0 0 0,1 0 0,-1-1 0,1 1 0,-1 0 1,0 0-1,1 0 0,-1-1 0,1 1 0,-1 0 0,0 0 0,1 0 1,-1 0-1,1 0 0,-1 0 0,1 0 0,-1 0 0,0 0 0,1 0 1,-1 0-1,1 0 0,-1 0 0,0 0 0,1 0 0,-1 1 0,1-1 1,-1 0-1,0 0 0,1 0 0,-1 1 0,0-1 0,1 0 0,-1 1 1,0-1-1,1 0 0,-1 0 0,0 1 0,1-1 0,-1 1 0,0-1 1,0 0-1,0 1 0,1-1 0,-1 0 0,0 1 0,0-1 0,0 1 1,0-1-1,0 1 0,0-1 0,0 0 0,0 1 0,0-1 0,0 1 1,0-1-1,0 1 0,0-1 0,0 0 0,0 1 0,-1 0 0,-1 26 1196,-3 2-807,4-20-336,0-1 1,-1 1-1,0 0 0,-1 0 0,0-1 0,0 0 0,-7 14 1,-28 34 897,18-26-1689,-19 35 1,39-64-1723,0-1-3579,0 0 3861,0 0 494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4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6504,'0'0'334,"0"0"329,0 0 349,0 0 423,0 0-23,0 0-332,-12 11 1366,6-1-2311,0 0 1,1 1-1,0 0 0,1 0 1,0 0-1,1 1 0,1-1 0,-1 1 1,0 18-1,2-11-122,0 0 1,2 1 0,0-1-1,1 0 1,6 21 0,-8-38-19,0-1 0,0 1-1,0 0 1,1-1 0,-1 1 0,1-1 0,-1 1 0,1-1-1,0 1 1,-1-1 0,1 1 0,0-1 0,0 1 0,0-1-1,0 0 1,0 0 0,0 0 0,1 1 0,-1-1 0,0 0-1,0 0 1,1-1 0,-1 1 0,1 0 0,-1 0 0,3 0-1,-1-1-181,0 0 0,-1-1 0,1 1-1,-1-1 1,0 0 0,1 1 0,-1-1-1,0 0 1,1 0 0,-1-1 0,0 1-1,0 0 1,0-1 0,0 0 0,0 1 0,3-5-1,12-10-8357,-7 5 6166,-7 8 2397,12-13-2102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4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5064,'0'0'626,"0"0"397,0 0 110,0 0 45,0 0 4,0 0-262,-11 27 2040,10-20-2847,0 1-1,0-1 0,1 0 1,0 1-1,0-1 0,0 1 0,1-1 1,1 1-1,2 8 0,-1 3 59,1 7-93,-4-16-111,2 0 0,-1-1 0,1 1 0,1-1 0,6 17 0,-9-25-270,8-5-1259,6-15-9940,-10 11 9617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5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7920,'0'0'352,"0"0"534,0 0 518,-2 24 1970,-1 17-2779,3 69 0,0-95-375,13-45-111,-5 14-142,-2 0-90,1 1 1,0-1-1,12-18 0,-16 29 127,0 1 0,0 0 0,0 0 0,1 0 0,-1 0 0,1 1 0,0 0 0,0-1 0,0 1 0,1 1 0,-1-1 0,1 1 0,-1-1 1,1 1-1,7-2 0,-11 4 12,0 1 0,0-1 0,-1 0 0,1 1 0,0-1 0,0 1 0,0-1 1,-1 1-1,1 0 0,0-1 0,-1 1 0,1-1 0,0 1 0,-1 0 0,1 0 1,-1-1-1,1 1 0,-1 0 0,0 0 0,1 0 0,-1 0 0,0 0 0,1-1 1,-1 1-1,0 0 0,0 0 0,0 1 0,8 30 121,-8-29-116,6 62 89,-6-50-204,2 1 1,-1-1-1,6 22 1,-6-37-447,0 1 0,-1-1 0,1 1 0,0-1 0,0 1 0,0-1 0,-1 0 0,1 1 0,0-1 0,0 0 0,0 0 0,0 0 0,0 1 0,-1-1 0,1 0 0,0 0 0,0 0 0,0-1 0,0 1 0,0 0 0,0 0 0,-1 0 0,1-1 1,1 1-1,0-1 683,7 0-2120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5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9 127 7272,'0'0'430,"0"0"289,-2 8 3545,-3 12-2341,4-5-1901,0-1 1,2 1 0,-1 0 0,2-1 0,0 0 0,1 1-1,5 17 1,-8-31-2569,1-2-6524,5-5 7861,1-2-748</inkml:trace>
  <inkml:trace contextRef="#ctx0" brushRef="#br0" timeOffset="1">43 0 8088,'0'0'560,"0"0"408,0 0 504,0 0-32,0 0-408,0 0-504,0 0-264,0 0-136,0 0-56,0 0-424,0 0-288,0 5-528,0 1 152,4-1-7800,3 2 8176,0 0-1272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6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16 3344,'0'0'1476,"3"-13"4116,-2 11-747,3 27-4603,-1 0-1,-2 0 1,0 0 0,-1 1 0,-2-1-1,-5 29 1,-3 65 282,10-99-425,2 50 143,-2-67-231,0 0 1,1 0 0,-1 1 0,1-1 0,0 0 0,0 0 0,0 0 0,0 0 0,1 0 0,-1 0 0,1 0 0,0-1 0,0 1 0,0-1 0,0 1 0,0-1 0,4 3 0,-4-4-15,0 0 0,1-1 0,-1 1-1,1-1 1,-1 1 0,1-1 0,-1 0 0,1 0 0,-1 0 0,1 0 0,-1 0 0,1-1 0,-1 1 0,0-1-1,1 0 1,-1 0 0,1 1 0,-1-2 0,4-1 0,47-28-962,-46 26 625,20-15-1136,-10 7-3052,1 1-4201,-8 7 6808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6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5080,'0'0'351,"0"0"399,0 0 441,0 0 199,0 0 96,-23 14 2447,19-9-3822,1-1 0,0 0 0,0 1 1,1 0-1,-1-1 0,1 1 0,0 0 0,0 0 0,0 1 0,1-1 1,0 0-1,-1 8 0,0 11 2,1 36 1,1-40-49,1 40 58,0 2-1532,-1-47-3278,-1-5-3514,3-18 6465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6416,'0'0'662,"0"0"390,0 0 532,0 0 190,0 0-274,0 0-444,24-13 106,-9 7-1402,1 1 0,0 1 0,0 0 0,0 1 0,27-2-1,-15 5-3905,0 3-3573,-10 0 5827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13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4920,'0'0'2364,"0"0"-415,0 0-309,0 0-216,0 0-309,14-4 305,-13 4-1440,39-17 417,54-15 1,-79 28-1083,1 1 0,24-2 0,-30 4-1020,0 1 1,0 0-1,0 1 1,19 4-1,-16-2-3316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01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119 104 2104,'0'0'453,"0"0"227,0 0 499,6-34 4725,-9-8-1984,3 41-3492,-12-19 245,10 19-657,-1 0 0,1 0 0,-1 0 0,1 0 0,-1 1 1,1-1-1,-1 1 0,1 0 0,-1 0 0,1 0 0,-1 0 0,0 0 0,1 1 0,-1-1 0,1 1 1,-1-1-1,1 1 0,-1 0 0,1 0 0,0 0 0,-3 2 0,1 0-1,1 0-1,-1 0 1,1 0-1,0 1 1,0-1-1,1 1 1,-1-1-1,1 1 1,-1 0-1,1 0 1,-2 6-1,0 0-7,1 0 0,1 0 0,-1-1 0,1 2 0,1-1-1,0 0 1,0 0 0,1 0 0,1 1 0,1 10 0,-2-19-6,0 0 1,0 0-1,1-1 1,-1 1-1,1 0 0,-1 0 1,1-1-1,0 1 1,-1-1-1,1 1 0,0 0 1,0-1-1,0 0 1,0 1-1,0-1 1,1 1-1,-1-1 0,0 0 1,1 0-1,-1 0 1,0 0-1,1 0 0,0 0 1,-1 0-1,1-1 1,-1 1-1,1 0 1,0-1-1,0 1 0,-1-1 1,1 0-1,0 1 1,0-1-1,-1 0 0,1 0 1,0 0-1,0-1 1,-1 1-1,1 0 1,3-1-1,1-2-4,0 1 0,0 0-1,-1-1 1,1 0 0,-1-1 0,0 1-1,1-1 1,-1 0 0,-1 0 0,6-5 0,-5 3-38,-1 0 0,1 0 1,-1-1-1,0 1 1,0-1-1,2-8 1,-5 13 41,0 0 0,0 0 0,0 0 0,0 0 1,-1-1-1,1 1 0,-1 0 0,0 0 0,0-1 0,0 1 1,0 0-1,0 0 0,0-1 0,0 1 0,-1 0 0,1 0 1,-1-1-1,0 1 0,1 0 0,-1 0 0,0 0 0,0 0 1,-1 0-1,-2-3 0,3 6 29,0 0 1,0 0-1,0 1 0,0-1 1,0 1-1,0-1 0,0 1 1,0-1-1,1 1 0,-1-1 1,1 1-1,-2 3 1,2 4-21,-1 0 1,1 0 0,1 0 0,0 0 0,0 0 0,1 0 0,0 0 0,0 0 0,1-1 0,0 1 0,1-1 0,0 0 0,0 0 0,10 13 0,-13-19-45,0-1 0,0 0 1,1 0-1,-1 0 1,0 0-1,1 0 1,-1 0-1,1 0 1,-1-1-1,1 1 1,-1 0-1,1-1 1,-1 1-1,1-1 1,0 0-1,-1 1 1,1-1-1,0 0 1,-1 0-1,1 0 1,0 0-1,2-1 1,-1 0-128,0 0 0,0 0 0,0-1 0,0 1 0,0-1 1,0 0-1,-1 0 0,1 0 0,-1 0 0,5-5 0,2-3-495,-1-1-1,0 0 1,-1 0-1,9-18 1,7-35-8376,-18 45 7623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01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2 3288,'0'0'529,"0"0"529,-4-1 9994,1 3-11886,1 2 871,0 0 1,0 0-1,0 0 0,0 0 1,1 1-1,-1-1 0,1 0 1,0 1-1,1-1 0,-1 7 1,1 52 48,1-34-20,0 7-105,1-26-139,-1 0 0,-1 1 0,0-1 0,-1 0 0,0 1 0,0-1 0,-1 0 1,-5 18-1,6-27-712,-16-22-3278,-14-38 2919,5 13 7873,26 45-5991,0-1-607,1 1-1,-1-1 1,0 1-1,1-1 0,0 1 1,-1-1-1,1 1 1,0 0-1,0-1 1,0 1-1,0 0 0,0-1 1,0 1-1,0 0 1,0 0-1,0 0 1,1 0-1,-1 0 0,0 0 1,1 0-1,-1 1 1,4-2-1,39-14-676,-30 12 316,-1-1-437,1 2 1,0 0-1,-1 0 1,20 0-1,5 2-8234,-22 1 7313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02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0 7264,'0'0'68,"0"0"253,0 0 430,0 0 361,0 0-47,0 0-258,0 0-337,-3 28 629,-7 8-418,1 0 0,-7 71-1,8-48-445,6-43-190,-1 0-12,1-1 1,-1 25-1,3-37-26,0 0 0,0 0 0,1 0 0,-1-1 0,0 1 0,1 0 0,0 0 1,0 0-1,0-1 0,0 1 0,0 0 0,0-1 0,1 1 0,-1-1 0,1 0 0,-1 1 0,1-1 0,0 0 0,0 0 0,4 3 1,-3-4 8,0 1 0,1-1 0,-1 0 0,0 0 1,1 0-1,-1-1 0,1 1 0,-1-1 1,1 0-1,-1 0 0,1 0 0,-1 0 1,1-1-1,-1 1 0,1-1 0,3-1 1,2-1 0,0 0 0,0 0 0,-1-1 0,15-8 0,8-7 3,-14 10-21,-1-1 0,0-1-1,0 0 1,-1-1-1,16-17 1,-30 28-1,0-1 0,1 0 0,-1 1 1,0-1-1,0 0 0,0 0 0,0 0 1,0 0-1,0 0 0,-1 0 0,2-4 0,-2 6-4,0-1-1,0 0 0,0 0 1,0 0-1,0 0 0,-1 1 1,1-1-1,0 0 0,0 0 1,0 0-1,-1 0 1,1 1-1,-1-1 0,1 0 1,0 0-1,-1 1 0,1-1 1,-1 0-1,1 1 0,-2-2 1,0 1-1,0 0-1,0 0 1,0 0 0,0 1 0,0-1 0,0 1 0,0-1 0,0 1-1,0-1 1,0 1 0,0 0 0,0 0 0,0 0 0,0 0 0,0 1-1,0-1 1,0 1 0,0-1 0,0 1 0,0-1 0,0 1 0,-2 1 0,-4 2 9,1 0 1,0 0 0,0 0 0,0 1 0,1 0 0,-1 0-1,1 1 1,-7 8 0,11-12 0,0 1 0,0-1-1,0 1 1,0-1 0,1 1 0,-1 0 0,1 0-1,0 0 1,0 0 0,0 0 0,0 0-1,0 0 1,1 0 0,-1 0 0,1 0-1,0 0 1,0 0 0,0 1 0,0-1-1,0 0 1,1 0 0,0 0 0,-1 0-1,3 6 1,-1-7-2,0 0 0,-1 0 1,1 0-1,0 0 0,0-1 0,0 1 0,0 0 0,0-1 0,0 0 0,0 1 0,1-1 0,-1 0 1,0 0-1,1 0 0,-1 0 0,1-1 0,-1 1 0,1-1 0,2 1 0,56 3-35,-50-4-8,-7 0 303,41 1-2098,23-5-10352,-46 0 10346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03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71 4048,'0'0'995,"-2"-32"5374,2 30-6240,0 1 0,0-1 1,-1 1-1,1-1 0,-1 1 0,1-1 1,-1 1-1,1-1 0,-1 1 1,0 0-1,0-1 0,0 1 0,0 0 1,0 0-1,0-1 0,0 1 1,0 0-1,0 0 0,-1 0 1,1 0-1,0 1 0,-1-1 0,1 0 1,0 0-1,-1 1 0,1-1 1,-4 0-1,2 1-103,0 0 0,1 1 0,-1-1 1,0 1-1,0-1 0,0 1 0,1 0 0,-1 0 0,0 0 1,1 1-1,-1-1 0,1 1 0,-5 2 0,-3 5-21,1 0 1,0 0-1,1 1 0,0 0 1,-12 21-1,12-18-3,8-13-2,-1 0 0,1 1 1,0-1-1,0 1 0,-1-1 1,1 0-1,0 1 0,0-1 1,0 1-1,-1-1 0,1 1 1,0-1-1,0 1 0,0-1 1,0 1-1,0-1 0,0 1 1,0-1-1,0 1 0,0-1 1,0 1-1,1-1 0,-1 1 1,0-1-1,0 1 0,0-1 1,1 1-1,-1-1 0,0 0 1,0 1-1,1-1 0,-1 1 1,0-1-1,1 0 0,-1 1 1,0-1-1,1 0 0,-1 0 1,1 1-1,-1-1 0,1 0 1,-1 0-1,0 1 0,1-1 1,-1 0-1,1 0 0,-1 0 1,1 0-1,-1 0 1,1 0-1,-1 0 0,1 0 1,-1 0-1,2 0 0,23 1 27,-18-5-29,-1 1-1,0-1 1,0 0 0,0 0-1,0-1 1,-1 0-1,0 0 1,0 0 0,7-10-1,8-7-40,-13 16 41,-2 0 1,1-1-1,-1 0 0,0 0 0,7-14 1,-11 20 30,-1 1 48,0 0-2,0 0 20,0 0 14,-10 27 68,10-23-139,0 0-1,0 0 1,0 0 0,1 0-1,0-1 1,0 1-1,0 0 1,0 0-1,1 0 1,-1-1 0,1 1-1,0-1 1,0 1-1,0-1 1,0 0 0,1 0-1,4 5 1,-3-5-480,-1 0 0,1 0 0,0-1 1,0 1-1,9 3 0,26 5-11475,-22-9 9854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03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10 4176,'0'0'281,"0"0"521,-25-9 5444,21 11-6081,0 0 0,0 0-1,0 0 1,0 1 0,0-1 0,0 1 0,1 0-1,-1 0 1,1 0 0,0 1 0,0-1 0,0 1 0,0 0-1,1 0 1,0 0 0,-1 0 0,1 0 0,-1 5-1,2-6-161,1 0 0,0 0 0,-1 0 0,1 0 0,0 0 0,0 0 0,1 0-1,-1 0 1,1 0 0,-1 0 0,1 0 0,0-1 0,0 1 0,0 0-1,1 0 1,-1-1 0,1 1 0,-1-1 0,1 1 0,0-1 0,0 0 0,0 0-1,0 1 1,0-1 0,1-1 0,-1 1 0,0 0 0,6 2 0,18 11 29,-25-15-14,-1 0 8,0 0-13,0 1-10,0 0-1,-1 0 1,1 0 0,0 0 0,-1 0 0,1 0-1,-1 0 1,1 0 0,-1 0 0,0 0 0,1 0-1,-1 0 1,0 0 0,0-1 0,0 1-1,1 0 1,-1-1 0,0 1 0,0 0 0,0-1-1,0 1 1,0-1 0,0 0 0,-1 1 0,-26 9 23,-39 0-965,66-10 205,1 0-204,5-4-7165,6-2 5599,-1 2 825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04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6512,'0'0'217,"0"0"254,0 0 453,0 0 284,0 0-150,0 0-198,0 0-162,0 0-212,0 0-98,-11 23 923,3 20-754,-5 77 0,11-11-2800,2-107 1267,0-2-84,0 0-1052,0-3-4027,3 0 5450,-2 1 221,3-5-1084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04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4480,'0'0'649,"0"0"532,0 0 337,0 0 175,0 0 63,0 0-223,0 0-515,0 0-444,12-15-67,3 8-574,1 0 1,0 1 0,20-4-1,1 1-2786,8-2-7036,-24 5 7996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04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0 458 9848,'0'0'609,"0"0"-105,0 0 7,14-14 1458,1-3-1851,-1-1 0,-1-1 1,0 0-1,-1 0 0,-2-1 0,0 0 1,10-29-1,-10 16-88,-1-1-1,-2 1 1,-1-2 0,1-36 0,-2 15 960,-19 77-187,11-5-695,1 0 1,0 0-1,1 0 1,1 1-1,0-1 0,4 20 1,-1 39 72,-8-1 87,2-51-498,1 1-1,1 0 0,1-1 0,4 25 1,-4-47-2390,0-1-5843,0 0 5425,0 0 783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07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120 394 5496,'5'-26'3642,"-2"18"-3024,0 1 0,-1 0-1,0-1 1,-1 1-1,0-1 1,0 0 0,-1 0-1,0-10 1,0 16-597,0 0 0,0 0 0,0 0 0,-1 0 0,1 0 0,0 0 0,-1 1 0,0-1 0,1 0-1,-1 0 1,0 0 0,0 1 0,0-1 0,0 0 0,0 1 0,-1-1 0,1 1 0,0 0 0,-1-1 0,1 1 0,-1 0 0,1 0 0,-1 0 0,1 0 0,-1 0 0,0 0 0,0 0 0,0 0 0,1 1 0,-1-1 0,0 1 0,0-1-1,0 1 1,0 0 0,0 0 0,0 0 0,0 0 0,-2 0 0,3 1-18,-1-1 1,0 1-1,0 0 0,0-1 0,1 1 1,-1 0-1,0 0 0,1 0 0,-1 0 1,1 1-1,-1-1 0,1 0 0,-1 1 1,1-1-1,-1 2 0,-20 28-12,17-24 13,0 1-1,1 1 0,0-1 0,0 1 0,0 0 0,1 0 0,1 0 1,-3 18-1,4-24-2,0 0 1,1 0 0,0 0-1,-1 0 1,1 0 0,0 0-1,1 0 1,-1 0 0,1 0-1,-1 0 1,1 0 0,0 0 0,0 0-1,0 0 1,0 0 0,1 0-1,-1 0 1,1-1 0,0 1-1,-1-1 1,1 1 0,0-1-1,1 0 1,-1 0 0,0 0-1,1 0 1,2 2 0,-4-4-7,1 1 0,0-1-1,-1 0 1,1 0 0,-1 0 0,1 0 0,0 0 0,-1-1 0,1 1-1,-1 0 1,1-1 0,-1 1 0,1-1 0,-1 0 0,1 1 0,-1-1-1,0 0 1,1 0 0,-1 0 0,0 0 0,0 0 0,0 0 0,2-1-1,24-29-389,-17 12-263,0-1 0,-1-1 1,-1 1-1,-1-1 0,-1 0 0,-1-1 0,5-36 0,-2-51 107,-7 3 5924,-1 102-4978,-1 22-60,-1 1 0,-8 34 1,-2 11-226,4-11-53,4-29-43,1-1-1,0 1 1,2 0-1,1-1 1,1 1-1,4 26 1,-4-47-15,0 0 1,0 0 0,0 0 0,0 0 0,1-1 0,-1 1 0,1 0 0,0-1 0,0 1 0,0-1 0,0 1 0,0-1 0,1 0 0,-1 0 0,1 0 0,-1 0 0,1-1 0,0 1 0,-1-1 0,1 1 0,0-1 0,0 0 0,0 0 0,0 0 0,0 0 0,1-1 0,-1 0-1,0 1 1,0-1 0,0 0 0,0 0 0,1-1 0,4 0 0,-1 0-22,1 0 0,0-1 0,-1 1 0,1-2 0,-1 1 0,0-1 0,0 0 0,0 0 0,0-1 0,0 0 0,-1-1 0,12-9 0,-13 9 8,0-1 1,-1 1 0,1-1-1,-2-1 1,1 1 0,6-14-1,-10 19 14,1 0 0,-1-1 0,1 1-1,-1-1 1,1 1 0,-1 0-1,0-1 1,1 1 0,-1-1 0,0 1-1,0-1 1,0 1 0,0-1 0,-1 1-1,1-1 1,0 1 0,-1-1 0,1 1-1,-1-1 1,1 1 0,-1 0 0,1-1-1,-1 1 1,0 0 0,0-1-1,0 1 1,0 0 0,0 0 0,0 0-1,0 0 1,0 0 0,0 0 0,-1 0-1,1 0 1,0 1 0,0-1 0,-1 0-1,1 1 1,-1-1 0,-1 0 0,0 1 13,1 0 1,0-1-1,0 1 1,-1 0-1,1 0 1,0 1-1,0-1 1,-1 0-1,1 1 1,0 0-1,0-1 1,0 1 0,0 0-1,-1 0 1,1 0-1,1 0 1,-1 0-1,0 1 1,0-1-1,0 1 1,1-1-1,-1 1 1,1 0 0,-1-1-1,1 1 1,-1 0-1,1 0 1,-1 2-1,-1 1-8,0 0 0,0 0 0,1 0 0,-1 0 0,1 0 0,1 1 0,-1-1-1,1 1 1,0 0 0,-1 5 0,2-9 14,0 1 0,1-1 0,-1 0-1,0 1 1,1-1 0,0 0 0,-1 0 0,1 1-1,0-1 1,0 0 0,0 0 0,1 0 0,-1 0-1,0 0 1,1 0 0,-1-1 0,1 1-1,0 0 1,-1-1 0,1 1 0,0-1 0,0 0-1,0 0 1,0 1 0,0-1 0,0 0 0,0-1-1,1 1 1,-1 0 0,0-1 0,0 1 0,5 0-1,-2-1-311,1 1 0,-1-1-1,0 0 1,1 0-1,-1-1 1,6 0-1,-7 0-980,1 0 0,-1 0 1,0-1-1,0 1 0,0-1 0,0 0 0,4-3 0,3-3-1483,1 0 757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07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7424,'0'0'257,"0"0"102,0 0 214,0 0 287,0 0-65,0 0-206,0 0-72,17 17 1675,-14-12-2014,1 0-1,-2 0 1,1 0 0,0 0-1,-1 0 1,0 0-1,0 1 1,-1-1 0,0 1-1,1 6 1,-1-6-167,1 0 0,-1 0 1,1 0-1,0 0 0,0 0 1,1-1-1,3 7 0,-6-12-10,1 1 1,-1-1-1,1 0 0,-1 1 0,0-1 0,1 0 1,-1 0-1,1 1 0,-1-1 0,1 0 0,-1 0 1,1 0-1,-1 0 0,1 0 0,-1 0 0,1 0 1,-1 0-1,1 0 0,-1 0 0,1 0 0,0 0 1,-1 0-1,1 0 0,-1 0 0,1 0 1,-1 0-1,0-1 0,1 1 0,-1 0 0,1 0 1,-1-1-1,1 1 0,-1 0 0,0-1 0,1 1 1,0-1-1,17-16 14,-15 13-9,8-6-195,0-1 1,14-18 0,-3-9-4575,-21 37-1541,-1 1 4011,0 0 550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1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20 126 1440,'0'0'717,"0"-20"2553,0 15 3389,0 41-5226,-1 4-1026,2 0 1,1 1-1,12 62 1,-13-102-392,-1-1 15,0 0-11,-1-4-15,1 1 0,-1-1 0,0 1 0,0 0 0,0 0 0,0-1 0,-4-4 0,-3-15 3,3-2-11,1-1 1,1 0 0,1-46 0,3 61 1,0-1 0,1 1 0,0 0 0,0 0 0,1 0 0,0 0-1,1 1 1,1-1 0,0 1 0,0 0 0,8-11 0,-12 19 4,0 1 1,-1 0-1,1 0 0,0 0 0,0 0 0,0 0 0,0 0 0,0 0 1,0 0-1,0 0 0,1 1 0,-1-1 0,0 0 0,0 1 1,1-1-1,-1 1 0,0-1 0,0 1 0,1-1 0,-1 1 0,1 0 1,-1 0-1,0 0 0,1 0 0,-1 0 0,0 0 0,1 0 1,-1 0-1,1 1 0,-1-1 0,0 0 0,1 1 0,-1-1 1,0 1-1,0 0 0,1-1 0,-1 1 0,0 0 0,0 0 0,0-1 1,0 1-1,0 0 0,0 0 0,0 0 0,0 0 0,0 1 1,-1-1-1,2 2 0,2 1 10,-1 1 1,0 0 0,-1 0-1,1 0 1,-1 0-1,0 0 1,0 0-1,0 1 1,-1-1-1,1 1 1,-1 7 0,-1-5-6,-1 0 0,-1 0 1,1 1-1,-1-1 1,-1-1-1,0 1 1,0 0-1,0-1 1,-1 1-1,0-1 1,0 0-1,-1 0 1,-5 6-1,-8 7-6,0 0 1,-34 28-1,52-48-3,0 1 0,0-1 1,0 1-1,-1-1 0,1 0 1,0 1-1,0-1 0,0 1 1,0-1-1,0 0 0,0 1 0,0-1 1,0 1-1,1-1 0,-1 0 1,0 1-1,0-1 0,0 0 1,0 1-1,0-1 0,1 1 0,-1-1 1,0 0-1,0 1 0,1-1 1,-1 0-1,0 0 0,0 1 1,1-1-1,-1 0 0,0 0 1,1 1-1,-1-1 0,0 0 0,1 0 1,-1 0-1,0 0 0,1 1 1,-1-1-1,1 0 0,-1 0 1,0 0-1,1 0 0,-1 0 0,1 0 1,19 7 5,-12-6 8,1 1-1,-1 0 0,0 1 1,0 0-1,0 0 0,0 1 1,-1 0-1,1 0 0,-1 1 1,0 0-1,10 9 0,-14-12-36,-1 1 0,1-1 0,-1 0 0,1 0 0,0 0 0,0 0-1,0-1 1,0 1 0,0-1 0,0 0 0,1 0 0,5 1 0,-2-11-2198,-4-3-4924,-3 7 1029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08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4552,'0'0'497,"0"0"375,0 0 380,0 0 52,0 0 104,0 0-267,0 0-394,0 23 897,2 5-1398,5 38 0,-4-51-661,-3-15 223,1 0 0,-1 0-1,0 1 1,1-1 0,-1 0-1,1 0 1,-1 0 0,1 0-1,-1 0 1,1 0 0,-1 0 0,1 0-1,-1 0 1,0 0 0,1-1-1,-1 1 1,1 0 0,-1 0-1,1 0 1,-1 0 0,0-1-1,1 1 1,-1 0 0,1 0-1,-1-1 1,0 1 0,1 0 0,-1-1-1,0 1 1,1 0 0,-1-1-1,0 0 1,11-7-4732,-8 5 4409,6-6-1186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08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7584,'0'0'728,"0"0"592,0 0 424,0 0-120,0 0-496,-6 1-464,6-1-488,0 0-88,-3 7-48,0 0-88,3 0-152,0-2-248,3 2-416,0 0 424,3 1-9824,-1-1 9552,1 0-1400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08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60 8176,'0'-4'360,"1"1"0,-1 0 0,0 0 0,0 0 0,0-1 0,0 1 0,0 0 0,-1 0 0,1 0 0,-1-1 0,0 1 0,0 0 0,-3-5 1,4 8-273,-1-1 1,1 0-1,-1 0 1,1 1-1,-1-1 1,0 0-1,1 1 1,-1-1-1,0 1 1,0-1-1,0 1 1,1-1-1,-1 1 1,0 0-1,0-1 1,0 1-1,0 0 1,0-1-1,-1 1 1,0 0-57,0 0 0,0 1 0,0-1 0,0 0 1,0 1-1,0-1 0,0 1 0,0 0 0,0 0 0,1-1 1,-1 1-1,-3 2 0,-1 2 48,0 0 1,1 0-1,-1 0 1,1 0-1,0 1 1,0 0-1,1 0 0,-1 0 1,-5 14-1,7-16-67,1 0 0,0 0 1,1 1-1,-1-1 0,1 1 0,0 0 0,0-1 0,0 1 0,1 0 0,0-1 0,-1 1 0,2 0 0,-1 0 0,0-1 0,1 1 0,3 9 0,-3-12-12,1 1 0,-1-1-1,1 1 1,0-1-1,-1 0 1,1 0-1,1 0 1,-1 0 0,0 0-1,0 0 1,1 0-1,-1-1 1,1 1-1,-1-1 1,1 0-1,0 0 1,-1 0 0,1 0-1,0 0 1,0-1-1,0 1 1,0-1-1,0 0 1,0 1 0,4-2-1,1 1-15,1 0 0,-1-1 0,1-1-1,-1 1 1,0-1 0,1-1 0,11-4 0,-6 1 13,0 0 1,-1-1-1,0-1 1,0 0-1,0-1 1,-1 0-1,-1-1 1,17-17 0,-21 10 97,-7 17-92,0-1 1,0 1-1,0 0 1,0 0 0,-1-1-1,1 1 1,0 0-1,0-1 1,0 1-1,0 0 1,-1 0 0,1-1-1,0 1 1,0 0-1,0 0 1,-1 0 0,1-1-1,0 1 1,-1 0-1,1 0 1,0 0-1,0 0 1,-1-1 0,1 1-1,0 0 1,-1 0-1,1 0 1,0 0-1,-1 0 1,-1 0 18,1 0 1,-1 0-1,0 0 0,1 0 0,-1 0 1,1 1-1,-1-1 0,0 0 0,1 1 1,-1-1-1,1 1 0,-2 1 0,-3 3 59,0 1-1,0 0 0,1 0 0,0 0 0,0 1 0,1 0 0,-1 0 0,2 0 0,-4 8 0,5-10-51,1-1 1,-1 0 0,1 0-1,0 1 1,0-1-1,1 0 1,0 1-1,-1 6 1,2-9-21,-1 0-1,0 0 0,1 0 1,-1 0-1,1 0 1,-1 0-1,1-1 1,0 1-1,0 0 1,0 0-1,0 0 1,0-1-1,1 1 0,-1-1 1,0 1-1,1-1 1,-1 1-1,4 1 1,-2-1-16,0-1 0,1 0 1,-1 1-1,1-2 0,-1 1 0,1 0 1,-1-1-1,1 1 0,-1-1 0,1 0 1,0 0-1,-1 0 0,1-1 0,0 1 1,-1-1-1,1 0 0,-1 0 0,5-2 1,10-4-526,35-18 0,-50 23 432,13-7-1050,16-7 622,-20 11-3880,-1 2-4253,-5 1 6568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14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818 51 1336,'0'0'336,"0"0"481,0 0 253,0 0 28,14-26 2110,-14 25-3037,1 1-1,-1-1 1,0 1-1,1-1 1,-1 1-1,0-1 1,0 1-1,1-1 1,-1 0 0,0 1-1,0-1 1,0 1-1,0-1 1,0 0-1,0 1 1,0-1-1,0 0 1,0 1 0,0-1-1,0 1 1,0-1-1,0 0 1,0 1-1,-1-1 1,1 1-1,0-1 1,0 0-1,-1 1 1,1-1 0,0 1-1,-1-1 1,1 1-1,-1-1 1,1 1-1,-1-1 1,-13-2 3003,0 3-4141,0 1 1079,-1 0 1,0 2 0,0-1-1,-19 8 1,-32 5 51,11-6-115,1 1-1,0 4 1,0 1-1,2 3 0,0 2 1,1 2-1,1 3 1,2 2-1,-53 37 0,87-54-47,2 1 0,-1 0-1,-19 24 1,31-34-13,1-1-1,0 0-6,0 0-38,0 0-17,43-17-2069,-35 15 1064,6 2-8490,-9 0 6968,0 0 750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14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17 2504,'0'-13'2709,"-1"10"4946,-2 6-7571,0 0 0,0 0 1,0 1-1,0-1 0,1 1 0,-1 0 1,1 0-1,0 0 0,0 0 1,1 0-1,-3 7 0,-11 54 315,12-51-195,1-7-159,1 1 0,0 0 0,0-1 0,0 1 0,1 0 0,1-1 0,1 14-1,-1-19-41,-1 0-1,1 0 1,-1 0-1,1 0 1,0 0-1,0 0 1,0 0-1,0 0 1,0-1-1,1 1 1,-1 0-1,0-1 1,1 1-1,-1-1 1,1 0-1,0 1 1,-1-1-1,1 0 1,0 0-1,0 0 1,0 0-1,0 0 1,0-1-1,0 1 1,0-1-1,0 1 1,0-1-1,0 1 1,0-1-1,0 0 1,0 0-1,0 0 1,3-1-1,19-2-36,-1 0 0,1-2-1,-1-1 1,35-13-1,-7 2-3608,0 3-5660,-30 10 7503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23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 2072,'0'0'983,"0"0"-193,0 0 229,0 0 129,0 0-32,0 0-981,0 0 0,0 0 1,0 0-1,0 0 0,0 0 0,0 0 1,0 0-1,0 0 0,0 0 0,0-1 1,-1 1-1,1 0 0,0 0 0,0 0 1,0 0-1,0 0 0,0 0 1,0 0-1,0 0 0,0 0 0,0 0 1,0 0-1,-1 0 0,1 0 0,0 0 1,0 0-1,0 0 0,0 0 0,0 0 1,0 0-1,0 0 0,0 0 1,0 0-1,-1 0 0,1 0 0,0 0 1,0 0-1,0 0 0,0 0 0,0 0 1,0 0-1,0 0 0,0 0 0,0 0 1,0 0-1,-1 0 0,1 0 0,0 0 1,0 0-1,0 1 0,0-1 1,0 0-1,0 0 0,0 0 0,0 0 1,0 0-1,0 0 0,0 0 0,0 0 1,0 0-1,0 1 0,-3 20 202,1 1 1,2 34-1,-1 14-42,-4 16-58,10 150 0,-5-231-817,0 9 1327,1-11-4314,-1-2-3784,0-1 815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23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0 131 3320,'0'0'1581,"0"0"-341,8-20 3915,-2 13-4835,0-1 0,0 1 1,1 1-1,0-1 1,0 1-1,1 0 1,0 1-1,0 0 0,0 0 1,0 0-1,1 1 1,0 1-1,0-1 0,9-1 1,9-2-269,0 1-1,0 1 1,46-1 0,-55 4-592,46 1 1256,-35 6-3381,-27-4 1963,0 0 1,0 0-1,0-1 1,-1 1-1,1 0 0,0 1 1,-1-1-1,1 0 1,0 0-1,1 3 0,3 3-5392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23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3864,'0'0'1840,"0"0"-378,0 0 24,0 0 276,0 0-347,0 0-342,0 23 943,0 4-1639,6 144 713,-6-171-1084,0 0 0,0 0 0,0 0 0,0 0 0,0 0 0,0-1 0,0 1 0,0 0 0,0 0 0,0 0 0,0 0 0,0 0 0,0 0 0,1 0-1,-1 0 1,0 0 0,0 0 0,0 0 0,0 0 0,0 0 0,0 0 0,0 0 0,0 0 0,0 0 0,0 0 0,0 0 0,0 0 0,1 0 0,-1 0 0,0 0 0,0 0 0,0 0 0,0 0 0,0 0 0,0 0 0,0 0 0,0 0 0,0 0 0,0 0 0,0 0 0,0 0 0,1 0 0,-1 1 0,0-1 0,0 0 0,0 0 0,0 0 0,6-17 87,8-33-137,-10 35 66,3-13-103,21-62 94,-25 82-57,1-1 0,0 1 0,0 0 1,1 1-1,0-1 0,0 1 0,1 0 1,7-8-1,-11 13-73,0 0 1,0 0 0,1 0-1,-1 1 1,1-1 0,-1 1-1,1-1 1,-1 1 0,1 0-1,0 0 1,-1 0-1,1 0 1,0 0 0,0 1-1,5-1 1,-6 1-520,-1 0-1,1 1 1,-1-1 0,1 1-1,-1-1 1,1 1 0,-1-1-1,1 1 1,-1 0 0,1-1-1,-1 1 1,2 2-1,4 2-5501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24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3728,'0'0'1756,"0"0"-471,0 0-106,0 0 123,2-20 3726,1 32-4695,-1-1-1,0 0 1,0 23-1,-2-22-256,1 1-1,0 0 1,6 23-1,-6-33-69,1 1 0,-1-1 0,0 0 0,1 0 0,0 1 0,0-1 0,0-1 0,0 1 0,0 0 0,0 0 0,1-1 0,-1 1 0,1-1 0,0 0 0,0 0 0,0 0 0,0 0 0,4 2 0,-6-4-13,0 1 1,1-1 0,-1 0-1,0 0 1,0 0 0,0 0 0,0 0-1,0 0 1,0 0 0,1 0-1,-1 0 1,0 0 0,0 0 0,0-1-1,0 1 1,0-1 0,0 1 0,0-1-1,0 1 1,0-1 0,0 1-1,0-1 1,0 0 0,0 1 0,-1-1-1,1 0 1,0 0 0,0 0-1,-1 0 1,1 0 0,-1 0 0,1 0-1,-1 0 1,1 0 0,0-1 0,16-46-616,-14 37 471,3-7-1,-1 1-1,-1-1 1,-1 0 0,2-31 0,-5 48 409,0 38 911,11 80-493,-4-65-386,-2 58 0,-5-90-259,-4 64 25,4-78-45,-1 1 1,-1-1 0,1 1-1,-1-1 1,0 0-1,0 0 1,-1 0 0,0 0-1,0 0 1,-4 5-1,7-10-6,0-1-1,-1 1 0,1-1 0,0 1 0,-1-1 1,1 0-1,0 1 0,-1-1 0,1 1 0,-1-1 1,1 0-1,-1 0 0,1 1 0,0-1 0,-1 0 0,1 0 1,-1 1-1,1-1 0,-1 0 0,0 0 0,1 0 1,-1 0-1,1 0 0,-1 0 0,1 0 0,-1 0 1,1 0-1,-1 0 0,1 0 0,-1 0 0,1 0 1,-1 0-1,1-1 0,-1 1 0,0 0 0,-13-19 43,11 13-49,1-1 0,0 1 0,0-1 0,0 0 0,0-7 0,2 4-114,0 1 0,0 0-1,1-1 1,0 1 0,1 0-1,0-1 1,1 1 0,0 0 0,0 1-1,0-1 1,1 0 0,1 1-1,9-14 1,-8 15-1662,0-1 1,1 1-1,0 1 0,14-11 0,-4 4-4963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25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98 204 4144,'0'0'1948,"0"-26"2980,3-1-3301,-1 11-960,-1 0 0,-1 0-1,-1-19 1,1 31-622,-1 1 0,1-1 0,-1 0 0,0 1 0,0-1 0,0 1 0,-1-1 0,1 1 1,-1 0-1,0 0 0,0-1 0,0 1 0,0 0 0,0 1 0,-1-1 0,1 0 0,-1 1 0,0-1 0,-4-2 1,7 5-43,-1 0 1,1 0 0,-1-1 0,1 1 0,-1 0 0,1 0 0,-1 0 0,0 0 0,1 0 0,-1 0 0,1 0 0,-1 0 0,0 0 0,1 0 0,-1 0 0,1 0 0,-1 0 0,1 0 0,-1 0 0,0 1 0,1-1 0,-1 0 0,1 1 0,-1-1 0,1 0 0,-1 1 0,1-1 0,-1 1 0,-14 18 44,-4 28 5,18-41-48,-12 76 107,13-74-101,0-1-1,0 1 0,0 0 0,1-1 1,0 1-1,1-1 0,0 1 1,4 11-1,-5-18 3,2-1-9,0 0 0,0-1 0,0 0 0,0 0 0,0 0 0,0 0 0,0 0 0,0-1 0,-1 1 0,1-1 0,0 0 0,-1 0 0,1 0 0,-1 0 0,0 0 0,0 0 0,0-1 0,0 1 0,0-1-1,0 1 1,0-1 0,-1 0 0,2-4 0,5-10-28,-2 1-1,9-35 1,-10 35-10,8-36 137,-13 51-6,0 1 55,0 0 44,6 30 107,-5-22-488,2 9 309,0 0 0,0 0 1,2 0-1,9 24 0,-12-36-291,1-1-1,-1 1 1,1-1 0,0 0-1,0 0 1,1 0-1,-1 0 1,6 5-1,-5-7-341,-1 1-1,1-1 1,-1 0 0,1 0-1,0 0 1,0-1-1,0 1 1,0-1 0,0 0-1,0 0 1,7 0-1,5 1-3199,-1-1-2884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15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1 126 3088,'0'0'1543,"0"0"-41,0 0-109,0 0 70,0 0-96,0 0-262,24-10 1006,3 3-1615,-14 3-227,0 0-1,24-11 1,-32 13-219,-1-1 0,0 0 0,0 0 1,0 0-1,0 0 0,0-1 0,0 1 0,-1-1 0,0 0 0,0 0 0,4-8 1,-6 11-35,1-2 18,0 0 0,0-1 0,-1 1 0,1 0 0,-1-1-1,0 1 1,0-1 0,1-5 0,-2 8-6,-5 1-4,0 1 1,0 0-1,0 0 1,0 0-1,1 0 1,-1 1-1,0-1 1,1 1-1,-1 1 1,1-1-1,-8 5 1,-41 39 467,45-39-406,7-6-82,1-1-1,-1 1 1,0-1 0,0 1-1,0 0 1,1-1 0,-1 1 0,0 0-1,0 0 1,1 0 0,-1-1-1,1 1 1,-1 0 0,1 0 0,-1 0-1,1 0 1,0 0 0,-1 0-1,1 0 1,0 0 0,0 0 0,0 0-1,0 0 1,-1 0 0,1 0-1,1 0 1,-1 0 0,0 0 0,0 0-1,0 0 1,1 0 0,-1 0-1,0 0 1,1 0 0,-1 0 0,1 0-1,-1 0 1,1 0 0,-1-1-1,1 1 1,0 0 0,-1 0 0,1-1-1,0 1 1,0 0 0,-1-1 0,1 1-1,0 0 1,0-1 0,0 1-1,0-1 1,0 0 0,0 1 0,0-1-1,1 1 1,5 1-79,0 0-1,1 0 1,-1 0 0,0 0 0,0-1-1,10 0 1,15-3-1480,-1-1-5079,-24 2 4114,4 0-3141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25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72 4104,'0'0'1954,"0"0"-335,0 0 100,-4-7 2946,-5-9-3384,8 14-1231,-1 1-1,1-1 1,-1 1 0,1 0-1,-1-1 1,0 1-1,1 0 1,-1 0 0,0 0-1,0 0 1,0 1-1,0-1 1,1 0-1,-1 1 1,0 0 0,0-1-1,0 1 1,0 0-1,0 0 1,0 0 0,-1 0-1,1 0 1,0 0-1,0 1 1,1-1 0,-1 1-1,0-1 1,0 1-1,-2 1 1,1 0-16,-1 1 0,1 0 0,0 0-1,0 0 1,0 0 0,0 0 0,0 0 0,1 1 0,0-1 0,0 1-1,0 0 1,-3 7 0,3-7-29,0 0-3,0 0-1,0 1 1,0-1 0,1 1 0,0-1-1,-1 1 1,2-1 0,-1 1-1,0 0 1,1-1 0,0 1-1,0 0 1,0-1 0,1 1-1,1 6 1,-2-10-4,1 0 0,-1 0 0,1 0 0,0 0 0,-1 0 0,1 0 0,0 0 0,0-1 0,0 1 0,0 0 0,0 0 0,0-1 0,-1 1 0,2 0 0,-1-1 0,0 1 0,0-1 0,0 1 0,0-1 0,0 0 1,0 1-1,0-1 0,1 0 0,-1 0 0,0 0 0,0 0 0,0 0 0,0 0 0,2 0 0,27-11-125,-28 10 114,3-2-2,-1 0-1,0 0 0,-1 0 1,1-1-1,-1 1 0,0-1 0,1 0 1,-1 0-1,-1 0 0,1-1 1,-1 1-1,0-1 0,0 1 0,0-1 1,2-8-1,0-3-2,0 0-1,0-1 1,0-22-1,-4 26 73,-3 16 145,-1 23-25,6 25-127,17 87-1,-12-99 52,-1 0 0,-2 0 0,-2 0 0,-4 55-1,2-91-73,0 0 0,-1-1 0,1 1-1,-1 0 1,0-1 0,0 1 0,0 0-1,0-1 1,0 1 0,-1-1 0,1 0-1,-1 1 1,0-1 0,1 0 0,-1 0-1,0 0 1,0 0 0,0 0 0,-1-1-1,-4 4 1,6-5-19,0 1 0,0-1 0,0 0 0,0 1 0,0-1 0,-1 0 0,1 0 0,0 0 0,0 0 0,0 0 0,-1 0 0,1 0 0,0 0 0,0-1 0,0 1 0,0 0 0,-1-1 0,1 1 0,-1-1 0,0-1-12,0 1 1,0-1-1,0 1 1,1-1-1,-1 1 0,1-1 1,-1 0-1,1 0 1,0 0-1,-1 0 1,1 0-1,0 0 1,-1-4-1,-1-2-76,0-1 1,0 0-1,1 0 0,0-1 1,0 1-1,1 0 0,1 0 0,-1-1 1,2-12-1,0 16-230,1 0 0,-1 0 0,1 0 0,0 0 0,0 0 0,4-7 0,-3 8-866,0 0 0,0 0-1,1 0 1,0 0 0,0 0-1,9-7 1,-2 3-5834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26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90 2624,'0'0'1221,"0"0"-346,0 0-35,0 0-47,0 0-130,8-31 8069,-10 26-8613,-1 1 1,1 0 0,-1 0-1,0 0 1,0 1 0,0-1 0,0 1-1,0-1 1,-1 1 0,0 0 0,0 1-1,-6-5 1,9 7-117,-1-1 0,0 0 0,1 1 0,-1-1 0,0 1 0,0 0 0,1 0 0,-1 0 0,0-1 0,0 1-1,0 1 1,1-1 0,-1 0 0,0 0 0,0 1 0,1-1 0,-1 1 0,0 0 0,0-1 0,1 1 0,-1 0 0,1 0 0,-1 0 0,1 0 0,-1 0 0,1 0-1,0 1 1,-1-1 0,1 0 0,0 1 0,0-1 0,0 1 0,0-1 0,0 1 0,0-1 0,0 3 0,-1 1 1,-1 1 0,2-1 0,-1 1 0,0 0 0,1-1 0,0 1 0,1 0 0,-1 0 0,1 7 0,0-11-5,1 0 0,-1 0 0,0 0 0,0 0 0,1 0 0,0 0 0,-1 0 1,1 0-1,0 0 0,0 0 0,0 0 0,2 3 0,-2-4-5,0-1 1,0 1-1,-1 0 1,1 0-1,0-1 1,0 1-1,0-1 1,1 1-1,-1-1 0,0 1 1,0-1-1,0 0 1,0 1-1,0-1 1,0 0-1,1 0 1,-1 0-1,0 0 0,0 0 1,0 0-1,1 0 1,-1 0-1,0-1 1,2 0-1,1 0-43,0-1 1,1 0-1,-1 0 0,0 0 0,0-1 1,0 1-1,0-1 0,0 0 0,-1 0 1,1-1-1,-1 1 0,0-1 0,0 1 0,0-1 1,-1 0-1,1 0 0,3-8 0,-3 5 67,0 0 1,0 1-1,-1-1 0,0 0 0,0-1 0,-1 1 0,2-14 0,-2 47 30,-2-19-35,1 0 1,0 0 0,1 0 0,0 0 0,0 0-1,0 0 1,1 0 0,0 0 0,0 0 0,1-1-1,4 9 1,-7-15-34,1 1 1,0 0-1,0 0 0,0-1 0,0 1 1,0-1-1,0 1 0,0 0 0,0-1 1,0 0-1,0 1 0,0-1 0,0 0 0,0 1 1,0-1-1,1 0 0,-1 0 0,0 0 1,0 0-1,0 0 0,0 0 0,0-1 1,0 1-1,1 0 0,-1 0 0,0-1 1,0 1-1,0-1 0,1 0 0,29-14-1796,15-17-2612,-18 9 5800,-27 22-337,-1 1 42,0 0-66,0 0-409,0 0-208,0 0-36,0 0-86,0 0-46,0 0-39,5 34 491,3 19-1286,-8-52 177,0-1-98,2 0 43,-1 0 0,0-1 0,0 1 0,1 0 0,-1-1 0,0 1 0,0-1 0,0 1 0,0-1 0,0 0-1,0 0 1,0 1 0,0-1 0,0 0 0,0 0 0,1-1 0,0 0-431,7-7-5484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26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4888,'0'0'2464,"0"0"66,-7 5 2916,-5 6-4568,12-4-1229,0-1 0,1 1-1,0-1 1,0 1 0,0-1-1,3 9 1,8 19-6888,-6-19 739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2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5608,'0'0'2806,"0"0"-120,0 0-570,0 0-700,0 0-815,0 0-344,0 0-130,0 0-52,0 0-29,0 0-18,0 24 310,0 70-10,21-123-298,16-41-13,-24 42-14,-12 27 8,-1 1 1,1-1-1,0 1 0,-1-1 0,1 1 0,0-1 1,0 1-1,-1-1 0,1 1 0,0 0 1,0-1-1,0 1 0,-1 0 0,1 0 0,0 0 1,0 0-1,0 0 0,0 0 0,-1 0 0,1 0 1,0 0-1,0 0 0,0 0 0,0 0 0,-1 0 1,1 1-1,0-1 0,0 0 0,0 1 1,-1-1-1,1 1 0,1 0 0,23 15 395,-23-14-350,0 1 0,0 0 0,0-1 0,-1 1 0,1 0 0,-1 0-1,0 0 1,0 0 0,0 0 0,0 0 0,0 0 0,0 0 0,-1 0 0,1 6 0,-1 13-4789,0-11-1070,0-11-1750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27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1888,'0'0'983,"0"0"153,0 0 125,0 0-112,0 0-168,0 0-81,0 0 56,0 0 11,0 0-60,0 0-198,0 0-32,0 0 74,0 0-98,0 0-69,0 0-176,0 0-204,-6 16 110,-13 50-234,2 1 1,3 0 0,3 1-1,3 0 1,3 0 0,3 1-1,8 77 1,-4-112-136,2 1 0,2 0 0,14 47 0,-20-81-245,0-1-108,0 0-156,0 0-691,0 0-2399,0 0 156,0 0-2668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30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3088,'0'0'1488,"0"0"-188,0 0-63,0-2-507,0 0-1,0 0 0,0 1 1,1-1-1,-1 0 1,0 0-1,1 0 1,0 1-1,-1-1 0,2-2 1,1 6-691,-1-1 1,0 0-1,1 1 0,-1-1 1,0 1-1,0 0 0,0 0 1,0 0-1,0 0 1,0 0-1,-1 0 0,1 1 1,1 2-1,19 38 164,-15-29-141,0 1-25,1-1 0,1 0 0,15 18 0,-20-27-27,0 0 0,1 0 1,-1-1-1,1 0 1,0 0-1,0 0 0,0-1 1,1 1-1,-1-1 0,1 0 1,0-1-1,6 3 1,-10-5-3,1 0 1,0 0 0,0 0-1,0 0 1,-1 0 0,1-1 0,0 1-1,-1-1 1,1 1 0,0-1 0,-1 0-1,1 0 1,-1-1 0,1 1 0,-1 0-1,1-1 1,-1 1 0,0-1-1,0 0 1,0 0 0,0 0 0,0 0-1,0 0 1,2-5 0,6-6-4,-1-1 0,-1-1-1,7-15 1,-7 13-33,3-5-151,-5 9-59,0 2-1,0-1 1,13-17 0,-4 17-1846,-2 2-4629,-7 4 205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43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4976,'0'0'308,"0"0"482,0 0 214,0 0 198,0 0 335,0 0-105,0 0-231,0 0-225,0 0-209,0 0-178,0 12-1,5 50-77,6 283 451,-18-237-900,-2 41-662,10-166-1724,4-10-6089,-1-2 4852,-1-1 1562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44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87 6136,'0'0'1497,"0"0"-104,4-10 3573,2-1-3822,4 7-1057,0 0 1,-1 1 0,1 1 0,0 0 0,1 0-1,-1 1 1,20 0 0,8-2-40,-7 0-892,-9 1 1003,40-10-1,-36 3-4491,0-4-4828,-19 8 7304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44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7264,'11'-13'1813,"-2"4"-1287,1 0 1,0 1-1,1 0 1,0 1-1,0 0 1,1 1-1,0 0 0,0 0 1,19-5-1,45-7-3083,-2 6-7711,-60 11 8760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44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41 6296,'0'0'325,"0"0"291,0 0 313,0 0 321,0 0 20,0 0-95,-15-23 2042,12 21-3180,1 0 0,-1 1 0,1-1 1,-1 0-1,0 1 0,1-1 0,-1 1 0,0 0 0,0 0 0,0 0 0,0 1 0,0-1 0,0 1 1,0-1-1,0 1 0,0 0 0,-1 0 0,1 0 0,0 1 0,0-1 0,0 1 0,0 0 0,0-1 0,0 2 1,0-1-1,1 0 0,-1 0 0,0 1 0,-3 2 0,0-1-6,-1 2 0,1-1 0,0 1 0,0 0 0,1 0 0,-1 1 0,1-1 0,0 1 0,1 0 0,-8 13-1,6-6-3,0 1 0,1 0 0,1 0 0,0 0 0,-3 26-1,6-33-19,0-1 0,1 0 0,0 0 0,0 0-1,1 1 1,-1-1 0,1 0 0,0 0-1,1 0 1,0 0 0,0 0 0,0 0-1,1-1 1,-1 1 0,2-1 0,3 7-1,-5-10-9,0 0-1,-1 0 0,1 0 1,0-1-1,0 1 0,1 0 1,-1-1-1,0 0 0,0 1 0,1-1 1,-1 0-1,1 0 0,-1 0 1,1-1-1,-1 1 0,1 0 1,5-1-1,-4 0-11,1 0 0,-1-1 0,1 1 1,-1-1-1,1 0 0,-1-1 0,0 1 0,0-1 1,8-4-1,-1-1-18,0 0 0,0-1 0,-1 0 0,0-1 0,0 0 0,9-13 0,-13 16 21,-1-1 0,-1 0 0,1 0 0,-1 0 0,0 0 0,-1-1 1,0 1-1,0-1 0,0 0 0,-1 0 0,1-13 0,-2 18-30,-1-1 1,0 1 0,0-1-1,-1 1 1,1-1-1,-1 1 1,1 0 0,-1-1-1,0 1 1,-1 0-1,1-1 1,0 1 0,-1 0-1,0 0 1,0 0-1,0 0 1,0 0 0,0 1-1,0-1 1,-1 1-1,1-1 1,-1 1 0,0 0-1,0 0 1,0 0-1,0 0 1,0 1 0,0-1-1,-4-1 1,5 2-875,-7-3 1843,7 4-5150,1 0-4677,1 0 7043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15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53 600,'0'0'299,"14"-32"4472,-14 32-4582,0 0 0,0-1 0,1 1 0,-1 0 0,0-1 0,0 1 0,0-1 0,1 1 0,-1-1 0,0 1 0,0 0 0,0-1 0,0 1 0,0-1-1,0 1 1,0-1 0,0 1 0,0-1 0,0 1 0,0-1 0,0 1 0,0 0 0,0-1 0,0 1 0,-1-1 0,1 1 0,0 0 0,0-1 0,-1 1-1,1-1 1,0 1 0,0 0 0,-1-1 0,1 1 0,-1-1 0,-18-5 1768,-24 8-1522,32 1-312,0 1 0,-1 0 0,1 1 0,1 0 0,-1 1 0,1 0 0,0 0 0,0 1 0,-15 14 0,23-18-96,0-1 0,0 1 0,0-1 0,0 1 0,0 0 0,1 0 0,-1 0 0,1 0 0,0 0-1,0 0 1,0 0 0,0 0 0,0 0 0,1 1 0,-1 5 0,1-8-26,0 1 0,1-1 0,-1 1 0,0-1 0,1 1 0,-1-1 0,1 1 0,0-1 0,-1 1 0,1-1 0,0 0 0,0 1 0,0-1 0,0 0 0,0 0 0,0 0 0,0 0 0,1 1 0,-1-2 1,0 1-1,0 0 0,1 0 0,-1 0 0,1-1 0,-1 1 0,1 0 0,-1-1 0,1 0 0,-1 1 0,1-1 0,-1 0 0,1 0 0,0 0 0,1 0 0,13 0-286,0 0 0,0-2 1,0 0-1,0-1 0,0 0 0,-1-1 1,21-8-1,21-13-8664,-47 20 3623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45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9224,'0'0'528,"0"0"270,-9 25 3908,9-18-4633,0 0 1,1 0 0,0 0 0,0 0 0,0 0 0,1-1 0,0 1 0,4 9 0,27 53-100,-29-63 41,-3-2-53,1-1-1,0 1 0,0-1 1,0 0-1,0 0 0,1 0 1,-1 0-1,1-1 1,0 1-1,0-1 0,0 1 1,0-1-1,0 0 0,0 0 1,1 0-1,-1-1 0,1 1 1,5 1-1,-5-3-98,-1 0-1,0 0 0,1 0 1,-1 0-1,1 0 1,-1-1-1,0 0 0,1 1 1,-1-1-1,0 0 0,0-1 1,0 1-1,0-1 1,0 1-1,0-1 0,0 0 1,0 0-1,-1 0 1,1 0-1,4-5 0,23-30-9285,-20 23 8248,5-4-505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45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5176,'0'0'156,"0"0"90,-3 21 1674,3-12 5112,7 43-6161,-4-29-874,0-1-1,2 0 1,0 0-1,8 21 1,-12-42-93,-1-1-32,15-34-1271,3-61-2660,-14 73 3753,-4 21 544,0 1 76,0 0 96,0 0 78,0 0 26,0 0 71,19-6 1730,-15 7-2206,-1 1 0,1 0 0,-1 0 0,1 0 0,-1 0 1,1 0-1,-1 1 0,0-1 0,0 1 0,-1 0 0,1 0 0,0 0 1,-1 0-1,0 0 0,4 6 0,1 4-2,-1 1-1,9 24 1,-11-25-606,5 7 696,0-18-4207,5-8-6004,-7 2 8022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45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29 7864,'0'0'453,"0"0"398,0 0 285,-11-18 3646,10 17-4723,-1 0 0,1 0 0,-1 0 0,1 0 0,-1 0 0,0 0 0,1 1 0,-1-1 0,0 0 0,0 1 0,1 0 0,-1-1 0,0 1 0,0 0 0,0 0-1,1 0 1,-1 0 0,0 0 0,0 0 0,0 0 0,1 1 0,-1-1 0,0 1 0,-2 0 0,2 1-49,-1-1 0,1 1-1,1 0 1,-1 0 0,0 0-1,0-1 1,1 2 0,-1-1 0,1 0-1,0 0 1,-1 0 0,1 1-1,0-1 1,0 0 0,1 1 0,-1-1-1,0 1 1,1 2 0,-3 8-4,2 0-1,0 0 1,0 0 0,3 24 0,-2-33-11,1 1 0,0-1 0,0 1 1,0-1-1,1 0 0,0 0 0,-1 0 1,4 5-1,-4-8-4,0 1 0,0-1 1,1 1-1,-1-1 0,0 1 0,1-1 0,-1 0 1,1 0-1,-1 0 0,1 0 0,0 0 1,-1 0-1,1 0 0,0 0 0,0-1 1,0 1-1,-1-1 0,1 1 0,3-1 0,-4 0-12,1 0 0,-1 0 0,1-1-1,-1 1 1,0 0 0,1-1 0,-1 0-1,0 1 1,1-1 0,-1 0-1,0 1 1,0-1 0,0 0 0,0 0-1,0 0 1,0 0 0,0 0-1,0 0 1,0-1 0,0 1 0,0 0-1,0-3 1,17-34-548,-15 31 402,8-19-129,10-37-12787,-14 41 11140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46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8048,'0'0'477,"0"0"680,-2 6 2771,-1 12-2585,0 40-747,2-1 1,2 0-1,3 0 1,17 84-1,-18-118-623,-2-14-51,0 0 0,0 0 0,1-1 0,0 1 0,1 0 0,-1-1 0,2 0 0,-1 1 0,1-1 0,5 7 0,2-8-416,-11-7-63,1 0-1,0 0 1,0 0-1,-1 0 1,1 0-1,0 0 0,-1 0 1,1 0-1,0 0 1,0 0-1,-1 0 1,1-1-1,0 1 1,-1 0-1,1 0 1,0-1-1,-1 1 0,1-1 1,0 1-1,-1 0 1,1-1-1,5-6-1419,1-3-328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46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55 6384,'0'0'737,"-4"-25"3891,3 22-4486,-1 2 0,1-1 0,0 0 0,-1 0 0,1 0 1,-1 0-1,1 1 0,-1-1 0,0 1 0,1-1 0,-1 1 0,0 0 0,0 0 0,0 0 1,0 0-1,0 0 0,0 0 0,-1 0 0,-3 0 0,1 0-58,1 1 0,-1 0 0,1 0 0,-1 0 0,1 1 0,0 0-1,-1 0 1,1 0 0,-8 3 0,4-1-12,0 0 0,1 1-1,-1 0 1,1 0 0,0 1 0,0 0-1,1 0 1,-1 1 0,1 0 0,-10 12 0,14-15-48,-1 1 0,1-1 0,0 1 0,0 0 0,0 0 0,1 0 0,0 0 0,-1 0 0,1 0 0,0 0 0,0 6 0,1-8-18,1 1 0,-1-1 0,1 0 0,-1 0 0,1 0 0,-1 0 0,1 0 0,0 0 0,0 0 1,0 0-1,0-1 0,1 1 0,-1 0 0,0 0 0,1-1 0,-1 1 0,1-1 0,0 1 0,-1-1 0,1 0 0,0 0 0,0 0 0,4 2 0,47 20 16,-40-18-6,0 0 1,-1 0-1,1 2 0,-1-1 1,13 11-1,-24-16 3,1 0 0,-1 1 0,1-1 0,-1 1 0,0-1 0,0 1 0,1-1 0,-1 1 0,0 0 0,-1 0 0,1-1 0,0 1 0,0 0 0,-1 0 0,1 0 1,-1 0-1,1 0 0,-1 0 0,0 0 0,0 0 0,0 0 0,0 0 0,0 0 0,-1 0 0,1 0 0,0 0 0,-1 0 0,1-1 0,-1 1 0,0 0 0,0 0 0,0 0 0,0-1 0,0 1 0,0 0 0,-3 2 0,2-1-5,-1 1 0,0-1 0,0 0 0,0-1 0,-1 1 0,1 0 0,-1-1 0,1 0 0,-1 0 0,0 0 0,0 0 0,0 0 0,0-1 0,0 0 0,0 0 0,-6 1 0,3-2-143,0 0 0,0-1 0,1 0 0,-1 0 0,0-1 0,1 1 0,-1-1 0,1-1 0,0 1 0,-1-1 0,1 0 0,0-1 0,1 1 0,-11-9 0,16 11-354,-1 0 1,1 1-1,0-1 1,0 0 0,0 1-1,-1-1 1,1 0-1,0 1 1,0-1 0,0 0-1,0 1 1,0-1-1,0 0 1,0 1 0,0-1-1,1 0 1,-1 1-1,0-1 1,0 0 0,0 1-1,1-1 1,-1 0-1,0 1 1,1-1 0,-1 1-1,1-1 1,-1 1-1,1-2 1,1-1 835,4-7-2488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47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60 10736,'0'0'917,"0"0"126,-19-17 1675,14 14-2677,0 1 0,-1-1 0,0 1 0,1 0-1,-1 1 1,0-1 0,0 1 0,0 0 0,0 1 0,0-1 0,0 1-1,0 0 1,0 1 0,0-1 0,-10 4 0,1-1 196,-1 1-1,1 1 1,0 1 0,-25 12-1,38-16-230,-1-1 0,1 1-1,0-1 1,0 1-1,0 0 1,1 0-1,-1 0 1,0 0-1,1 0 1,-1 0 0,1 0-1,0 0 1,-1 1-1,1-1 1,0 0-1,1 1 1,-1-1-1,0 1 1,1-1-1,-1 1 1,1 0 0,0-1-1,0 1 1,0-1-1,0 1 1,0 0-1,1-1 1,0 4-1,-1-4-14,1 1-1,0 0 1,0 0-1,0-1 0,0 1 1,0 0-1,1-1 0,-1 1 1,1-1-1,-1 1 1,1-1-1,0 0 0,0 0 1,0 0-1,0 0 0,1 0 1,-1 0-1,0-1 1,1 1-1,-1-1 0,1 1 1,0-1-1,-1 0 0,1 0 1,3 1-1,1-2-12,0 1-1,0-1 0,0-1 1,0 1-1,-1-1 0,1 0 1,0 0-1,0-1 1,0 0-1,-1 0 0,1-1 1,-1 0-1,0 0 1,0 0-1,0-1 0,0 0 1,-1 0-1,1 0 0,-1-1 1,0 0-1,0 0 1,-1 0-1,1-1 0,-1 1 1,3-8-1,-6 11 17,0-1-1,0 1 0,0-1 1,-1 0-1,0 0 0,1 1 1,-1-1-1,0 0 0,0 0 1,0 1-1,-1-1 1,1 0-1,-1 1 0,1-1 1,-1 0-1,-2-4 0,-3-23-127,41 35 68,-11 1 166,-16-5-14,-1 0 0,0 1 0,0 0 0,0 0 0,-1 1 0,1-1 0,0 2 0,-1-1 0,8 6 0,-12-7-77,0 0 0,-1 1 0,0-1 0,1 0-1,-1 0 1,0 1 0,0-1 0,-1 1 0,1-1 0,0 1 0,-1-1 0,0 1 0,1 0 0,-1-1 0,0 1 0,0-1 0,0 1-1,-1-1 1,1 1 0,-2 3 0,0 4-9,-1 0-1,0 1 1,0-1 0,-8 14-1,21-56-290,-9 27 249,1-1 0,-1 1 0,1 0 1,0 0-1,0 0 0,3-5 0,5-6-70,33-46-101,-41 59 227,0 0 0,1 0 0,0 0 0,-1 1 0,1-1 0,0 1 0,0-1 0,1 1 0,-1 0 0,0 0 0,1 0 0,0 1 0,-1-1 0,8-1 0,-10 4-1,0 1-1,1 0 0,-1-1 0,0 1 0,-1-1 0,1 1 1,0 0-1,0 0 0,-1 0 0,1-1 0,-1 1 0,0 0 1,1 0-1,-1 0 0,0 2 0,0 11 52,0 0 1,-1 0-1,-4 20 0,-2 30 110,7-48-154,-1-11-22,1-1 0,0 1 0,0 0-1,0 0 1,1-1 0,0 1 0,0 0 0,2 6 0,0-13-8,-1 0 1,0 0-1,0-1 0,1 1 0,-1-1 0,0 0 1,0 1-1,3-5 0,80-82-146,-80 82 153,1 0 0,-1 0 0,1 1 0,0 0-1,1 0 1,-1 1 0,1 0 0,0 0 0,0 0 0,12-4-1,-18 8 11,1 0 0,0 1 0,-1-1 0,1 0 0,-1 0 0,1 1 0,-1-1 0,1 1 0,-1-1 0,1 1 0,-1-1-1,0 1 1,1 0 0,-1 0 0,0 0 0,0 0 0,1 0 0,-1 0 0,0 0 0,0 0 0,0 0 0,0 1 0,0-1 0,0 0-1,-1 0 1,2 3 0,19 42 204,-17-38-194,-4-7-16,0 0 0,0 0 0,1 0 0,-1 0 0,1 0 0,-1 0 0,0 0 0,1 0 0,-1 0 0,1 0-1,0-1 1,-1 1 0,1 0 0,0 0 0,-1-1 0,1 1 0,0 0 0,0-1 0,0 1 0,0-1 0,0 1 0,0-1 0,-1 1 0,1-1 0,0 0 0,0 1 0,0-1-1,2 0 1,-1 0 0,0-1 0,0 0 0,0 0 0,0 0 0,-1 0 0,1 0 0,0-1 0,-1 1 0,1 0-1,-1-1 1,1 1 0,-1-1 0,2-3 0,7-6 12,-1-2-1,0 1 0,12-24 1,-20 33-11,1 0 0,-1 0 0,1 0 0,-1 0 0,0-1 0,0 1 0,-1 0 0,1-1 0,-1 1 0,1 0 0,-1-1 0,0 1 0,-1-1 0,1 1 0,0 0 0,-1-1 0,0 1 0,0 0 0,0-1 0,0 1 0,0 0-1,-1 0 1,-2-4 0,4 7 2,0-1 0,-1 1 0,1-1 0,0 1 0,-1 0-1,1-1 1,0 1 0,-1 0 0,1-1 0,-1 1 0,1 0-1,-1-1 1,1 1 0,-1 0 0,1 0 0,-1-1 0,1 1-1,-1 0 1,1 0 0,-1 0 0,1 0 0,-1 0 0,1 0-1,-1 0 1,1 0 0,-1 0 0,0 0 0,1 0-1,-1 0 1,1 0 0,-1 0 0,0 1 0,-16 15 279,14-11-190,-1 1 0,1 0-1,0 1 1,-4 12 0,5-7-43,0 0 0,1 0 1,0 0-1,1 1 0,1-1 0,2 19 0,-2-26-45,-1 0-1,1 1 0,1-1 1,-1 0-1,1 0 0,0 0 1,0 0-1,0 0 0,1-1 1,-1 1-1,1-1 0,0 1 1,1-1-1,-1 0 0,1 0 0,0-1 1,6 6-1,-7-8-13,0 0 0,0 0 0,1 0-1,-1-1 1,1 1 0,-1-1 0,1 0 0,-1 0 0,0 0-1,1 0 1,-1-1 0,1 1 0,-1-1 0,0 0 0,1 0-1,-1 0 1,0 0 0,0-1 0,0 1 0,0-1 0,0 0-1,0 0 1,0 0 0,3-4 0,6-3-292,-1-1-1,0-1 1,0 0-1,10-14 1,-14 17 136,11-14-12078,-10 12 9932,2-1-136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49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43 6712,'0'0'106,"6"-33"5732,-6 32-5162,-1 0-597,0 0 0,1 1 1,-1-1-1,0 0 0,1 1 1,-1-1-1,0 1 0,1-1 1,-1 1-1,0 0 0,0-1 1,0 1-1,0 0 0,1-1 1,-1 1-1,0 0 0,0 0 1,0 0-1,0 0 0,0 0 0,0 0 1,1 0-1,-1 0 0,-1 0 1,-23 2 286,21-1-324,1 0 0,-1 0 0,1 0 1,-1 1-1,1 0 0,-1-1 0,1 1 1,0 1-1,0-1 0,0 0 0,0 1 0,-4 5 1,-19 14 21,23-21-58,1 0 1,0 1-1,0-1 0,0 1 1,0-1-1,0 1 0,1 0 0,-1 0 1,0 0-1,1 0 0,0 0 1,-1 0-1,1 1 0,0-1 1,0 0-1,0 1 0,0-1 0,1 0 1,-1 1-1,1-1 0,-1 1 1,1 0-1,0-1 0,0 1 0,0-1 1,0 1-1,0-1 0,1 1 1,-1-1-1,1 1 0,0-1 0,0 1 1,-1-1-1,3 3 0,-1-1-5,0-1-1,0 0 1,0 0-1,0 0 0,0 0 1,1 0-1,-1 0 1,1-1-1,0 1 0,0-1 1,0 0-1,0 0 1,0 0-1,1 0 0,-1 0 1,0-1-1,1 1 1,0-1-1,-1 0 0,1 0 1,0-1-1,7 2 0,1-3-18,1 0 0,0-1 0,-1 0 0,1-1 0,-1-1 0,0 0 0,0 0 0,0-1 0,0-1 0,-1 0-1,0 0 1,0-1 0,19-17 0,-29 23 18,0 1-1,1-1 0,-1 0 1,0 0-1,0 0 0,0 0 1,0 0-1,-1 0 1,1 0-1,0 0 0,0 0 1,0 0-1,-1-1 0,1 1 1,-1 0-1,1 0 1,-1-1-1,1 1 0,-1 0 1,0-1-1,0 1 0,0-1 1,0 1-1,0 0 0,0-1 1,0 1-1,0 0 1,0-1-1,0 1 0,-1 0 1,1-1-1,-1 1 0,1 0 1,-1-1-1,1 1 1,-1 0-1,0 0 0,0 0 1,0 0-1,1 0 0,-1 0 1,-1-1-1,-1-1-6,-1 0-1,1 1 1,0-1-1,-1 1 1,1 0-1,-1 0 1,0 1 0,0-1-1,1 1 1,-1-1-1,0 1 1,-8-1-1,-34 9-1280,36-3-3732,31-5-2874,-5-1 5958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50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5592,'0'0'869,"0"0"230,0 0 275,0 7 2759,0 12-2655,0 207-6,0-225-1445,0-17 17,2 2-81,-1-1 1,2 1 0,0-1-1,1 1 1,9-23 0,-9 27 13,0 2 1,0-1 0,1 0 0,0 1 0,0 0-1,1 0 1,0 1 0,1-1 0,11-10 0,-16 17 25,-1 0 1,0 0 0,1 0 0,-1 0-1,1 0 1,0 0 0,-1 0 0,1 1-1,0-1 1,0 1 0,-1-1 0,1 1 0,0-1-1,0 1 1,-1 0 0,1 0 0,0 0-1,0 0 1,0 0 0,0 1 0,-1-1-1,1 0 1,2 2 0,-1-1 11,0 1 1,-1 0-1,1 0 0,-1 0 1,1 0-1,-1 0 0,0 0 1,0 1-1,0-1 0,0 1 1,0-1-1,2 5 1,1 3 26,0 1 0,-1-1 0,0 1 0,-1 0 0,0 0 0,2 18 0,-4-17-58,-1-4-70,1 0 0,0 0-1,1 0 1,3 13 0,-4-20-317,2-2-8935,5-5 5429,-2 0 1782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50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0 161 3288,'0'0'1279,"0"0"-277,11 14 3782,-8-13-4672,1-1 0,-1 0 0,1 1 0,-1-1 0,1-1 0,-1 1 0,1 0-1,-1-1 1,1 0 0,-1 0 0,1 0 0,-1 0 0,0 0 0,0-1 0,1 1 0,2-3 0,2-1 146,0 0 1,-1 0 0,1 0-1,-1-1 1,8-8 0,21-34 731,-34 45-970,0-1 0,0 0 0,0 1 0,0-1-1,0 0 1,-1 0 0,0 0 0,0-1-1,0 1 1,0 0 0,-1-7 0,1 10-12,-1 0 0,0 0 1,0 0-1,0 1 1,0-1-1,-1 0 1,1 0-1,0 0 1,0 0-1,0 1 1,-1-1-1,1 0 0,0 0 1,-1 1-1,1-1 1,0 0-1,-1 1 1,1-1-1,-1 0 1,1 1-1,-1-1 1,0 1-1,1-1 0,-1 0 1,0 1-1,1 0 1,-2-1-1,1 1 25,0 0-1,-1 0 0,1 0 0,0 0 1,0 0-1,0 1 0,0-1 1,0 0-1,0 1 0,0-1 1,0 1-1,0 0 0,0-1 0,0 1 1,0 0-1,-1 1 0,-4 3 129,0 0 0,1 1-1,0 0 1,-5 9 0,5-8-50,0 1 0,1 1 0,0-1 0,0 1 0,1-1 0,-2 11 1,4-17-104,0 1 0,1 0 0,0-1 0,0 1 1,0 0-1,0-1 0,0 1 0,1 0 0,-1-1 0,1 1 1,-1 0-1,1-1 0,0 1 0,0-1 0,0 1 1,0-1-1,1 0 0,-1 1 0,1-1 0,-1 0 1,1 0-1,0 0 0,0 0 0,0 0 0,3 2 0,-3-3-11,-1 0-1,1-1 0,-1 1 0,1 0 0,-1-1 0,1 1 0,0-1 1,-1 0-1,1 1 0,0-1 0,-1 0 0,1 0 0,0 0 1,-1 0-1,1 0 0,0-1 0,-1 1 0,1 0 0,2-2 0,34-14-459,-16 6-71,-2 2 32,24-14-13373,-29 13 11719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51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8744,'0'0'208,"0"0"520,0 0 456,2-6-320,5-1-272,0-2-200,0 4-192,0 0-272,0-2-264,-1 1-9432,2-3 9080,1 1-1352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16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38 1616,'0'0'748,"0"0"-265,0 0-145,-5-29 4499,0 27-4455,1 1 0,-1-1-1,1 1 1,-1 0 0,1 0-1,-1 1 1,1-1-1,-1 1 1,0 0 0,1 0-1,-1 1 1,0-1-1,1 1 1,-1 0 0,-7 3-1,-4 2-7,0 1-1,-28 18 0,11-7-60,29-16-287,1 1 1,0-1 0,0 0-1,0 1 1,0 0-1,0-1 1,0 1-1,1 0 1,-1 1 0,1-1-1,0 0 1,0 1-1,0-1 1,1 1-1,-1-1 1,1 1 0,-2 6-1,3-9-11,0 1 0,0-1 0,-1 1 0,1 0 0,0-1 0,0 1-1,1-1 1,-1 1 0,0 0 0,1-1 0,-1 1 0,0-1 0,1 1 0,0-1 0,-1 1-1,1-1 1,0 0 0,1 2 0,0-1-8,-1-1 0,1 1 0,0-1 0,-1 0 0,1 0 0,0 0 0,0 0 0,0 0 0,0 0 0,0-1 0,0 1 0,0-1 0,0 1 0,0-1 0,0 0 0,1 0 0,2 0 0,19-1-1259,0-1 1,1-2-1,-1 0 1,-1-1 0,1-2-1,-1 0 1,0-2 0,22-11-1,-30 13-3925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58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5008,'0'0'598,"0"0"213,0 0 174,0 0 149,0 0 64,0 0-84,0 0-100,0 0-300,0 0-94,0 0-11,0 0-204,0 0-99,0 0-30,0 20 88,-1 52 78,0 50-80,2-104-330,1 0 1,0-1 0,1 1 0,9 26 0,-12-42-32,0-1 1,1 1 0,-1-1-1,1 1 1,-1-1 0,1 1 0,0-1-1,-1 1 1,1-1 0,0 0-1,0 1 1,0-1 0,0 0 0,0 0-1,0 0 1,0 0 0,0 0-1,1 0 1,-1 0 0,0 0-1,1 0 1,-1 0 0,1-1 0,-1 1-1,1-1 1,-1 1 0,1-1-1,-1 1 1,1-1 0,1 0 0,0 0-7,-1-1 0,1 0 0,-1 0 1,1 0-1,-1-1 0,0 1 0,1-1 0,-1 1 1,0-1-1,0 1 0,0-1 0,0 0 1,0 0-1,-1 0 0,1 0 0,2-5 1,15-22 87,20-43-14213,-29 48 12089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59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4096,'0'0'569,"0"0"67,9-25 2512,-6 17 1439,-2 9-4518,0-1 1,0 0 0,0 1 0,0-1 0,-1 1 0,1-1 0,0 1-1,0 0 1,-1-1 0,1 1 0,0 0 0,-1-1 0,1 1-1,0 0 1,-1 0 0,1 0 0,-1-1 0,0 1 0,1 0-1,-1 0 1,0 0 0,1 0 0,-1 0 0,0 0 0,0 0 0,0 0-1,0 0 1,0 0 0,0 0 0,0 1 0,2 39 241,-2-38-161,0 15-14,1 1-1,1 0 0,4 21 1,-5-36-137,-1 0 1,1 0 0,1 0 0,-1 0 0,0 0-1,1 0 1,0 0 0,0 0 0,0 0 0,0-1-1,1 1 1,-1-1 0,1 0 0,0 0 0,0 0-1,0 0 1,0 0 0,1-1 0,-1 1 0,6 2 0,7-5 46,-12-1-1601,0-1 0,-1 0 0,1 1 0,-1-2 1,0 1-1,1 0 0,-1-1 0,3-2 0,-5 4 1382,10-9-1898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59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8056,'0'0'326,"0"0"388,0 0 268,0 0 84,0 0-169,0 0-38,0 0-22,-28 5 1623,27-3-2458,-1-1 0,1 1 0,0 0 0,0-1 0,0 1 0,1 0 0,-1 0 0,0 0 0,1 0 0,-1 0 0,1 0 0,-1 0 0,1 0 1,0 0-1,0 0 0,0 0 0,0 0 0,0 0 0,1 0 0,-1 0 0,1 0 0,-1 0 0,1-1 0,-1 1 0,1 0 0,2 2 0,-1 2-1,1-2-1,0 1 1,0 0-1,0 0 1,0-1-1,1 0 1,0 0-1,7 6 1,-6-6-3,1 0 0,-1 1 0,0-1 0,0 1 0,0 0 0,7 10 0,-11-13 4,0 0-1,0 0 1,-1 0-1,1 0 1,-1 0-1,1 0 1,-1 0-1,0 0 1,0 0-1,0 0 1,0 0-1,0 0 1,0 0-1,0 0 1,-1 0-1,1 0 0,-1 0 1,1 0-1,-1 0 1,0 0-1,0 0 1,0-1-1,0 1 1,0 0-1,0 0 1,0-1-1,-1 1 1,-1 1-1,1 1 12,-1 0 0,-1 0 0,1 0-1,0 0 1,-1 0 0,0-1 0,0 0-1,0 0 1,0 0 0,0 0 0,0 0 0,-1-1-1,0 0 1,1 0 0,-1 0 0,0-1 0,0 1-1,0-1 1,0 0 0,0-1 0,-8 1-1,13-3-137,0-1 0,1 1-1,-1 0 1,1 0-1,0 0 1,0 0-1,0 0 1,0 0 0,0 0-1,0 0 1,2-2-1,0-1 468,3-2-5814,0-1-1299,-2 3 5567,3-4-745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59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9080,'0'0'518,"0"0"585,-3 9 3611,1-1-4525,3 15-518,1 0 0,1-1 0,1 1 0,12 35 1,-15-60-7524,3-6 4316,-2 5 2872,2-5-1236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00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11376,'0'0'392,"0"0"1088,-3 6-264,0 0-568,1-1-240,1 2-192,-1 0-112,2 1-40,0 0-32,0-1-16,0 1-88,0-1-248,3 0-104,1 2-176,0 2-10880,3 3 10712,0 0-1512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00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8280,'0'0'312,"0"0"396,0 0-2,0 0-67,0 0 136,0 0-173,0 0-96,0 0 30,0 0-167,0 0-2,5 22 970,2 73-973,-6-100-360,0 1 1,1-1 0,-1 1-1,1-1 1,0 1 0,4-7-1,0 1-9,-3 3-25,1 0 0,0 0 1,0 1-1,1 0 1,6-7-1,-10 11 40,1 0 1,0 0-1,0 0 0,0 1 0,0-1 1,0 1-1,0-1 0,0 1 1,0 0-1,1 0 0,-1 0 0,0 0 1,1 0-1,-1 0 0,1 1 0,-1-1 1,1 1-1,-1 0 0,6 0 1,-5 2 0,-1 0 1,1 0-1,0 0 1,-1 1-1,1-1 1,-1 1-1,0 0 1,0 0-1,0 0 1,0 0 0,0 0-1,1 5 1,7 8 2,16 22 48,-1 0-2889,-4-16-8100,-9-11 8907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01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65 11696,'0'0'420,"0"0"261,-18-19 1848,13 14-2396,-1-1-1,0 1 1,0 0-1,0 1 1,-1-1-1,-7-3 1,12 7-113,0 0-1,1 0 1,-1 0 0,0 1-1,0-1 1,0 0 0,0 1-1,0 0 1,0-1 0,0 1 0,1 0-1,-1 0 1,0 0 0,0 0-1,0 0 1,0 1 0,0-1-1,0 0 1,0 1 0,0 0 0,0-1-1,0 1 1,1 0 0,-1 0-1,0 0 1,1 0 0,-1 0-1,1 0 1,-3 3 0,-1 0-17,1 1 0,0-1 0,0 1 1,0 0-1,1 1 0,-1-1 0,1 1 0,1-1 0,-1 1 1,1 0-1,0 0 0,0 0 0,1 0 0,-1 0 1,1 1-1,1-1 0,-1 12 0,1-6-9,1 0-1,0 0 1,1 0-1,0 0 1,1 0-1,7 19 1,-10-30 2,0-1 0,0 1 0,1-1 0,-1 1 1,0-1-1,0 1 0,1-1 0,-1 1 0,1-1 0,-1 0 1,0 1-1,1-1 0,-1 1 0,1-1 0,-1 0 0,1 1 1,-1-1-1,1 0 0,-1 0 0,1 0 0,-1 1 0,1-1 1,-1 0-1,1 0 0,0 0 0,-1 0 0,1 0 0,-1 0 1,1 0-1,-1 0 0,2 0 0,20-10-100,13-23-25,-25 19 298,0 0 0,-1 0 0,-1-1 0,12-30 0,-22 64-150,2 1 0,0 0 0,1-1 0,1 1-1,1 0 1,7 22 0,-6-19-11,9 32 5,-5-24-8,-2-1 0,3 43 0,-8-64-1,-1 0-1,0-1 0,-1 1 1,0-1-1,0 1 0,-1-1 1,0 1-1,0-1 0,-1 0 0,0 0 1,-1 0-1,0 0 0,-6 9 1,9-15-4,0 0-1,0 0 1,0 0 0,-1-1 0,1 1 0,0 0-1,-1-1 1,0 1 0,1-1 0,-1 0 0,0 1 0,0-1-1,0 0 1,0 0 0,0 0 0,0 0 0,0 0-1,0-1 1,0 1 0,0-1 0,-1 1 0,1-1 0,0 0-1,0 0 1,-1 0 0,1 0 0,0 0 0,0 0-1,0-1 1,-4 0 0,3-1-34,-1 0-1,1 0 1,0 0 0,1 0-1,-1 0 1,0-1 0,1 1-1,-1-1 1,1 1-1,0-1 1,-1 0 0,2 0-1,-1 0 1,0-1 0,0 1-1,1 0 1,0-1 0,-2-4-1,1-2-513,-1 0 1,1 0-1,1 0 0,-1-17 1,3 17-1883,0 0 0,0 0 0,1 0 0,5-17 1,0 4 422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01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68 7704,'3'-31'6085,"-3"29"-6017,-1 0 1,1 1 0,-1-1-1,1 0 1,-1 1-1,1-1 1,-1 0-1,0 1 1,0-1-1,0 1 1,0-1 0,0 1-1,0-1 1,0 1-1,-1 0 1,1-1-1,0 1 1,-1 0 0,1 0-1,-1 0 1,1 0-1,-1 0 1,0 1-1,1-1 1,-1 0-1,0 1 1,1-1 0,-1 1-1,0 0 1,0-1-1,0 1 1,1 0-1,-1 0 1,0 0-1,0 0 1,0 1 0,1-1-1,-1 0 1,0 1-1,0-1 1,1 1-1,-4 1 1,0 0-48,0 1 0,-1-1-1,1 1 1,1 0 0,-1 0 0,0 0 0,1 1-1,0-1 1,-1 1 0,2 0 0,-1 1 0,-6 8-1,7-7-19,0-1 0,0 1 0,1 0 0,-1-1 0,2 1-1,-1 0 1,1 0 0,-1 1 0,2-1 0,-1 0 0,1 0-1,0 8 1,1-11-3,-1 0 0,1 0-1,0 0 1,0 0 0,0 0 0,1 0-1,-1 0 1,1 0 0,-1 0 0,1-1-1,0 1 1,0-1 0,0 1 0,1-1-1,-1 0 1,1 0 0,-1 0 0,1 0-1,-1 0 1,1 0 0,0-1 0,0 0-1,0 1 1,0-1 0,5 1-1,26 7-5,-27-8 10,0 0 1,0 0-1,0 1 1,0 0 0,0 1-1,0-1 1,-1 1 0,1 1-1,-1-1 1,0 1 0,9 8-1,-14-12 0,-1 0 0,0 1 0,0-1-1,0 1 1,0-1 0,1 0 0,-1 1 0,0-1 0,0 1-1,0-1 1,0 1 0,0-1 0,0 0 0,0 1 0,0-1-1,-1 1 1,1-1 0,0 1 0,0-1 0,0 0-1,0 1 1,0-1 0,-1 0 0,1 1 0,0-1 0,0 0-1,-1 1 1,1-1 0,0 0 0,-1 1 0,1-1 0,0 0-1,-1 0 1,1 1 0,0-1 0,-1 0 0,1 0-1,0 0 1,-1 1 0,1-1 0,-1 0 0,1 0 0,0 0-1,-1 0 1,1 0 0,-1 0 0,0 0 0,-23 6 31,22-5-27,-7 0-165,-1 0 0,1 0 0,0-1 0,-1 0 0,1 0 0,0-1 0,-1-1 0,1 1 0,0-1 0,-16-6 0,24 7-2433,2-1-6631,1 0 8416,-2 1 105,3-5-1326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02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47 8416,'0'0'281,"3"-30"4602,-4 29-4787,1 0 0,0 0 1,0 0-1,-1 0 0,1 1 1,-1-1-1,1 0 0,-1 0 1,1 1-1,-1-1 0,1 0 1,-1 1-1,0-1 0,1 0 1,-1 1-1,0-1 1,0 1-1,1-1 0,-1 1 1,0-1-1,0 1 0,0 0 1,0-1-1,1 1 0,-1 0 1,-1 0-1,0 0-41,0 0 1,0 0-1,1 1 0,-1-1 1,0 1-1,1-1 0,-1 1 1,1-1-1,-1 1 0,0 0 1,1 0-1,-3 2 0,-1 1-45,0 0-1,1 0 0,-1 1 0,1-1 0,0 1 1,-5 8-1,4-4-3,0 1 0,1 0 0,0 0 0,1 0 0,0 1 0,-2 10 0,5-16-11,-1-1 0,1 1 0,-1 0 0,1-1 0,0 1 0,1-1 0,-1 1 0,1-1 0,0 1 0,0-1 1,0 0-1,1 1 0,0-1 0,-1 0 0,2 0 0,-1 0 0,3 4 0,-5-7-5,1-1 0,-1 1 0,1 0 0,0 0 1,-1-1-1,1 1 0,0-1 0,-1 1 0,1 0 0,0-1 0,0 1 0,0-1 0,0 0 0,-1 1 0,1-1 0,0 0 1,0 1-1,0-1 0,0 0 0,0 0 0,0 0 0,0 0 0,0 0 0,0 0 0,-1 0 0,1 0 0,0 0 1,0-1-1,0 1 0,0 0 0,0 0 0,0-1 0,0 1 0,-1-1 0,1 1 0,0-1 0,0 1 0,0-1 0,-1 1 1,1-1-1,0 0 0,-1 1 0,1-1 0,0-1 0,5-5-60,-1 0-1,0 0 1,-1-1 0,4-8 0,1 2-19,-3 0 44,1 0 1,-1 0 0,-1 0 0,5-24 0,-8 31 269,-2 8 210,0-1-434,-2 16 72,0 0 1,1 27-1,1-38-75,1-1 1,-1 0-1,1 1 0,0-1 1,0 0-1,1 1 0,-1-1 0,1 0 1,0 0-1,0 0 0,0 0 0,0 0 1,1-1-1,5 6 0,-8-8-6,1-1 0,0 1 1,-1-1-1,1 1 0,0-1 0,0 0 0,-1 1 0,1-1 0,0 0 0,0 1 1,0-1-1,-1 0 0,1 0 0,0 0 0,0 0 0,0 0 0,0 0 1,-1 0-1,1 0 0,0 0 0,0-1 0,0 1 0,-1 0 0,1 0 0,0-1 1,0 1-1,-1 0 0,1-1 0,0 1 0,0-1 0,-1 1 0,1-1 0,-1 1 1,1-1-1,0 0 0,26-30-241,-15 17 100,70-63-287,-82 76 450,0 1 1,0 0-1,0-1 1,1 1-1,-1 0 1,0 0 0,1-1-1,-1 1 1,0 0-1,0 0 1,1-1-1,-1 1 1,0 0-1,1 0 1,-1 0-1,1 0 1,-1 0-1,0-1 1,1 1-1,-1 0 1,0 0-1,1 0 1,-1 0 0,0 0-1,1 0 1,-1 0-1,1 0 1,-1 0-1,0 1 1,1-1-1,-1 0 1,0 0-1,1 0 1,-1 0-1,0 0 1,1 1-1,-1-1 1,0 0-1,1 0 1,-1 0 0,0 1-1,1-1 1,-1 1-1,9 21 290,-4 28-210,1-2-95,-6-47-21,0-1-11,12-28-121,-11 24 136,4-10-4,0 1 0,1-1 0,0 1 1,1 0-1,1 0 0,14-19 0,-21 32 25,-1 0 1,0 0 0,0 0-1,0-1 1,0 1-1,0 0 1,1 0-1,-1 0 1,0 0 0,0 0-1,0 0 1,1 0-1,-1-1 1,0 1-1,0 0 1,0 0 0,1 0-1,-1 0 1,0 0-1,0 0 1,1 0-1,-1 0 1,0 0-1,0 0 1,0 0 0,1 0-1,-1 0 1,0 0-1,0 1 1,0-1-1,1 0 1,-1 0 0,0 0-1,0 0 1,0 0-1,1 0 1,-1 0-1,0 1 1,0-1 0,0 0-1,0 0 1,0 0-1,1 0 1,-1 1-1,6 13 48,-1 16 43,0 51 111,-5-80-215,0-1-2,9-32-102,-3 15 46,-4 9 37,1 0 1,-1 0 0,1 1 0,1-1-1,0 1 1,0-1 0,0 1 0,1 0-1,0 1 1,0-1 0,9-7 0,-14 13 39,1 1 1,-1-1 0,1 1-1,-1 0 1,1-1 0,0 1-1,-1 0 1,1-1 0,0 1-1,-1 0 1,1 0 0,0-1-1,-1 1 1,1 0 0,0 0-1,0 0 1,-1 0 0,1 0-1,0 0 1,-1 0 0,1 0-1,0 0 1,-1 1 0,1-1-1,0 0 1,1 1 0,-1 0 3,0 0-1,0 0 1,0 0 0,0 0-1,0 0 1,0 0 0,0 1-1,0-1 1,0 0 0,-1 1-1,1-1 1,0 2 0,11 53 140,-9-42-119,5 19-101,-8-32-100,0-1-60,0 0-68,7 3-3469,-2-2-6384,-5-1 8063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03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0 156 7968,'0'0'257,"0"0"330,0 0 262,0 0-196,0 0 93,0 0 70,0 0-290,12-24 1468,16 4-1119,-24 18-839,0-1-1,1 1 0,-2-1 0,1 0 0,0 0 0,-1-1 0,1 1 0,-1-1 0,0 0 1,0 1-1,3-7 0,-2 2 87,0 0 1,0 0-1,-1 0 1,0 0-1,3-16 1,-6 23-46,-25-2 284,21 5-316,0 0 0,0-1 0,1 2 0,-1-1 0,1 0 0,0 1 0,-1-1 0,1 1 0,0 0 1,0 0-1,1 0 0,-1 1 0,1-1 0,0 1 0,0-1 0,0 1 0,0 0 0,-3 8 0,4-8-30,-1 1 1,0 0-1,1 0 0,0 0 1,0 0-1,1 0 0,-1 0 1,1 0-1,0 0 0,0 0 1,1 0-1,-1 1 0,1-1 1,0 0-1,3 6 0,-3-9-16,-1-1-1,1 1 0,0 0 0,0-1 1,0 1-1,1 0 0,-1-1 0,0 1 0,1-1 1,-1 0-1,0 1 0,1-1 0,0 0 0,-1 0 1,1 0-1,0 0 0,-1 0 0,1-1 0,0 1 1,0 0-1,0-1 0,0 1 0,0-1 1,0 0-1,0 0 0,-1 1 0,1-1 0,0-1 1,0 1-1,0 0 0,2-1 0,6-1-194,0-1 0,-1-1 1,1 0-1,-1 0 0,9-6 0,16-7-2815,-32 16 1791,13-4-7104,-6 0 6400,2-2-324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17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55 3632,'0'0'1731,"0"0"-413,0 0-294,0 0-193,-10-27 2933,7 25-3620,-1 0 1,0 1-1,1-1 1,-1 1-1,0 0 1,0 0-1,0 0 1,0 1-1,0-1 1,0 1 0,1 0-1,-1 0 1,0 0-1,0 1 1,0 0-1,0-1 1,0 1-1,0 0 1,-4 2-1,-1 1-18,0 0 0,0 1-1,1 0 1,-1 0 0,1 1-1,-13 11 1,17-13-113,1 1 0,-1-1 0,0 1 0,1 0-1,0 0 1,-2 7 0,4-11-13,0 1 1,0-1-1,0 1 0,0 0 0,1-1 1,-1 1-1,1 0 0,-1-1 0,1 1 0,0 0 1,0 0-1,0-1 0,0 1 0,0 0 1,0 0-1,0 0 0,0-1 0,1 1 1,-1 0-1,1 0 0,-1-1 0,1 1 1,0 0-1,1 1 0,-1-2-5,0-1 1,0 1-1,0 0 0,0-1 1,0 0-1,0 1 0,0-1 0,1 0 1,-1 1-1,0-1 0,0 0 1,0 0-1,0 0 0,1 0 0,-1 0 1,0 0-1,0 0 0,0-1 0,1 1 1,-1 0-1,0-1 0,0 1 1,0-1-1,0 1 0,2-1 0,32-20-194,-21 12 119,-1 2 49,0 0 1,-1-1-1,1-1 1,-2 1-1,1-2 1,-1 0 0,-1 0-1,1-1 1,-2-1-1,13-18 1,-22 30 32,0 0 1,0 0 0,0 0-1,0 0 1,1 0-1,-1 0 1,0-1-1,0 1 1,0 0-1,0 0 1,1 0 0,-1 0-1,0 0 1,0 0-1,0 0 1,0 0-1,1 0 1,-1 0-1,0 0 1,0 0 0,0 0-1,0 0 1,1 0-1,-1 0 1,0 0-1,0 0 1,0 0-1,0 0 1,1 0 0,-1 0-1,0 0 1,0 0-1,0 0 1,0 1-1,1-1 1,-1 0-1,0 0 1,0 0 0,0 0-1,0 0 1,0 0-1,0 1 1,0-1-1,1 0 1,-1 0-1,0 0 1,0 0 0,0 1-1,0-1 1,0 0-1,9 16 168,3 20 137,-8-14-196,-2 0 0,0 28 0,-1-53-119,0 0-1,0-1 1,0 1 0,0 0-1,1 0 1,0 0 0,-1 0-1,1 0 1,0 0 0,1 1 0,-1-1-1,5-4 1,13-17-119,1-19 82,-21 42 56,0 1 19,9 25 128,-13 14-116,1-20-19,3-16 6,3-7 20,3-6-71,0 1 0,0 0 0,1 0 0,0 1 0,0 0 0,17-14 0,-20 18 36,0 0 0,1 1 0,-1 0 0,1 0 0,0 0 0,-1 0 0,1 1 0,1 0 1,-1 0-1,0 0 0,0 1 0,1 0 0,-1 0 0,1 0 0,8 0 0,-11 2 16,0 0 0,-1-1-1,1 1 1,0 0 0,-1 0-1,1 1 1,0-1 0,-1 0-1,1 1 1,-1 0 0,0-1-1,0 1 1,1 0 0,-1 0 0,0 0-1,-1 1 1,1-1 0,0 0-1,-1 1 1,1-1 0,-1 1-1,0-1 1,1 1 0,0 4-1,1 2-336,-1 0 0,0 1 0,0 0 0,-1-1 0,1 20 0,13-27-8259,-7-4 1738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03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145 152 5976,'12'-11'1593,"-4"4"-487,-1 0-1,0-1 0,0 0 1,-1 0-1,0-1 0,9-16 1,-14 23-1022,-1 0 0,1 0 0,0 0 0,-1 0 0,1 0 0,-1 0 1,0 0-1,0 0 0,1 0 0,-1 0 0,-1 0 0,1 0 0,0 0 0,0 0 0,-1 1 0,1-1 0,-2-3 0,1 3-71,-1 0 0,0-1 0,1 1 0,-1 1-1,0-1 1,0 0 0,0 0 0,0 1-1,0-1 1,0 1 0,-1 0 0,1 0-1,0 0 1,-1 0 0,1 0 0,-1 0-1,-3 0 1,1 0 2,1 0-1,-1 0 0,0 1 1,0 0-1,1 0 0,-1 0 1,0 1-1,0-1 0,1 1 1,-1 1-1,0-1 1,1 0-1,-1 1 0,1 0 1,0 0-1,-1 0 0,1 1 1,0-1-1,0 1 1,1 0-1,-1 0 0,1 1 1,-1-1-1,-2 4 0,-1 2-1,0 0 0,0 0 0,1 0 0,0 1 0,1 0 0,0 0 0,1 0 0,0 1 0,-4 15 0,8-23-11,-1 1 0,0-1 0,1 1 0,0-1 0,-1 1 0,1 0 0,1-1-1,-1 1 1,1-1 0,-1 1 0,1-1 0,0 1 0,0-1 0,0 1 0,1-1 0,3 6-1,-4-8-6,0 1 0,0-1 0,1 0 0,-1 0 0,0 0 0,1 0 0,0 0 0,-1 0 0,1 0-1,-1 0 1,1 0 0,0-1 0,0 1 0,-1-1 0,1 1 0,0-1 0,0 0 0,0 1 0,0-1-1,-1 0 1,1 0 0,0-1 0,0 1 0,0 0 0,0-1 0,-1 1 0,1-1 0,0 1 0,0-1 0,-1 0-1,1 0 1,-1 1 0,3-3 0,14-6-59,-5 3-84,0 0 0,0-1 1,0-1-1,-1 0 1,0-1-1,12-12 1,17-24-1692,-14 16-1959,0 1-5903,-21 23 8746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04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8192,'0'0'401,"0"0"423,0 0 383,0 0 151,0 0-171,-17 24 1157,15-19-2273,0 0-1,0 0 1,1 0 0,-1 0 0,1 0 0,0 0 0,1 0-1,-1 0 1,1 0 0,0 0 0,0 0 0,1 1-1,-1-1 1,3 7 0,-3-10-96,1 0-1,-1 0 1,1 0 0,-1 0-1,1 0 1,0 1 0,0-1-1,0-1 1,0 1 0,0 0 0,1 0-1,-1 0 1,0-1 0,1 1-1,-1 0 1,1-1 0,0 0-1,0 1 1,-1-1 0,1 0-1,0 0 1,0 0 0,0 0-1,0 0 1,0 0 0,0-1-1,1 1 1,-1-1 0,0 1-1,0-1 1,0 0 0,0 0-1,1 0 1,-1 0 0,3 0 0,-1-1-113,0 1 1,0-1-1,0 0 0,0 0 1,0-1-1,0 1 1,0-1-1,-1 0 1,1 0-1,0 0 1,5-5-1,17-25-3841,-13 14-2675,-3 7 4969,2-4-2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04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49 4248,'0'0'563,"0"0"254,0 0 96,0 0-150,0 0 15,0 0 236,-7 31 4756,16 157-3671,-1 52-2218,-9-233-377,-1-21 246,2-26-49,10-49-399,-5 37 816,2 1 1,25-92-1,-29 133-62,1 1 0,1 0 0,-1 0-1,2 0 1,-1 1 0,14-16 0,-16 19-5,1 1 0,0 0 1,1 0-1,-1 0 1,1 1-1,-1 0 1,1-1-1,0 2 1,0-1-1,1 1 0,-1-1 1,0 1-1,10-2 1,-13 4-34,0 0 0,0-1 1,0 1-1,0 0 0,0 0 1,0 0-1,0 1 0,0-1 1,0 0-1,0 1 0,0-1 1,0 1-1,0-1 0,0 1 1,-1 0-1,1 0 0,0 0 1,0 0-1,-1 0 0,1 1 1,2 1-1,-2 0-6,0 0-1,0 0 1,0 0 0,-1 0-1,1 0 1,-1 0 0,0 0-1,0 0 1,0 1 0,0-1-1,0 7 1,0 0-1,-1 0-1,0-1 0,-1 1 1,0 0-1,0-1 1,-1 1-1,0 0 1,-4 9-1,3-13-2,0 0 0,0 0-1,-1 0 1,0 0 0,0 0-1,-1-1 1,1 0 0,-1 0-1,-1 0 1,1-1 0,0 1-1,-1-1 1,-6 3 0,3-2-39,0 0 0,-1-1 0,1-1-1,-1 1 1,0-1 0,1-1 0,-1 0 0,-15 1 0,23-3 1,0 1-1,-1-1 1,1 0 0,0 0-1,-1-1 1,1 1 0,0 0-1,-1-1 1,1 1 0,0-1-1,-1 0 1,1 0 0,0 0-1,0 0 1,0 0-1,0 0 1,0 0 0,0-1-1,0 1 1,1-1 0,-1 0-1,0 1 1,1-1 0,-3-4-1,3 5-188,0-1 1,1 1-1,-1-1 0,1 0 0,-1 1 0,1-1 0,0 1 0,0-1 0,0 0 1,0 1-1,0-1 0,0 0 0,0 1 0,1-3 0,0 1-782,0 1 0,0-1 0,0 1-1,0-1 1,0 1 0,1 0 0,-1-1-1,1 1 1,-1 0 0,5-3 0,5-7-970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05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13 9336,'0'0'1106,"0"0"-87,0 0 218,0 0 26,0 0-372,0 0-362,-14 21 739,11-10-1107,0 0 1,0 1-1,2-1 1,-1 0-1,1 1 1,1 11-1,7 74 204,-3-57-290,-2-13-72,3 26-50,-2 59-1,-4-106-134,-1-7 67,-2-14 26,-1-26 25,4 0-176,3 1 0,7-46 1,-6 65 221,2 0 0,0 0 1,1 1-1,1 0 0,18-36 0,-21 50 46,0 0-1,1 0 1,-1 1-1,1-1 0,0 1 1,1 0-1,-1 1 1,1-1-1,10-5 0,-12 8 20,0-1 0,0 1-1,0 0 1,1 0-1,-1 1 1,1-1-1,0 1 1,-1 0-1,1 0 1,0 0-1,0 1 1,0 0-1,-1 0 1,1 0 0,6 1-1,-9 0-38,0 0 0,0 0 0,0 1 0,0-1 0,0 0-1,0 1 1,0-1 0,-1 1 0,1-1 0,-1 1 0,1 0 0,-1 0 0,1 0 0,-1 0 0,0 0-1,0 0 1,0 0 0,0 0 0,-1 0 0,1 1 0,0-1 0,-1 0 0,0 1 0,1-1-1,-1 0 1,0 1 0,-1 3 0,2 2 31,-2 1-1,1 0 1,-1-1-1,0 1 1,-1-1-1,-3 10 1,3-12-44,-1-1 0,1 0 0,-1 0 0,0 0 0,0 0 0,0-1 0,-1 1 1,0-1-1,0 0 0,0 0 0,0 0 0,-1-1 0,1 1 0,-1-1 0,0 0 0,0-1 0,0 1 0,0-1 1,-1 0-1,1 0 0,0-1 0,-7 2 0,5-2-636,0 0 1,-1 0-1,1-1 0,0 0 1,0 0-1,-9-2 1,16 2-7785,0 0 5370,0 0 779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23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591 5186 5104,'0'0'113,"0"0"78,-5-26 1686,-10-27 395,-34-81-1,22 66-1938,-11-29 128,-66-202 291,-62-569-550,36-145-2,127 987-200,-43-471 87,38 346-47,17-196 1,69-307 31,6 282 88,-16 89-143,-3 13 694,-65 267-704,8-12-5,-8 15-40,0-1 0,1 0 1,0 1-1,-1-1 0,1 0 1,-1 1-1,1-1 0,0 1 1,-1-1-1,1 1 0,0-1 1,0 1-1,-1 0 0,1-1 1,0 1-1,0 0 0,0 0 0,0-1 1,-1 1-1,1 0 0,0 0 1,0 0-1,0 0 0,0 0 1,0 0-1,-1 0 0,1 0 1,0 1-1,0-1 0,0 0 1,0 0-1,-1 1 0,1-1 0,0 0 1,0 1-1,-1-1 0,1 1 1,0-1-1,-1 1 0,1 0 1,0 0-1,19 23-5039,-14-10 2109,0 0-2309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24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2800,'0'0'1365,"0"0"-205,0 0-167,0 0 50,0 0 152,0 0 137,0 0-122,0 0-223,0 0-364,0 0-191,17 19 1138,-5-5-1520,0 0-1,1-2 1,0 1 0,1-2-1,0 0 1,1 0 0,0-1-1,23 10 1,39 20-1018,-76-39 628,0-1 1,0 0-1,0 1 0,0-1 1,0 0-1,0 0 0,0 1 1,0-1-1,0 0 0,0 0 1,1 0-1,-1 0 0,0-1 1,0 1-1,0 0 0,0 0 1,0-1-1,0 1 0,0 0 1,0-1-1,0 1 0,0-1 1,0 1-1,1-2 0,6-4-5349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24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0 4416,'0'3'3357,"-4"14"-1378,-16 58 2579,-6 40-3288,5-21-1001,9-55-216,-2 0-1,-1-1 1,-36 62 0,-12 30-16,55-113-285,-5 9 364,10-10-9808,3-16 3427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25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14 3584,'0'0'1736,"0"0"-267,0 0-288,0 0 205,0 0 126,-29-8 2225,27 7-3675,0 1 1,-1-1-1,1 0 1,0 0 0,-1 1-1,1 0 1,0-1-1,-1 1 1,1 0-1,0 0 1,-1 0-1,1 0 1,-1 1-1,1-1 1,0 1-1,-1-1 1,1 1-1,0 0 1,0 0-1,-4 2 1,3-1-35,0 0-1,1 1 1,-1-1-1,1 1 1,0 0 0,0-1-1,0 1 1,0 0-1,0 1 1,0-1 0,1 0-1,-2 5 1,-1 7-22,0-1-1,1 1 1,1 0 0,0 0 0,1 22 0,1-37-6,3 41 10,-3-39-11,0-1 0,0 0 0,0 1 0,0-1 0,1 0 0,-1 1 0,0-1 0,1 0 0,-1 1 1,1-1-1,-1 0 0,1 0 0,0 0 0,-1 1 0,1-1 0,0 0 0,0 0 0,0 0 0,0 0 0,0 0 0,0 0 0,0-1 1,0 1-1,0 0 0,1-1 0,0 2 0,0-2-1,-1-1 0,0 1 0,0-1 1,0 1-1,0-1 0,0 1 0,0-1 0,0 0 1,0 0-1,0 1 0,0-1 0,0 0 1,0 0-1,0 0 0,0 0 0,-1 0 0,1 0 1,1-2-1,13-26-1,-11 22 7,1-2-2,25-51 22,-28 56-21,0-1 1,-1 1-1,0-1 1,1 1-1,-2 0 1,1-1-1,0 0 1,-1 1-1,0-1 1,0 1-1,-2-9 0,2 11 0,0 1 0,-1 0 0,1-1 0,-1 1-1,0 0 1,1 0 0,-1 0 0,0-1-1,0 1 1,0 0 0,0 0 0,0 0-1,0 0 1,0 0 0,0 0 0,0 1-1,0-1 1,-1 0 0,1 1 0,0-1-1,0 0 1,-1 1 0,1 0 0,0-1 0,-1 1-1,1 0 1,-3-1 0,3 1 4,-1 8-1055,2-6-2541,9-1 103,0-1 500,-1 0-2313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25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3416,'0'0'1661,"0"0"-177,0 0-81,0 0-74,0 0-113,0 0-211,0 0-377,-6 33 2044,6-17-2581,1 0-1,6 31 1,-6-41-75,0 0 0,1 0 0,0 0 0,0-1 1,1 1-1,-1-1 0,1 1 0,0-1 0,1 0 0,-1 0 0,6 5 1,-9-9-67,1 0 0,0 0 0,0 0 1,0-1-1,0 1 0,0 0 1,0-1-1,0 1 0,0-1 1,1 1-1,-1-1 0,0 0 0,0 1 1,0-1-1,0 0 0,1 0 1,-1 0-1,0 1 0,0-1 1,1-1-1,-1 1 0,0 0 0,0 0 1,2-1-1,-1 0-206,1 0 0,-1 0 0,0-1 0,1 1 0,-1-1 0,0 1 0,0-1 0,0 0 1,-1 0-1,4-4 0,1-2-720,-1-1 1,0 0-1,0 0 0,6-17 1,-2 0-2210,-5 15 34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25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3040,'0'0'1499,"0"0"-78,0 0-41,0 0-154,0 0 116,0 0-112,0 0-348,-7 27 2144,8-15-2964,0 0 0,0-1-1,1 1 1,1-1 0,0 1-1,6 14 1,-7-20-62,1 0 1,-1 0-1,2 0 0,-1 0 1,0-1-1,1 1 0,0-1 1,0 0-1,1 0 0,0-1 1,-1 1-1,12 6 0,-13-9-65,-1-1-1,1 0 1,0 0 0,0 0-1,0 0 1,0-1 0,-1 1-1,1-1 1,0 0 0,0 0-1,0 0 1,0 0 0,0 0-1,0-1 1,0 1 0,0-1-1,0 0 1,0 0 0,3-1-1,4-3-1709,-1 0 0,0 0 0,-1-1 0,11-8 0,-5 3-3517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2:31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1 219 4416,'0'0'2021,"0"0"-742,0 0-297,27-3 1433,-20 0-2252,0-1 0,0 0 0,0-1 0,0 0 0,-1 0 0,0 0 0,0 0 0,7-9 0,40-54 2001,-47 60-1902,-2 3-158,-1 0-1,1 0 0,-1 0 1,0-1-1,0 1 0,0-1 1,-1 0-1,0 0 0,0 0 1,0 0-1,1-11 0,-3 17-96,0-1 0,0 1 0,0-1-1,0 1 1,0-1 0,0 1 0,0 0 0,-1-1 0,1 1-1,0-1 1,0 1 0,0 0 0,0-1 0,-1 1 0,1-1-1,0 1 1,0 0 0,-1-1 0,1 1 0,0 0-1,0-1 1,-1 1 0,1 0 0,0 0 0,-1-1 0,1 1-1,-1 0 1,1 0 0,0 0 0,-1 0 0,1-1 0,-1 1-1,1 0 1,0 0 0,-1 0 0,1 0 0,-1 0-1,1 0 1,-1 0 0,1 0 0,0 0 0,-1 0 0,1 0-1,-1 0 1,1 0 0,0 1 0,-1-1 0,1 0 0,-1 0-1,1 0 1,0 1 0,-1-1 0,1 0 0,0 0-1,-1 1 1,0-1 0,-1 2 9,0-1 0,-1 1 0,1-1 0,0 1 0,0 0 0,0-1 0,0 1 0,-2 4 0,-3 5 17,1 2-1,0-1 0,1 1 1,1 0-1,0 0 0,0 0 1,2 1-1,0-1 0,0 1 1,1-1-1,1 1 0,2 26 0,-2-39-33,0 1 0,1 0 0,-1-1-1,1 1 1,-1-1 0,1 1 0,0-1-1,-1 1 1,1-1 0,0 1-1,0-1 1,0 0 0,0 1 0,1-1-1,-1 0 1,0 0 0,0 0-1,1 0 1,-1 0 0,0 0 0,1 0-1,-1 0 1,3 0 0,0 0-19,0 0 0,1 0 1,-1 0-1,0-1 0,0 0 0,1 1 1,-1-2-1,0 1 0,5-1 0,10-3-563,-1-1-1,0 0 0,21-10 1,9-8-6948,-27 11 433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18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9 3552,'0'0'1747,"0"0"-182,0 0-128,0 0 79,0 0-156,0 0-232,0 0-232,0 0-231,0 0-198,-4 25 505,0-8-867,0 0-1,2 0 1,0 0 0,1 1 0,1-1-1,2 20 1,-2-42-103,1 0-1,-1 0 1,1 0 0,0 1-1,1-1 1,-1 0 0,1 1-1,0-1 1,5-7-1,2-9-67,14-31-158,-20 48 224,-1-1 0,1 1 1,0 0-1,0 0 0,0 0 0,0 0 1,1 1-1,-1-1 0,6-3 0,-8 7 19,0-1 0,-1 1-1,1 0 1,0-1 0,-1 1 0,1 0-1,0 0 1,-1-1 0,1 1-1,0 0 1,0 0 0,-1 0 0,1 0-1,0 0 1,-1 0 0,1 0-1,0 0 1,0 1 0,-1-1 0,1 0-1,0 0 1,-1 0 0,1 1 0,0-1-1,-1 0 1,1 1 0,0 0-1,15 20 294,-13-14-272,0 0 0,0 1 0,-1-1 0,3 13 0,-5-9-31,1 1-1,-2-1 1,-2 17-1,0 16 138,21-70-107,-18 25-41,7-12-59,0 0 0,1 1-1,0 0 1,1 0 0,0 1-1,1 0 1,12-12 0,-20 23 82,0-1-1,0 1 1,0-1 0,0 1 0,0 0 0,0 0 0,0 0-1,0 0 1,0 0 0,0 0 0,0 0 0,0 1 0,-1-1-1,1 1 1,0-1 0,0 1 0,0 0 0,0 0-1,-1 0 1,1 0 0,0 0 0,2 2 0,-1-1-10,1 1-1,-1-1 1,0 1 0,0-1 0,0 1 0,0 0 0,0 0 0,-1 1 0,1-1 0,2 5-1,16 57 101,-20-64-166,-1-1-85,0 0-70,25-28-3998,-18 18-2697,-4 5 1193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46.7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1483 3422 2200,'0'0'511,"0"0"-190,0-11-142,1-10 965,-2 0 1,0 1-1,-8-39 1,1 21-581,7 38-475,1 0 93,-8-28 815,-40-142 687,30 115-731,-3 0 0,-37-67-1,-5-14-313,25 52-349,21 49-225,2 0 0,-21-71 1,21 42 13,-4 2 0,-2 0 1,-43-87-1,-102-180 60,70 121 165,9-8-204,76 192-54,-2 1 0,-1 1 1,0 0-1,-2 1 0,0 0 1,-23-21-1,20 23-37,1-1 0,1-1 0,1-1 0,1 0 0,-23-46 0,-50-151 96,56 110-73,27 86-26,-1-1 1,-1 1-1,-1 1 1,-2 0 0,-20-38-1,-34-25 14,-8-13 91,56 74-92,2-2 1,1 1 0,-19-53-1,25 57-624,1 7-1112,1-1 0,-5-25 0,10 38 1498,-1-1 1,1 1 0,-1-1-1,1 1 1,0 0 0,0-1 0,0 1-1,0 0 1,1-1 0,-1 1-1,0 0 1,1-1 0,0 1-1,0 0 1,-1-1 0,1 1 0,1 0-1,-1 0 1,0 0 0,0 0-1,1 0 1,-1 0 0,1 1-1,1-3 1,3 1-5471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48.7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2876 3140 12136,'0'0'412,"0"0"-302,0 0-682,0 0-158,0 0 344,0 0 424,0 0 50,0 0-39,0 0 0,0 0 11,-14-14 598,7 0-84,1 0 0,0-1 1,-3-16-1,-7-18-10,10 32-540,-1 1 1,-1 0-1,0 0 0,-1 1 1,0 0-1,-1 0 1,-1 1-1,0 1 0,-22-21 1,-178-180 428,179 179-405,4 7 37,-1 2-1,-40-28 1,47 38-28,0 0 1,1-2 0,1 0-1,1-1 1,0-1 0,-26-37 0,-3-18-35,-70-83 0,69 101-38,20 26 98,1-2 0,2-1 0,1-2 0,-32-60 0,38 59-73,-2 2 0,-35-46 1,30 44-2,4 10 4,0 0 0,-28-23 0,-8-10 45,48 49-47,-2-1 0,1-2 1,0 1 0,0-1-1,1-1 1,-10-21-1,5 8 0,0 1-1,-2 1 1,-1 1-1,-1 0 0,-1 2 1,-1 0-1,-2 1 1,0 1-1,-35-25 0,3 14 37,45 26-36,-1 1 0,1-1 0,0-1 1,1 0-1,-10-9 0,-27-33 48,31 32-21,0 0 0,-1 2-1,0 0 1,-1 0 0,-31-19-1,-8 5 88,36 20-103,1 0 0,0-2 0,1-1 0,0 0 0,-21-19 0,-81-66 106,90 75-96,-1-1-11,12 10-7,1-1 0,-27-26 0,-103-117 11,139 149-20,-2 0-1,1 0 0,-17-9 0,-17-12 3,19 11 1,-48-25-1,4 2 4,66 37-11,-1 0 0,1 0 1,0-1-1,0 1 0,0-1 0,1 1 1,-1-1-1,1 0 0,0 0 0,1 0 1,-1 0-1,1 0 0,0-1 0,0 1 1,0-9-1,1 13-12,0 1 2,0 0-19,0 0-94,1-39-2448,5 15-2803,-3 16 1596,-1 1-2218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0.7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3184,'0'0'1521,"0"0"-297,0 0-140,0 0-29,0 0 47,0 0-236,0 0-252,9 22 1072,2 28-1071,-3 2 0,2 58 0,-7 104-749,-3-158-513,0-54 1,0-51-7747,0 32 4040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1.1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0 105 3936,'0'0'1814,"0"0"-658,0 0-449,0 0 9,0 0 225,0 0-110,0 0-79,0 0-45,0 0-233,0 0-119,0 0-82,0 0-122,0 0-71,7 15 65,9 24 210,2 0 0,1-1-1,2-1 1,1-1 0,42 50-1,-35-48-297,16 19-6,-41-53-39,0 0 1,0 0-1,1 0 0,-1-1 1,1 1-1,0-1 0,0-1 0,0 1 1,9 3-1,-13-5-7,0-1 0,0 0 0,0 0 0,0 0 0,0 1 1,0-1-1,0 0 0,0 0 0,0 0 0,0 0 0,0 0 0,0-1 0,0 1 0,0 0 1,0 0-1,-1-1 0,1 1 0,0 0 0,0-1 0,0 1 0,0-1 0,0 0 0,-1 1 0,1-1 1,1 0-1,-1-1 1,1 0 1,-1-1-1,0 1 1,1 0-1,-1 0 1,0-1-1,-1 1 1,1 0-1,0-1 1,0-2-1,1-8 8,-1 1 0,-1-1 0,0-14 0,0 23-7,-12-112 4,7 92-9,2 1 0,0 0 0,2-1-1,1 0 1,1 1 0,5-38 0,3 28-1175,15-40 0,-24 72-2480,0 1 152,0 0-2679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1.6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161 39 960,'0'0'575,"-19"-21"5192,16 18-5557,0 1 0,0 1-1,0-1 1,-1 0 0,1 1-1,0 0 1,-1-1-1,1 1 1,-1 1 0,1-1-1,-1 0 1,0 1 0,1 0-1,-1 0 1,0 0-1,1 0 1,-1 1 0,1-1-1,-1 1 1,1 0 0,-1 0-1,1 0 1,-1 0-1,1 1 1,0-1 0,-1 1-1,-2 3 1,2-2-194,0 0 1,1 0-1,0 0 1,0 1-1,0 0 1,0-1-1,0 1 1,1 0-1,-1 0 1,1 1-1,0-1 1,1 0-1,-1 1 1,1-1-1,0 1 1,0 0-1,0-1 1,1 1-1,-1 0 1,1 6-1,1-3-6,0 0-1,0 0 1,1 0-1,0 0 1,1 0-1,-1-1 1,2 1-1,-1-1 1,1 0-1,0 0 1,5 7-1,-7-12-2,-1 1 0,1-1 0,-1 0 0,1 0 0,0-1 0,0 1 0,0 0 0,0-1 0,0 1 0,1-1 0,-1 1 0,0-1 0,1 0 0,-1 0 0,1 0 0,-1 0 0,1-1 0,-1 1 0,1-1 0,-1 1 0,1-1 0,0 0 0,-1 0 0,1 0 0,-1-1 0,1 1 0,0 0 0,-1-1 0,1 0 0,-1 1 0,1-1 1,-1 0-1,1-1 0,-1 1 0,0 0 0,4-3 0,3-3 17,-1 0-1,0 0 1,-1 0 0,0-1 0,0 0 0,0 0 0,5-10 0,-9 14-10,0 0 0,-1-1 0,0 0 0,1 1 0,-1-1 0,-1 0 1,1 0-1,-1 0 0,0 0 0,0 0 0,0 0 0,-1-1 0,0 1 0,0 0 0,0 0 0,-2-6 0,2 9-6,-1 0 0,1 0 0,-1 0 0,0 0 0,0 0 0,0 0 0,0 1 0,0-1-1,0 0 1,-1 1 0,1-1 0,0 1 0,-1 0 0,1-1 0,-1 1 0,0 0 0,1 0 0,-1 0 0,0 0 0,0 0 0,0 0-1,1 0 1,-1 1 0,0-1 0,0 1 0,0-1 0,0 1 0,-4 0 0,0 0-187,1 0-1,0 0 1,-1 1 0,1 0 0,0 0 0,-1 0-1,1 1 1,0 0 0,-7 3 0,11-4-1391,1-1-1502,0 0 161,0 0-2288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2.0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 1 4384,'0'0'2060,"0"0"-571,0 0-184,-15 21 2029,11-3-3263,1 0 1,1 0 0,0 1-1,1-1 1,1 0 0,4 26-1,-2-18 130,2 25-46,-2-31-319,0 1 0,-1-1-1,-1 1 1,-1-1 0,0 1 0,-7 27 0,8-47-1316,-1-1-2246,-3-6 1731,0 1-3076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2.4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 3896,'0'0'1852,"0"0"-442,0 0-227,0 0 52,0 0-209,0 0-160,26 2 842,13 0-1711,-1-2 0,46-4 0,19-1-8277,-85 5 3401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2.8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240 13 1584,'0'0'804,"0"0"121,0 0 229,0 0 171,0 0-165,-17-12 2184,9 12-3115,1 0 0,0 0 0,0 1-1,0-1 1,0 2 0,0-1 0,0 1 0,0 0 0,0 0 0,1 1 0,-1 0 0,1 0 0,-11 7 0,3-1 76,1 0 1,0 2-1,0-1 0,-20 24 1,29-31-287,2 1 1,-1-1 0,0 1 0,1 0 0,-1 0 0,1 0 0,0 0 0,1 0 0,-1 1 0,1-1 0,0 0 0,0 1 0,0-1-1,0 1 1,1-1 0,0 1 0,0-1 0,0 1 0,0 0 0,1-1 0,0 1 0,1 6 0,1-6-14,-1 0 0,1 1 0,-1-1 0,2 0 0,-1-1 0,0 1 0,1 0 0,0-1 0,0 0 0,0 0 0,0 0 0,1-1 0,0 1 0,0-1 0,0 0 0,0 0 0,7 2 0,-6-2-9,0-1 1,0 0-1,-1 0 0,1-1 1,1 0-1,-1 0 0,0 0 1,0-1-1,0 0 0,0 0 0,0 0 1,0-1-1,11-3 0,-6 1-212,-1-1-1,0-1 1,0 0-1,0 0 1,0-1-1,15-12 1,-11 8-1545,0 1 0,0 0 1,1 1-1,25-10 0,-14 8-3481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3.7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164 0 3024,'0'0'1451,"0"0"-230,0 0-37,0 0-155,0 0-128,-29 1 1005,22 0-1700,1 1 0,-1 0 0,0 0 1,1 1-1,-1 0 0,1 0 1,0 0-1,0 1 0,0 0 0,0 0 1,0 0-1,1 1 0,0 0 0,0 0 1,1 0-1,-1 1 0,1 0 0,0 0 1,0 0-1,-2 6 0,3-7-203,1-1-1,0 1 1,0-1-1,0 1 1,1 0-1,0 0 1,0 0-1,0-1 1,0 1-1,1 0 1,0 0-1,0 0 1,0 0-1,0 0 1,1 0-1,0 0 1,0 0-1,0 0 1,1 0-1,0-1 1,-1 1-1,2 0 1,-1-1-1,0 0 1,1 1-1,0-1 1,0 0-1,7 7 1,-8-10-1,-1 0 0,0 0 0,1 1 0,0-1 1,-1 0-1,1 0 0,0-1 0,-1 1 1,1 0-1,0 0 0,0-1 0,0 1 0,0-1 1,-1 0-1,1 1 0,0-1 0,0 0 1,0 0-1,0 0 0,0-1 0,0 1 0,0 0 1,0-1-1,-1 1 0,1-1 0,0 1 1,0-1-1,0 0 0,-1 0 0,1 0 1,0 0-1,-1 0 0,1 0 0,-1-1 0,0 1 1,1 0-1,-1-1 0,0 1 0,2-3 1,5-7 6,0 0 0,-1-1 0,0 1 0,7-18 0,-10 22-17,38-86-168,-41 92 163,-1 1 4,0 0 1,5 13 32,-1 0 0,-1 0 1,1 0-1,-2 1 0,0-1 1,-1 1-1,0 0 0,-1-1 1,-2 17-1,1 5 31,1-34-33,7-21 24,-2 9-48,0-1 0,2 1 0,-1 0-1,1 0 1,1 0 0,0 1 0,0 0-1,1 1 1,1 0 0,-1 1 0,1-1 0,1 2-1,-1-1 1,1 2 0,1-1 0,-1 2-1,17-7 1,-26 11 1,-1 1 1,0-1-1,1 0 0,-1 1 0,1-1 0,-1 1 1,1 0-1,-1-1 0,1 1 0,0 0 1,-1 0-1,1 0 0,-1 0 0,1 0 0,-1 0 1,1 0-1,-1 1 0,1-1 0,-1 0 0,1 1 1,-1 0-1,1-1 0,-1 1 0,1 0 1,1 1-1,-2 0 5,0-1 1,1 1 0,-1 0 0,0 0-1,0 1 1,0-1 0,0 0-1,0 0 1,-1 0 0,1 1 0,-1-1-1,1 0 1,-1 1 0,0 3-1,-1 10 44,0 0-1,-1-1 0,-7 28 0,-6-2 58,12-38-43,12-25-34,22-42-2153,-29 60 1880,0 1 1,1-1-1,-1 1 1,1-1-1,-1 1 1,1 0-1,0 0 1,0 1-1,0-1 1,1 1-1,-1-1 1,1 1-1,-1 0 0,1 0 1,4-1-1,-2 2-3285,0 1-2694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5.2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1 1040,'0'0'604,"0"0"361,0 0 183,0 0-18,0 0-161,0 0-143,0 0-103,0 0-100,0 0 109,0 0 201,0 0-102,-6 0 4359,3 4-5519,1 8 394,0 0 0,0 1 0,2-1 0,-1 0 0,3 19 0,12 64 208,-11-80-249,6 36 134,4-105-112,-9 25-72,9-43-87,-11 66 107,0 0 0,0 0-1,0 0 1,1 0-1,0 0 1,0 1-1,1-1 1,7-9 0,-10 14 5,1 0 0,-1 0 0,0 0 0,1 1 0,-1-1 0,0 0 0,1 1 0,-1-1 0,1 1 0,-1 0 0,1-1 0,-1 1 0,1 0 0,-1 0 0,1 0 0,-1 0 0,1 0 0,-1 0 1,1 0-1,-1 1 0,1-1 0,-1 0 0,1 1 0,-1-1 0,1 1 0,-1 0 0,0 0 0,1-1 0,-1 1 0,0 0 0,0 0 0,3 2 0,2 2 50,0 0 0,0 1 0,-1-1 0,10 13 0,-9-9-74,-1 1 1,0-1-1,-1 1 1,0-1-1,-1 1 0,0 0 1,-1 1-1,1-1 1,-2 0-1,0 1 0,0-1 1,-1 1-1,0-1 1,-1 1-1,-2 15 1,2-26-575,1 0-964,0 0-2242,0 0 217,0 0-2749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18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1 162 4096,'0'0'1957,"9"-3"3231,13-4-2607,-13 5-2437,1 0-1,0-1 1,-1 0-1,0-1 1,1 0 0,-2 0-1,18-11 1,-22 12-93,1 0 0,-1-1 1,0 1-1,0-1 0,0 0 1,0 0-1,-1 0 0,1 0 1,-1-1-1,0 1 0,-1-1 1,1 0-1,-1 0 0,0 0 1,0 0-1,1-5 1,-2 8-28,-1 1 0,0 0 0,0 0 1,0-1-1,0 1 0,0 0 1,0 0-1,0 0 0,0-1 0,0 1 1,-1 0-1,1 0 0,0-1 1,-1 1-1,1 0 0,-1 0 0,1 0 1,-1 0-1,0 0 0,1 0 1,-1 0-1,0 0 0,0 0 1,-1-1-1,0 1 3,0 0 0,0 0 0,0 0 0,0 0 0,-1 0 1,1 1-1,0-1 0,0 1 0,0 0 0,-1-1 0,1 1 0,-4 1 0,0-1 3,1 0-1,0 1 0,-1 0 0,1 0 0,0 1 0,0 0 0,0 0 0,0 0 0,0 0 0,-9 6 0,8-2-7,-1 1 0,1-1 0,0 1 0,1 1 0,0-1-1,0 1 1,0 0 0,1 0 0,-3 9 0,6-15-13,0 0 1,1 1 0,-1-1-1,1 0 1,-1 0-1,1 1 1,0-1 0,0 0-1,0 1 1,0-1-1,1 0 1,-1 1 0,0-1-1,1 0 1,0 0-1,1 4 1,-1-4-10,1 0 0,-1 0 0,1 0 0,0-1 0,0 1 0,0-1-1,0 1 1,0-1 0,0 1 0,0-1 0,0 0 0,0 0 0,1 0 0,-1 0 0,0-1 0,1 1 0,-1-1 0,0 1 0,4-1-1,2 1-139,-1-1 0,1 1 0,0-2 0,-1 1 0,1-1 0,-1 0 0,1-1 0,12-4 0,57-27-3198,-28 10-4069,-30 15 1917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5.7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1 273 3728,'0'0'1768,"0"0"-458,0 0-215,0 0 170,0 0-47,18-13 824,-6 2-1734,1 0 0,-1-1 0,-1-1 0,0 0 0,9-15 0,27-31 442,-17 30-570,-19 19-114,-1 0 1,0 0 0,15-22-1,-24 32-57,-1 0 1,0-1-1,0 1 0,1-1 1,-1 1-1,0 0 0,0-1 0,0 1 1,0 0-1,1-1 0,-1 1 0,0-1 1,0 1-1,0-1 0,0 1 0,0 0 1,0-1-1,0 1 0,0-1 0,0 1 1,0-1-1,0 1 0,0 0 1,-1-1-1,1 1 0,0-1 0,0 1 1,0 0-1,-1-1 0,1 1 0,0-1 1,0 1-1,-1 0 0,1 0 0,0-1 1,-1 1-1,1 0 0,-1-1 1,-20-5 205,16 6-164,-1 0 1,1 0 0,0 0 0,0 1-1,-1-1 1,-8 4 0,11-2-35,0 1 0,0-1 0,0 1 1,0 0-1,1-1 0,-1 1 0,1 1 0,0-1 0,0 0 1,0 0-1,1 1 0,-1-1 0,1 1 0,0 0 1,-1-1-1,2 1 0,-1 0 0,0 0 0,1-1 0,0 6 1,-1 1 15,0 1 0,2-1 1,-1 0-1,1 1 1,0-1-1,5 14 0,-6-21-29,1-1 0,0 1 0,-1-1 0,1 0-1,0 1 1,1-1 0,-1 0 0,0 1 0,1-1-1,-1 0 1,1 0 0,-1 0 0,1-1-1,0 1 1,0 0 0,0 0 0,0-1 0,0 0-1,1 1 1,-1-1 0,0 0 0,0 0-1,1 0 1,-1 0 0,1 0 0,-1-1 0,4 1-1,0-1-121,0 0-1,0-1 0,0 0 1,0 0-1,-1 0 0,1-1 0,0 0 1,-1 0-1,1 0 0,8-6 1,19-10-1783,15-11-6425,-30 18 2757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6.1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132 11 3592,'0'0'1717,"0"0"-314,0 0-34,0 0 343,0 0-220,-25-10 1855,22 10-3271,0-1 0,0 2 0,0-1 0,0 0 0,0 1 0,0-1 0,0 1 0,1 0 0,-1 0 1,0 0-1,0 0 0,1 0 0,-1 1 0,1-1 0,-1 1 0,1 0 0,-4 3 0,2-1-33,0 1-1,0-1 0,1 1 0,-1 0 1,1 1-1,0-1 0,1 0 0,-3 8 1,0 2-28,0 1 1,2 0 0,0 0 0,0 0 0,1 27 0,1-39-11,2 0 0,-1 0 0,0 0 1,1-1-1,-1 1 0,1 0 0,0 0 1,1-1-1,-1 1 0,1-1 0,-1 1 0,1-1 1,4 6-1,-5-8-10,0 0 0,0 0 0,1 0 0,-1 0 0,0 0 1,1 0-1,-1-1 0,1 1 0,-1 0 0,1-1 0,-1 1 0,1-1 0,-1 0 1,1 1-1,-1-1 0,1 0 0,0 0 0,-1 0 0,1 0 0,-1 0 0,1-1 1,0 1-1,-1 0 0,1-1 0,-1 1 0,1-1 0,-1 1 0,1-1 0,-1 0 0,0 0 1,1 0-1,-1 1 0,0-1 0,1 0 0,0-2 0,10-7-262,-1-1 1,0-1-1,0 1 0,-1-2 1,-1 0-1,0 0 0,9-17 0,27-38-5828,-28 46 3171,0-1-2289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6.4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1 3344,'0'0'1676,"0"0"5,0 0 2,-11 1 3991,-1 2-4435,10 0-1159,0 0 0,0 0 0,0 0 0,1 0 0,-1 0 0,1 0 0,0 1-1,0-1 1,0 0 0,0 0 0,1 1 0,-1-1 0,1 1 0,0-1 0,0 5 0,6 59 438,-2-42-362,4 67-721,-4 124 1,-4-217 462,0 1 0,0 0-1,0 0 1,0 0 0,0 0 0,0 0 0,-1 0 0,1 0-1,0 0 1,0 0 0,0 0 0,0 0 0,0 0 0,0 0 0,0 0-1,0 0 1,0 0 0,0 0 0,0 0 0,0 0 0,0 0-1,0 0 1,0 0 0,0 0 0,0 0 0,0 0 0,-1 0 0,1 0-1,0 0 1,0 0 0,0 0 0,-3-12-2838,-2-18-1416,3 6-1192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6.8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 3864,'0'0'1824,"0"0"-431,0 0-118,0 0 65,0 0-390,0 0-298,0 0-112,0 0-181,16 6 302,-6-5-548,0 0 0,0 0 0,0-1 0,1-1 0,-1 0 0,0 0 0,0-1 0,0 0 0,15-6 0,24-4-1813,-41 11 289,0 0 1,0 0 0,0 1-1,10 0 1,-4 2-3818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7.2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1 203 4384,'0'0'2092,"0"0"-390,0 0 8,0 0-273,23-13 1038,-9-3-2193,0 1 1,1 1 0,23-16 0,-23 18-243,0 0 1,-1-1-1,0-1 1,12-15-1,-25 28-35,0 1 0,-1-1-1,1 0 1,-1 1 0,1-1 0,-1 1 0,1-1 0,-1 0 0,0 0 0,1 1-1,-1-1 1,0 0 0,0 0 0,1 1 0,-1-1 0,0 0 0,0 0-1,0 0 1,0 1 0,0-1 0,0 0 0,0 0 0,0 0 0,0 1-1,0-1 1,-1 0 0,1 0 0,0 1 0,0-1 0,-1 0 0,1 0 0,-1 1-1,1-1 1,0 0 0,-1 1 0,0-1 0,1 0 0,-1 1 0,1-1-1,-1 1 1,1-1 0,-1 1 0,0-1 0,0 1 0,1 0 0,-1-1 0,0 1-1,0 0 1,1 0 0,-1-1 0,0 1 0,0 0 0,1 0 0,-1 0-1,0 0 1,0 0 0,-1 0 0,-3-1 44,0 1-1,1 0 1,-1 0-1,0 0 1,1 0-1,-1 1 1,0-1-1,-8 4 1,8-2-16,0 1 0,1 1 0,-1-1 0,1 1 0,-1-1 0,1 1 0,0 0 0,1 1 0,-1-1 0,1 1 0,0 0 0,0 0 0,0 0 0,1 0 0,0 0 0,-4 11 0,2-1 31,0-1-1,1 1 1,1 0 0,0 1 0,1 17-1,1-31-61,0 0-1,1 0 0,-1-1 0,1 1 0,0 0 0,-1 0 0,1 0 0,0-1 0,0 1 0,0-1 0,0 1 0,1 0 0,-1-1 0,0 0 0,1 1 0,-1-1 0,0 0 1,1 0-1,0 0 0,-1 0 0,1 0 0,0 0 0,-1 0 0,1 0 0,0-1 0,0 1 0,0-1 0,0 1 0,2-1 0,7 2-90,1 0 0,-1-1 0,17 0 1,-17 0-145,0-2 0,-1 0 1,1 0-1,-1-1 1,0 0-1,0-1 1,1 0-1,-2-1 1,1 0-1,10-5 1,-10 3-1222,0-1 1,-1 0-1,1 0 1,-2-1 0,12-12-1,-6 5-3731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7.6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81 330 2352,'0'0'1200,"0"0"76,0 0-82,0 0-139,0 0-79,0 0 123,0 0 218,0 0-125,0 0-365,0 0-218,0 0 23,0 0-21,0 0-85,0 0-146,0 0-100,0 0-21,0 0-8,0 0-51,0 0-27,0 0-13,0 0-59,0 0-24,0 0-21,0 0-24,-15-1 30,9 7-45,1 0-1,0 0 1,0 0 0,0 1 0,1 0-1,0 0 1,0 0 0,1 0 0,0 0-1,-4 12 1,4-6 12,0-1 0,0 1 0,1 0 0,1 0 0,0 22 0,0-34-31,1 0 0,0-1 0,0 1 0,0 0 0,0 0 0,0 0 0,0 0 0,0 0 0,0-1 0,0 1 0,0 0 0,1 0 0,-1 0 0,0 0 0,1-1 0,-1 1 0,0 0 0,1 0 0,-1-1 0,1 1 0,-1 0 0,1-1 0,-1 1 0,1 0 0,0-1 0,-1 1 0,1-1 0,0 1 0,0-1 0,-1 1 0,1-1 0,0 1 0,0-1 0,-1 0 0,1 0 0,0 1 0,0-1 0,0 0 0,0 0 0,0 0 0,-1 0 0,1 0 0,0 0 0,0 0 0,0 0 0,0 0 0,0 0 0,-1-1 0,1 1 0,0 0 0,0-1 0,1 0 0,2 0-14,0-2-1,0 1 0,0 0 1,-1-1-1,1 0 0,-1 1 1,1-2-1,4-4 0,2-6-270,0-1-1,-1 0 0,0-1 0,-1 0 0,-1 0 0,9-32 1,-3-3-2832,-5-1-3370,-5 26 1120</inkml:trace>
  <inkml:trace contextRef="#ctx0" brushRef="#br0" timeOffset="1">149 1 2368,'0'0'1249,"0"0"225,0 0-123,-18 3 6108,16 2-7198,-1 0 0,1 0-1,0 1 1,1-1 0,-1 1 0,1-1-1,0 1 1,0-1 0,1 9 0,2 58 147,1-33-32,-3-5-396,2-1 1,2 1-1,1-1 1,2 0-1,14 45 0,-10-57-978,0-13-4947,-10-8 2257,-1 0-2848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8.3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183 99 3584,'0'0'1707,"0"0"-306,7-22 2892,-6 19-4079,0 0 0,0 0-1,-1 0 1,1-1 0,-1 1 0,0 0 0,0 0-1,0 0 1,-1 0 0,1 0 0,-1 0 0,0 0-1,1 0 1,-1 0 0,0 0 0,-1 0 0,-1-3-1,1 4-200,1 0 0,-1 1 0,0-1 0,1 1 1,-1 0-1,0-1 0,0 1 0,0 0 0,0 0 0,0 0 0,0 0 0,0 1 0,0-1 0,-1 0 0,1 1 0,0 0 0,0-1 0,-1 1 0,1 0 0,0 0 0,0 0 0,-1 1 0,1-1 1,-3 1-1,-1 0-5,1 1 0,0 0 1,-1 0-1,1 0 0,0 1 0,0 0 1,0 0-1,0 0 0,1 0 1,-1 1-1,1 0 0,0 0 1,0 0-1,1 0 0,-1 1 1,1-1-1,0 1 0,0 0 1,0 0-1,-3 7 0,-1 5 29,0 1-1,1 0 1,1 0-1,-5 36 1,9-48-26,1-1 1,-1 1-1,1-1 1,0 1-1,1-1 1,-1 1-1,1-1 1,0 1-1,1-1 1,-1 1-1,1-1 1,0 0-1,1 0 1,5 9-1,-7-12-13,1 0 0,0 0 0,0 0-1,-1 0 1,1 0 0,1-1 0,-1 1 0,0-1 0,0 1-1,1-1 1,-1 0 0,0 0 0,1 0 0,-1 0-1,1 0 1,0-1 0,-1 1 0,1-1 0,-1 0-1,1 0 1,0 0 0,-1 0 0,1 0 0,0 0-1,-1-1 1,1 1 0,0-1 0,-1 0 0,1 0-1,-1 0 1,0 0 0,5-2 0,-1-1-68,0 0-1,-1 1 1,1-2 0,-1 1-1,0-1 1,0 0 0,0 0-1,-1 0 1,0 0 0,0-1-1,0 0 1,3-8 0,6-14-1983,15-44 0,-12 28-3003,-3 12-477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8.6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2552,'0'0'1325,"0"0"146,0 0-6,0 0-33,0 0 169,0 0-423,0 0-278,0 0 20,0 0-148,11 16 768,0 8-1353,-2 1 1,0 0 0,-2 0 0,0 0 0,2 29-1,9 138 318,-9-69-486,-7-79-28,-1-29-297,0 1-1,0-1 1,7 28 0,0-30-1734,-7-13 1779,-1 1 0,0-1-1,1 0 1,-1 0 0,0 1-1,1-1 1,-1 0-1,1 0 1,-1 0 0,1 1-1,-1-1 1,1 0 0,-1 0-1,0 0 1,1 0 0,-1 0-1,1 0 1,-1 0 0,1 0-1,-1 0 1,1 0 0,-1 0-1,1-1 1,-1 1 0,0 0-1,1 0 1,-1 0-1,1-1 1,5-2-5684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9.0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0 271 3584,'0'0'1672,"0"0"-404,0 0 69,0 0 42,0 0-157,24 5 860,-16-7-1956,-1 1 1,1-1 0,-1-1-1,0 1 1,1-1 0,-1 0-1,0-1 1,0 0 0,-1 0-1,1 0 1,-1-1 0,0 0-1,0 0 1,-1-1 0,0 0-1,8-10 1,6-10 34,-1-1-1,23-48 1,-37 67-167,-2 4 18,-1 0 0,1 0 1,-1-1-1,0 1 0,0 0 0,0-1 1,0-7-1,-1 11-10,1 0 0,-1 0 0,0 0 1,0 1-1,0-1 0,-1 0 0,1 0 0,0 0 1,0 1-1,0-1 0,0 0 0,-1 0 0,1 1 1,0-1-1,-1 0 0,1 0 0,-1 1 1,1-1-1,-1 0 0,1 1 0,-1-1 0,1 1 1,-1-1-1,0 1 0,1-1 0,-1 1 0,0-1 1,1 1-1,-1 0 0,0-1 0,0 1 1,1 0-1,-1-1 0,0 1 0,0 0 0,1 0 1,-1 0-1,0 0 0,0 0 0,0 0 0,1 0 1,-1 0-1,0 0 0,0 0 0,0 0 0,1 1 1,-1-1-1,0 0 0,0 1 0,-1 0 1,-1 0 16,-1 1 1,1 0 0,0 0-1,-1 1 1,1-1 0,0 1-1,1-1 1,-1 1 0,0 0-1,1 0 1,-1 0 0,1 0-1,-2 5 1,-24 46 374,27-53-382,-3 8 16,0 1 1,1 0-1,0 0 1,1 0-1,0 0 1,0 0-1,1 0 1,1 11-1,-1-17-21,2 0 0,-1 0 0,0-1 0,1 1 0,0 0 0,-1 0 0,2-1 0,-1 1 0,0 0 0,1-1 0,-1 0 0,1 1 0,0-1 0,0 0 0,1 0 0,-1 0 0,1 0 0,-1 0 0,1 0 0,0-1 0,0 1 0,0-1 0,0 0 0,7 4-1,-7-5-206,1 0 0,0 0-1,-1 0 1,1 0-1,0 0 1,0-1-1,0 0 1,-1 1-1,1-1 1,0-1 0,0 1-1,0 0 1,-1-1-1,1 0 1,0 0-1,-1 0 1,1-1-1,4-1 1,-1-1-579,-1 0 1,1 0-1,-1 0 1,1-1-1,-1 0 1,0-1-1,8-10 0,1-1-5671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9.4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4304,'0'0'2042,"0"0"-407,0 0 81,0 0-187,0 0-309,17 22 1564,-1 4-2341,24 55-1,-4-7-335,-33-70-102,-1 0-1,1 0 1,0 0-1,0 0 1,0-1 0,0 1-1,1-1 1,0 0-1,0 0 1,4 3-1,-7-5-7,0-1 0,0 1-1,0-1 1,0 1 0,1-1-1,-1 0 1,0 1 0,0-1 0,1 0-1,-1 0 1,0 0 0,0 0-1,1 0 1,-1 0 0,0 0-1,0 0 1,0-1 0,1 1-1,-1 0 1,0-1 0,0 1 0,0-1-1,0 0 1,0 1 0,1-1-1,-1 0 1,0 1 0,0-1-1,-1 0 1,1 0 0,0 0 0,0 0-1,0 0 1,-1 0 0,1 0-1,0 0 1,-1 0 0,1 0-1,-1 0 1,1 0 0,-1-1-1,1-1 1,4-10-517,-1-1 1,-1 0-1,4-24 0,4-18-8005,-6 41 3007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19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69 424 2264,'0'0'1135,"0"0"-39,-25-3 381,17 3 4976,1 20-5287,1-1 0,-4 26 0,-3 8-576,23-68-629,0 0 0,0 1 0,2 1 1,-1 0-1,2 0 0,0 1 0,21-15 0,-34 27 45,1-1 0,0 1 0,0 0-1,-1-1 1,1 1 0,0 0 0,0 0 0,-1 0 0,1-1-1,0 1 1,0 0 0,-1 0 0,1 0 0,0 0 0,0 1-1,0-1 1,-1 0 0,1 0 0,0 0 0,0 1 0,-1-1-1,1 0 1,0 1 0,-1-1 0,1 0 0,0 1 0,-1-1-1,1 1 1,-1-1 0,1 1 0,0-1 0,-1 1 0,0 0-1,1-1 1,-1 1 0,1 0 0,-1-1 0,0 1 0,1 0-1,-1-1 1,0 1 0,0 0 0,1 0 0,-1-1 0,0 1-1,0 1 1,8 47-110,-6-32-168,-2-14 169,1 1 0,-1-1 1,1 0-1,0 0 1,0 0-1,0 0 1,1 0-1,-1 0 1,1 0-1,-1 0 0,1 0 1,0-1-1,0 1 1,0-1-1,1 1 1,-1-1-1,0 0 1,1 0-1,0 0 0,-1 0 1,1-1-1,0 1 1,0-1-1,0 1 1,0-1-1,0 0 1,0 0-1,0 0 0,0-1 1,1 1-1,-1-1 1,0 0-1,0 0 1,1 0-1,-1 0 1,0 0-1,0-1 0,1 1 1,-1-1-1,0 0 1,0 0-1,0 0 1,0-1-1,0 1 1,0-1-1,0 1 0,-1-1 1,6-4-1,11-9 82,1 1 409,26-25 0,-41 35-178,-1 0 0,0 0 0,0-1-1,-1 0 1,1 0 0,-1 0 0,0 0-1,0-1 1,-1 1 0,0-1 0,3-7-1,-5 12-165,1 0 1,-1 0-1,0 0 0,1 0 1,-1 0-1,0 0 0,0 0 0,0 0 1,0 0-1,0 0 0,0 0 0,0 0 1,0 0-1,0 0 0,0 0 0,-1 0 1,1 0-1,0 0 0,-1 0 1,1 0-1,0 0 0,-1 0 0,1 1 1,-1-1-1,0 0 0,1 0 0,-1 0 1,0 1-1,1-1 0,-1 0 0,0 1 1,0-1-1,0 0 0,0 1 1,1 0-1,-1-1 0,0 1 0,0-1 1,0 1-1,0 0 0,0-1 0,0 1 1,0 0-1,0 0 0,0 0 0,0 0 1,0 0-1,0 0 0,0 0 0,0 0 1,0 1-1,0-1 0,0 0 1,0 0-1,-2 2 0,-1-1 12,0 0 0,0 0 0,0 1 0,0 0 0,0 0 0,0 0 0,0 0 0,1 0 0,-1 1 0,1 0 0,-1 0 0,-3 4 0,2 1-20,0 2-1,0-1 1,0 0 0,-5 19 0,9-25-38,0-1 0,0 0 0,1 0 0,-1 1 0,1-1 0,-1 1 0,1-1-1,0 1 1,0-1 0,0 0 0,0 1 0,0-1 0,0 1 0,1-1 0,-1 1 0,1-1 0,0 0 0,-1 1 0,1-1 0,0 0-1,0 0 1,1 0 0,-1 1 0,0-1 0,4 3 0,-3-4-22,0-1 0,0 1-1,-1-1 1,1 0 0,0 0 0,0 1-1,0-1 1,0 0 0,0-1 0,0 1-1,0 0 1,0 0 0,0-1-1,0 0 1,-1 1 0,1-1 0,0 0-1,0 1 1,-1-1 0,1 0 0,0-1-1,-1 1 1,1 0 0,1-2 0,36-33-189,-28 22 128,0-1-1,-1-1 0,-1 1 0,-1-1 0,0-1 0,-1 1 1,7-27-1,-1-7-144,9-69 0,-16 62 891,-1-75 0,-5 131-575,-5 26 8,-16 213 1146,12-101-729,7-120-501,0 3-160,0 0-1,1 0 1,2 0 0,2 27 0,-3-47 110,0 1 0,0-1 1,0 1-1,0-1 0,0 1 0,0-1 1,1 1-1,-1-1 0,0 0 0,0 1 1,0-1-1,0 1 0,0-1 1,1 1-1,-1-1 0,0 0 0,0 1 1,1-1-1,-1 0 0,0 1 0,1-1 1,-1 0-1,0 1 0,1-1 1,-1 0-1,0 1 0,1-1 0,-1 0 1,1 0-1,-1 0 0,1 0 0,-1 1 1,0-1-1,1 0 0,-1 0 1,1 0-1,-1 0 0,1 0 0,-1 0 1,1 0-1,-1 0 0,1 0 0,19-12-5432,-13 6 1142,2 0-2376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9.7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1 100 3048,'0'0'1505,"0"0"-85,0 0-148,0 0-84,0 0 87,0 0-311,0 0-172,0 0-31,0 0-154,0 0-57,8 22 1112,52 178-2444,-60-199-388,0-1-570,1-4-2478,1 1 3225,-2 1 103,4-6-4353</inkml:trace>
  <inkml:trace contextRef="#ctx0" brushRef="#br0" timeOffset="1">64 1 4136,'0'0'2072,"0"0"-528,0 0-32,0 0 352,0 0-520,0 0-648,-6 5-344,1 0-168,5-5-96,-2 7-176,0-2-120,2 0-400,0 1 304,2 2-4016,-1 0 2248,0 0-4112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00.3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110 12 4280,'0'0'2064,"0"0"-212,0 0 253,0 0-354,-14-10 1758,11 9-3502,1 1 1,-1-1 0,0 1-1,0 0 1,1 0 0,-1 0-1,0 0 1,0 1 0,0-1-1,1 1 1,-1-1 0,0 1-1,1 0 1,-1 0-1,0 0 1,1 1 0,0-1-1,-1 1 1,1-1 0,-3 3-1,2 0 17,-1-1 0,1 1 0,0 0 0,1 0 0,-1 0 0,1 0 0,0 1 0,0-1 0,0 1 0,0-1 0,0 6 0,-1-1 9,1 1 1,1 0-1,0-1 0,0 1 0,1 0 0,0 0 1,1 0-1,0-1 0,1 1 0,0 0 0,4 12 0,-5-19-32,0-1 0,0 0-1,0 1 1,0-1-1,1 0 1,-1 0-1,1 0 1,-1 0 0,1 0-1,0 0 1,0 0-1,0 0 1,0-1-1,0 1 1,0-1 0,0 1-1,0-1 1,1 0-1,-1 0 1,0 0-1,1 0 1,-1-1 0,1 1-1,-1 0 1,1-1-1,-1 0 1,1 0-1,0 0 1,-1 0 0,1 0-1,-1 0 1,1 0-1,-1-1 1,1 0-1,-1 1 1,1-1 0,-1 0-1,4-2 1,9-4 5,0-1 0,-1 0 0,0-1 0,22-18 0,-28 20-4,15-11 3,-1 0 0,-1-2 0,-1 0-1,20-26 1,-39 45-5,0 1-1,-1-1 0,1 0 1,-1 1-1,1-1 0,-1 0 1,1 0-1,-1 1 0,1-1 1,-1 0-1,0 0 0,1 0 1,-1 1-1,0-1 0,0 0 1,0 0-1,1 0 0,-1 0 1,0 0-1,0 0 0,0 1 1,0-1-1,-1 0 0,1 0 1,0-1-1,-1 1 1,0 1 0,1-1 0,-1 0 0,0 1 0,0 0 1,0-1-1,0 1 0,1-1 0,-1 1 0,0 0 0,0-1 0,0 1 0,0 0 0,0 0 0,0 0 0,0 0 0,0 0 1,0 0-1,-1 0 0,-3 0 28,0 1 0,0 0 0,0 0 1,1 0-1,-1 0 0,0 1 0,0-1 1,-5 4-1,3 0 28,1 1 0,0 0 0,0 0 1,0 0-1,1 1 0,-1 0 0,2 0 0,-1 0 0,1 1 1,-5 11-1,6-13-50,1-1 1,0 0-1,0 1 1,0-1 0,1 1-1,0 0 1,0 0-1,1-1 1,-1 1-1,1 0 1,0 0-1,1 0 1,-1-1-1,1 1 1,1 0 0,2 8-1,-2-11-5,-1 0-1,2 0 1,-1 0-1,0-1 1,0 1 0,1-1-1,0 1 1,-1-1-1,1 0 1,0 0-1,0 0 1,0 0 0,1 0-1,-1-1 1,0 0-1,0 1 1,1-1-1,-1-1 1,1 1 0,-1 0-1,1-1 1,-1 0-1,1 1 1,0-1-1,-1-1 1,5 0 0,0 1-8,1-1 0,0-1 0,-1 0 1,1 0-1,-1 0 0,0-1 0,0 0 1,0-1-1,13-7 0,-4-2-389,-1-1 0,0 0 0,-1-1 0,18-22 0,-2-8-8952,-25 35 3282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16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3706 4384,'0'0'1065,"0"0"-336,0 0-317,0 0-197,0 0-84,0 0-8,-1 0 0,1 0 0,-1 0 0,1 0 0,0 0 0,-1-1 0,1 1 1,-1 0-1,1 0 0,0 0 0,-1-1 0,1 1 0,0 0 0,0-1 0,-1 1 0,1 0 0,0 0 0,-1-1 0,1 1 1,0 0-1,0-1 0,0 1 0,-1-1 0,1 0 0,-4-32 340,2-52 1,2 53-354,-1 1-1,-6-35 1,-11-25 956,1 2-510,-8-99 1,-10-212 508,19 274-910,-7-92 177,7-145-300,1 145 15,1 54-9,9 64 11,8-121 1,81-521 362,-74 665-376,-7 48-15,1 1 0,0 1 1,3-1-1,0 1 0,14-33 1,2 17-5,1 1 1,3 1 0,52-62-1,-73 97-17,-5 4-521,7-11 1149,-6 10-3880,-1 0-3412,-1 3 619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19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59 3560,'-4'-28'9857,"4"26"-9767,-1 1 0,1-1 1,-1 0-1,0 1 0,0-1 1,0 1-1,0-1 0,0 1 0,0-1 1,0 1-1,0 0 0,0 0 0,-1-1 1,1 1-1,-1 0 0,1 0 1,-1 0-1,1 0 0,-1 1 0,1-1 1,-1 0-1,0 1 0,1-1 0,-1 1 1,0-1-1,0 1 0,1 0 0,-1 0 1,0 0-1,0 0 0,0 0 1,1 0-1,-1 0 0,-3 1 0,-5 2-73,0 1 0,1 0 0,-1 0 0,1 1 0,-10 6 0,-11 5 143,26-14-159,0 0-1,0-1 1,0 1-1,1 1 0,-1-1 1,1 0-1,-1 1 1,1 0-1,0 0 1,0 0-1,0 0 1,0 0-1,1 0 1,0 1-1,-4 7 1,5-9 3,0 0-1,1 1 1,-1-1 0,1 1 0,-1-1 0,1 1 0,0-1 0,0 1 0,1-1 0,-1 1 0,0-1 0,1 0 0,-1 1 0,1-1-1,0 1 1,0-1 0,0 0 0,0 0 0,0 0 0,1 1 0,-1-1 0,1 0 0,-1-1 0,1 1 0,-1 0 0,1 0 0,0-1 0,3 3-1,25 20 144,57 33-1,16 12 213,-102-68-345,0-1-1,0 1 0,1 0 0,-1 0 1,0 0-1,0 0 0,0 1 0,0-1 1,0 0-1,0 0 0,-1 0 0,1 1 0,0-1 1,-1 1-1,1-1 0,-1 0 0,1 1 1,-1-1-1,1 1 0,-1-1 0,0 1 1,0-1-1,0 1 0,0-1 0,0 1 0,0-1 1,0 1-1,-1-1 0,1 1 0,0-1 1,-1 1-1,1-1 0,-1 1 0,0-1 1,1 0-1,-1 1 0,0-1 0,0 0 1,0 0-1,0 0 0,0 0 0,0 1 0,0-1 1,0 0-1,0-1 0,-2 2 0,-8 6 75,0 0-1,-1-1 1,0 0-1,-15 6 1,13-6-77,-21 12-11,-2-1 1,0-2-1,-73 20 0,109-35-40,1-1 0,-1 0-1,1 0 1,-1 0 0,0 1 0,1-1-1,-1 0 1,0 0 0,1 0-1,-1 0 1,0 0 0,1 0-1,-1 0 1,0 0 0,1 0-1,-1-1 1,0 1 0,1 0-1,-1 0 1,0-1 0,1 1-1,-1 0 1,1-1 0,-2 1-1,7-13-871,23-12-3902,-9 16 682,2 1-3677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19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3856,'0'0'1836,"0"0"-374,0 0-14,22-6 2460,34-2-1628,-39 6-2078,1-1 1,-1 0-1,19-6 1,-32 7-183,0 1 1,0-1 0,-1 1 0,1-1 0,-1 0 0,1 0-1,-1-1 1,0 1 0,0-1 0,0 1 0,0-1 0,0 0 0,0 0-1,-1-1 1,0 1 0,1 0 0,-1-1 0,2-5 0,-3 8-4,-1 0 1,0 0-1,1 0 1,-1 1 0,0-1-1,0 0 1,0 0 0,1 0-1,-1 1 1,0-1 0,0 0-1,0 0 1,0 0 0,0 0-1,0 0 1,-1 1 0,1-1-1,0 0 1,0 0-1,-1 0 1,1 1 0,0-1-1,-1 0 1,1 0 0,-1 1-1,1-1 1,-2-1 0,1 1 8,-1 0-1,1 1 1,0-1 0,-1 0 0,0 1 0,1-1-1,-1 1 1,1-1 0,-1 1 0,0 0 0,1 0-1,-1 0 1,-2 0 0,-2 0 42,0 0-1,-1 1 1,1 0 0,0 0-1,0 1 1,-10 4 0,5-1-10,1 1-1,0 1 1,0 0 0,-9 8 0,15-12-46,1 0 0,-1 0-1,1 1 1,1-1 0,-1 1 0,0 0 0,1-1 0,-1 1-1,1 0 1,0 1 0,1-1 0,-1 0 0,-1 8-1,3-9-7,0 0 0,0-1 0,0 1 0,1 0 0,-1 0 0,1-1 0,0 1 0,0-1 0,0 1 0,0-1 0,0 1 0,0-1 0,1 1 0,-1-1 0,1 0 0,-1 0-1,1 0 1,0 0 0,0 0 0,0 0 0,0 0 0,0-1 0,1 1 0,-1-1 0,0 0 0,1 1 0,3 0 0,5 3-13,0-1-1,1 0 1,-1 0 0,22 2-1,-23-4-323,0-1 0,0-1 0,1 0 0,-1-1 0,0 0 0,16-3 0,29-15-8307,-36 11 1776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21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7 3736,'0'0'1780,"0"0"-364,0-6 6682,0 7-7488,-24 150 687,16-114-1220,1 0-1,2 1 1,0 55-1,5-84-57,1 0 0,0 0 0,1 0-1,0 0 1,0 0 0,7 16-1,-9-23-14,1 0 0,0 0 0,0 0 0,0-1 0,0 1 0,1 0 0,-1-1 0,0 1 0,1 0 0,-1-1-1,1 0 1,-1 1 0,1-1 0,0 0 0,0 0 0,-1 0 0,1 0 0,0 0 0,0 0 0,0-1 0,0 1 0,0-1-1,0 1 1,0-1 0,0 0 0,0 1 0,0-1 0,1 0 0,-1-1 0,0 1 0,0 0 0,0-1 0,0 1 0,3-2-1,3-1-48,1-1-1,-1 0 0,0 0 0,0-1 0,7-6 0,29-15-6678,-37 22 2962,0-1-2980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21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0 145 4560,'0'0'2112,"0"0"-734,0 0-227,15-6 1428,47-12-1790,-36 11-506,34-14-1,-52 18-230,0-1-1,0 0 1,-1-1-1,1 0 1,-1 0 0,0-1-1,0 0 1,6-7-1,-12 12-23,0 1 0,0-1 0,-1 0-1,1 1 1,0-1 0,0 0 0,-1 0 0,1 0-1,-1 0 1,1 0 0,-1 0 0,1 0 0,-1 0-1,0 0 1,1 0 0,-1 0 0,0 0 0,0 0-1,0 0 1,1 0 0,-1 0 0,-1 0 0,1 0-1,0 0 1,0 0 0,-1-2 0,1 2 8,-1 0 0,0 0 1,0 0-1,-1 0 0,1 0 1,0 0-1,0 1 1,0-1-1,-1 0 0,1 1 1,0-1-1,0 1 0,-1-1 1,1 1-1,-1-1 0,-2 1 1,-3-1 64,0 0 1,0 1-1,0 0 1,0 0-1,-1 1 0,-12 2 1,8 1 5,1 1 0,-1 1 0,1 0 0,-1 0 1,2 1-1,-19 15 0,25-19-83,1 0 0,0 0 1,0 0-1,0 1 0,0 0 0,1-1 1,-1 1-1,1 0 0,0 0 1,-2 5-1,4-7-19,-1 1 1,1-1 0,-1 0-1,1 0 1,0 1-1,0-1 1,0 0 0,0 0-1,0 1 1,1-1-1,-1 0 1,1 0 0,0 0-1,-1 1 1,1-1-1,0 0 1,0 0-1,0 0 1,0 0 0,1 0-1,1 2 1,0-1-8,1 0 1,-1 0 0,1 0-1,-1-1 1,1 1-1,0-1 1,0 0-1,1 0 1,-1 0-1,0-1 1,0 1 0,1-1-1,-1 0 1,1 0-1,5 0 1,11 1-456,40-2 0,-54-1 283,23 0-1319,17-7-5551,-24 2-117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22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28 2944,'0'0'1452,"0"0"-110,0 0-30,-9-16 4096,6 14-5247,-1 1 0,1-1-1,-1 1 1,0-1 0,0 1 0,1 0-1,-1 1 1,0-1 0,0 1-1,0-1 1,0 1 0,0 0 0,0 1-1,0-1 1,0 1 0,0-1-1,0 1 1,1 1 0,-1-1 0,0 0-1,0 1 1,1 0 0,-1 0-1,1 0 1,0 0 0,-6 5 0,3-3-125,1 1 0,0 0 1,0 1-1,0-1 0,0 1 1,1 0-1,0 0 0,0 0 1,0 0-1,1 1 0,0-1 0,0 1 1,-3 13-1,5-16-21,0 1 1,1 0-1,-1-1 0,1 1 0,0-1 1,0 1-1,0 0 0,0-1 0,1 1 1,0 0-1,2 5 0,-2-8-12,0 0 1,1 0-1,-1 0 0,1 0 0,-1 0 1,1-1-1,0 1 0,0 0 1,0-1-1,-1 0 0,2 1 0,-1-1 1,0 0-1,0 0 0,0 0 0,0 0 1,1 0-1,-1-1 0,0 1 0,1-1 1,-1 1-1,1-1 0,2 0 0,7 1-48,0-1 0,1 0 0,-1-1 0,0 0 0,0-1 0,-1 0 0,1-1 0,0 0-1,14-7 1,35-21-2390,-6-10-6285,-42 30 2767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22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78 4016,'-1'-4'4066,"-4"-14"-251,0-37 529,5 54-4255,0 1-25,0 33 89,-9 304-782,9-336 225,3-30-8460,-2 17 2222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22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5264,'0'0'3640,"0"0"-143,0 0-957,0 0-1325,0 0-648,0 0-260,16 2 168,27-2-595,0-2 0,0-2 1,56-12-1,-3-4-9803,-93 19 9421,11-2-6091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44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2172 1936,'3'-102'5623,"10"-53"-3741,-3 45-379,27-219-214,-20 208-987,39-214 822,-40 266-968,2 1 0,50-119 1,-20 80-39,96-203 114,-130 282-179,10-33 1,-18 41-5,2 1-1,0 0 1,1 0 0,21-31 0,2 7-14,-31 42-25,-1 1 13,8-8 838,3 1-3104,-8 3-7301,-3 4 5581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25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90 2984,'0'0'1423,"-2"-28"7058,0 11-6388,2 14-2033,-1 1 0,0-1 1,0 1-1,-1-1 0,1 1 0,0 0 1,-1-1-1,0 1 0,1 0 0,-1 0 1,0 0-1,0 0 0,0 1 0,0-1 1,0 1-1,-1-1 0,1 1 0,0-1 0,-1 1 1,1 0-1,-1 0 0,0 1 0,-4-2 1,4 2-50,-1 0 1,0 0 0,1 0-1,-1 1 1,0-1 0,1 1-1,-1 0 1,1 0 0,-1 1-1,1-1 1,-1 1 0,1-1-1,0 1 1,0 0 0,0 0-1,0 1 1,-4 3 0,0 1 8,0 1 0,1 0 0,-1 0 0,2 1 0,-1-1 0,-7 19 0,11-24-16,1 0 0,0 0 0,0 1 0,0-1-1,0 0 1,1 1 0,-1-1 0,1 1 0,0-1 0,0 0 0,1 5 0,-1-7-2,1 1 0,-1-1 0,1 1 0,-1-1 0,1 1 1,0-1-1,0 0 0,-1 0 0,1 1 0,0-1 0,0 0 0,0 0 1,1 0-1,-1 0 0,0 0 0,0 0 0,1 0 0,-1 0 0,0 0 1,1-1-1,-1 1 0,1 0 0,-1-1 0,1 0 0,1 1 0,5 1 4,0-1-1,1 0 0,-1-1 1,1 0-1,-1 0 0,1-1 1,-1 0-1,0-1 0,0 1 1,1-2-1,-1 1 0,11-6 1,-7 3-1,0 0 0,-1-2 0,0 1 0,0-1 0,-1-1 0,0 0 0,14-14 0,-22 21-4,-1 0 1,0 1-1,0-1 1,0 0-1,0 0 1,-1-1-1,1 1 1,0 0-1,0 0 1,-1 0-1,1 0 1,0-1-1,-1 1 1,0 0-1,1-1 1,-1 1-1,0 0 0,1-1 1,-1 1-1,0 0 1,0-1-1,0 1 1,0-1-1,0 1 1,-1-3-1,0 3-1,0-1-1,0 1 0,-1 0 1,1 0-1,0-1 1,-1 1-1,1 0 0,-1 0 1,1 0-1,-1 1 0,1-1 1,-1 0-1,0 0 1,1 1-1,-1-1 0,-3 0 1,-6 0-25,1-1 0,0 1 0,-1 1 0,0 0 0,-14 2 0,23-2-51,-39 10-75,40-10 24,0 0 0,0 0 1,0 0-1,0 1 0,0-1 1,0 0-1,0 1 1,0-1-1,0 1 0,0-1 1,1 1-1,-1-1 0,0 1 1,0 0-1,0 0 1,1-1-1,-1 1 0,0 0 1,1 0-1,-1 0 0,1-1 1,-1 1-1,1 0 1,-1 0-1,1 0 0,0 0 1,-1 0-1,1 0 0,0 0 1,0 0-1,0 0 0,0 0 1,0 0-1,0 2 1,11 7-5717,-9-9 5034,8 5-4739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26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2192,'0'0'1152,"0"0"244,0 0 84,0 0-239,0 0-196,0 0 102,0 0-296,-17 12 1685,13-5-2397,0-1 1,1 2 0,-1-1 0,2 0 0,-1 1-1,1-1 1,0 1 0,1 0 0,0 0-1,0 0 1,0-1 0,1 1 0,0 0 0,1 0-1,0 0 1,0 0 0,1 0 0,4 12 0,-6-19-153,0-1 0,1 1 0,-1 0 0,0-1 0,1 1 0,-1 0 0,0-1 1,1 1-1,-1 0 0,1-1 0,-1 1 0,1-1 0,0 1 0,-1-1 0,1 1 1,-1-1-1,1 1 0,0-1 0,0 0 0,-1 1 0,1-1 0,0 0 0,-1 0 1,1 1-1,0-1 0,0 0 0,0 0 0,-1 0 0,1 0 0,0 0 0,0 0 1,-1 0-1,1 0 0,0 0 0,0-1 0,-1 1 0,1 0 0,0 0 0,1-1 1,28-22-3552,-13 9-2185,-6 7-111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26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2528,'0'0'1231,"0"0"-129,0 0-34,0 0-151,6 25 2618,-5-18-3089,3 18 1573,2 44 0,-6-68-2004,0-1-1,0 0-2,1-1 8,1-2-6,6-12-469,1 1 0,17-19 1,-21 27 493,0 1 0,1-1 0,-1 1 0,1 0 0,0 0 0,1 1 0,9-5 0,-15 8 11,0 0 1,0 1-1,1-1 1,-1 1-1,0 0 1,0-1-1,1 1 0,-1 0 1,0 0-1,1 0 1,-1 0-1,0 0 0,1 0 1,-1 0-1,0 0 1,1 0-1,-1 1 0,0-1 1,3 1-1,-3 0-9,0 1 0,1-1 0,-1 0-1,0 1 1,0-1 0,0 1 0,-1-1 0,1 1-1,0-1 1,0 1 0,-1-1 0,1 1 0,-1 0-1,1-1 1,-1 1 0,0 0 0,0-1-1,0 1 1,0 0 0,0 2 0,-3 45 617,2-38-631,0 0 0,1 0-1,1 17 1,-1-27-135,0-1-168,2-1-209,1 0 0,-1 0 0,1 0 0,-1 0 0,0 0 0,0-1 0,1 1 0,-1-1 0,0 0 0,0 1 1,1-3-1,6-4-3002,3 0-3333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27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8 3696,'0'0'1784,"0"0"-291,0 0-148,0 0 139,0 0-228,0 0-473,0 0-164,0 0 34,0 0-185,0 29 987,-1-5-1204,0-19-246,0 0 1,1 1-1,-1-1 0,1 0 0,1 1 0,-1-1 0,1 0 0,0 1 0,0-1 0,0 0 0,1 0 0,0 0 0,0 0 0,2 5 1,-3-9-15,0-1 0,0 1 1,-1 0-1,1-1 0,0 1 1,0-1-1,0 0 1,0 1-1,0-1 0,-1 0 1,1 1-1,0-1 1,0 0-1,0 0 0,0 0 1,0 0-1,0 0 1,0 0-1,0 0 0,0 0 1,0 0-1,0 0 0,0-1 1,0 1-1,-1 0 1,1-1-1,0 1 0,0 0 1,0-1-1,0 1 1,-1-1-1,2 0 0,31-26-760,-17 14 44,-7 6 416,0 0 0,-1-1 0,0 0 0,0-1 0,-1 0 0,9-14 0,9-10 925,-24 32-60,-1 1 116,0 0-172,5 28 1060,4 33-1019,3 75 0,-7-52-444,-3-58-70,4 71 42,-6-86-41,-1-1 0,0 1 1,0 0-1,-1-1 1,0 1-1,-7 16 1,8-23-20,-1-1 0,0-1 1,0 1-1,0 0 1,0 0-1,0-1 1,0 1-1,-1-1 1,1 1-1,-1-1 1,0 0-1,0 0 0,0-1 1,0 1-1,0 0 1,0-1-1,0 0 1,0 0-1,-1 0 1,1 0-1,0 0 1,-1-1-1,1 1 1,-1-1-1,1 0 0,0 0 1,-1 0-1,1 0 1,-1-1-1,1 0 1,0 1-1,-5-3 1,1 1-34,0 0 1,0 0 0,0-1-1,0 0 1,0 0-1,1-1 1,0 1 0,0-2-1,0 1 1,0-1-1,0 1 1,1-2 0,0 1-1,-6-8 1,10 10-14,-1 1 1,1-1-1,-1 0 0,1 0 1,0 0-1,0 0 0,0 0 1,0 0-1,1 0 0,-1-1 1,1 1-1,0 0 0,0 0 1,0 0-1,0-1 0,1 1 1,-1 0-1,1 0 0,0 0 1,0 0-1,0 0 0,0 0 1,1 0-1,-1 0 0,1 0 1,-1 1-1,1-1 0,0 0 1,0 1-1,0 0 0,1-1 1,3-2-1,9-8-294,1 2 0,0 0 0,0 0 0,24-10 0,-15 8-455,2-2-135,42-25-6189,-51 27 2039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33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179 102 2424,'0'0'1147,"0"-30"3106,0-39 2649,0 68-6776,0 1 14,0 0-28,0 0-34,-26-1 246,19 3-300,1 0 0,0 1 0,0 0 0,0 0 0,0 1 0,0-1 0,0 1 0,1 0 0,0 1 0,-8 8 0,-28 20 342,38-32-348,1 1 1,-1-1-1,0 1 1,1 0 0,-1 0-1,1 0 1,-1 0-1,1 1 1,0-1-1,0 1 1,0-1 0,0 1-1,1 0 1,-1-1-1,1 1 1,0 0 0,-2 5-1,3-4-11,0-1 0,0 1-1,0-1 1,0 1 0,1-1-1,-1 1 1,1-1 0,0 0-1,0 1 1,0-1 0,1 0-1,-1 0 1,1 1 0,0-1-1,0 0 1,2 2-1,-2-1-3,1 0-1,0-1 1,0 1-1,0-1 1,0 0-1,0 0 1,1 0-1,-1 0 0,1 0 1,0-1-1,0 0 1,0 0-1,0 0 1,0 0-1,0 0 1,0-1-1,1 0 1,-1 0-1,1 0 0,-1 0 1,1-1-1,-1 0 1,1 0-1,-1 0 1,1 0-1,-1-1 1,1 0-1,-1 0 0,0 0 1,1 0-1,-1-1 1,0 1-1,0-1 1,0 0-1,7-5 0,-3 0-70,-1 0-1,1-1 0,-1 0 0,-1 0 0,0 0 0,0-1 0,8-15 0,-12 21 45,-1-1 0,1 0 1,-1 0-1,1 0 0,-1 0 0,0 0 1,-1 0-1,1 0 0,-1 0 1,1 0-1,-1 0 0,-1 0 0,1 0 1,0 0-1,-1 0 0,0 0 1,0 0-1,0 0 0,0 0 0,-1 0 1,0 0-1,-2-3 0,4 6 36,0 1 14,0 0 14,0 0-7,0 0 16,0 0-3,0 0-13,0 0 18,0 0-1,9 32 201,-5-18-179,-1 1 0,0-1 1,1 22-1,-4-26-56,1 0-1,0 0 0,0-1 1,1 1-1,1-1 1,-1 1-1,2-1 1,-1 0-1,10 17 1,-12-25-15,-1 0 0,1 0 0,0 0-1,0 0 1,0 0 0,0 0 0,0 0 0,1 0 0,-1 0 0,0-1 0,0 1 0,0 0 0,1-1-1,-1 1 1,0-1 0,1 1 0,-1-1 0,1 0 0,-1 0 0,0 1 0,1-1 0,-1 0 0,1 0-1,1-1 1,0 1-12,1-1 0,-1 0 0,1-1 0,-1 1-1,1-1 1,-1 1 0,0-1 0,0 0-1,4-3 1,5-5-216,0-1 0,-1 0-1,13-17 1,-6 6-1624,18-31 0,-8-3-5497,-21 42 2796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34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2192,'0'0'1108,"0"0"75,0 0 72,0 0-181,0 0-164,0 5 2568,1 18-1692,11 67 615,-11-65-2320,2 0 0,9 35 0,3-144-218,-7 57 46,-7 27 85,-1 0 19,0 0 16,0 0 31,0 0 14,22 11 182,-3 25-329,-16-29 117,0 0 0,1-1 1,-1 1-1,1-1 0,9 11 1,-12-16-204,1 1 1,0-1 0,-1 0 0,1 0-1,0 0 1,0 1 0,0-2-1,0 1 1,0 0 0,0 0 0,0-1-1,0 1 1,0-1 0,0 1-1,0-1 1,0 0 0,1 0 0,-1 0-1,0 0 1,0 0 0,0-1-1,0 1 1,0 0 0,4-2 0,32-11-6408,-18 6 1076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34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7 2200,'0'0'1153,"0"0"242,0 0 55,0 0-219,0 0-115,-30-1 3627,21-1-4465,0 0 0,0 1 1,0 1-1,0 0 1,-1 0-1,1 1 1,-11 1-1,16-1-258,0 1-1,0-1 1,0 1-1,0 0 1,0 0 0,0 0-1,0 1 1,1-1-1,-1 1 1,1 0-1,0 0 1,0 0 0,0 0-1,0 1 1,0-1-1,1 1 1,-3 4 0,1-1-9,1 0 0,-1 0 1,1 1-1,0 0 1,1-1-1,0 1 1,0 0-1,0 11 1,1-17-10,1 0 0,0 1 0,0-1 0,0 0 1,0 0-1,1 0 0,-1 1 0,0-1 0,1 0 1,-1 0-1,1 0 0,0 0 0,0 1 0,0-1 1,0 0-1,0-1 0,0 1 0,1 0 0,-1 0 1,1 0-1,-1-1 0,1 1 0,0-1 0,-1 1 1,1-1-1,0 0 0,0 0 0,0 0 0,0 0 1,0 0-1,0 0 0,0 0 0,0-1 0,4 2 1,-3-2-20,0 0 1,1-1 0,-1 1-1,0-1 1,0 1 0,0-1 0,1 0-1,-1 0 1,0 0 0,0-1 0,0 1-1,-1-1 1,1 1 0,0-1 0,0 0-1,-1 0 1,0-1 0,1 1-1,2-3 1,4-5-105,-1 1 0,0-1-1,10-17 1,-5 7-232,20-40-9110,-26 43 4050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35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3928,'0'0'1856,"0"0"-423,0 0-10,0 0 354,0 0-402,1 21 1886,7 22-2896,-1 0-1,-3 0 1,-1 59-1,-3-77-616,0 1-1,2-1 0,1 1 0,7 27 1,-10-52-1056,1-3-3314,0 0 3210,0 0-6,2-3-5062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35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27 1720,'0'0'909,"0"0"217,0 0 150,0 0-122,18-11 5094,-18 11-6180,0-1 1,1 1-1,-1 0 1,0 0-1,1-1 1,-1 1-1,0 0 1,1-1-1,-1 1 0,0 0 1,0-1-1,1 1 1,-1 0-1,0-1 1,0 1-1,0-1 1,0 1-1,1 0 0,-1-1 1,0 1-1,0-1 1,0 1-1,0-1 1,0 1-1,0 0 1,0-1-1,0 1 0,0-1 1,0 1-1,-1-1 1,1 1-1,0 0 1,0-1-1,0 0 0,-17 0 761,-26 11-634,39-9 2,0 1-174,-1 0 0,1 0 0,-1 1 0,1 0 0,0 0 1,0 0-1,0 0 0,0 0 0,1 1 0,-1 0 0,1 0 0,0 0 0,0 0 1,0 0-1,1 0 0,0 1 0,0 0 0,-4 9 0,2-1-10,0 1 0,0 0 0,1 0 0,1 0 0,-1 22 0,2-34-15,1 0-1,0 0 1,0 0 0,0 1-1,0-1 1,1 0 0,-1 0-1,0 0 1,1 1 0,0-1-1,-1 0 1,1 0 0,0 0-1,0 0 1,0 0-1,0-1 1,1 1 0,-1 0-1,0 0 1,1-1 0,-1 1-1,1-1 1,0 1 0,0-1-1,2 2 1,1-1-69,-1-1 0,1 1-1,0-1 1,-1 0 0,1-1 0,0 1 0,0-1 0,0 0-1,0 0 1,9-2 0,1 0-443,0-1-1,0-1 1,0 0-1,-1-1 1,15-7-1,68-40-7724,-75 39 3851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36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 3584,'0'0'1745,"0"0"-198,-11 0 2989,-13 0-2619,20 0-1806,-1 1-1,1 0 1,0 0 0,-1 0 0,1 0 0,0 1-1,0 0 1,0 0 0,0 0 0,0 0-1,0 0 1,1 1 0,-1 0 0,1 0-1,-1 0 1,1 0 0,0 0 0,0 1-1,1 0 1,-1-1 0,1 1 0,0 0 0,0 0-1,-3 8 1,-1 2-102,1 0-1,0 1 1,2-1-1,-1 1 1,2 0 0,-2 18-1,4-30-7,1 0 0,-1 1 0,0-1 0,1 1 0,0-1-1,0 0 1,0 1 0,0-1 0,0 0 0,1 0 0,-1 0 0,1 0 0,3 4-1,-5-6-1,1 0 0,-1-1 0,1 1 0,0 0 0,0-1-1,-1 1 1,1 0 0,0-1 0,0 1 0,0-1-1,0 1 1,0-1 0,0 0 0,0 1 0,0-1 0,0 0-1,0 1 1,0-1 0,0 0 0,0 0 0,0 0 0,0 0-1,0 0 1,0 0 0,0 0 0,0-1 0,0 1 0,0 0-1,0-1 1,-1 1 0,1 0 0,0-1 0,0 1-1,0-1 1,0 1 0,0-1 0,0 0 0,-1 1 0,1-1-1,0 0 1,-1 1 0,1-1 0,0 0 0,-1 0 0,1 0-1,-1 0 1,1 1 0,0-3 0,4-6-6,1-1 0,-1-1 0,-1 1 0,0-1 0,0 0-1,-1 0 1,0 0 0,1-15 0,-3 15-36,1 0-1,1 0 1,0 0-1,0 0 1,1 0-1,1 1 0,10-19 1,-15 28 44,0 0-1,1 1 1,-1-1 0,1 1 0,-1 0 0,1-1-1,-1 1 1,1-1 0,-1 1 0,1 0 0,-1-1-1,1 1 1,-1 0 0,1-1 0,0 1-1,-1 0 1,1 0 0,0 0 0,-1 0 0,1 0-1,0-1 1,-1 1 0,1 0 0,-1 1 0,1-1-1,0 0 1,-1 0 0,1 0 0,0 0-1,-1 0 1,1 1 0,0-1 0,-1 0 0,1 0-1,-1 1 1,1-1 0,-1 0 0,1 1 0,-1-1-1,1 1 1,-1-1 0,1 1 0,-1-1 0,0 1-1,1-1 1,-1 1 0,1-1 0,-1 2-1,16 26 175,-13-13-141,0 1-1,-1 0 1,-1-1-1,0 1 1,-3 23-1,1-2-12,21-65-48,-19 27 28,16-29-335,26-33 0,-37 55 324,0 1 0,1 0 1,0 0-1,0 0 1,0 1-1,1 0 1,0 1-1,0-1 1,11-4-1,-18 9 144,0 29 442,-5 12-442,1-25-128,1 0-1,0 0 1,1 0-1,1 0 1,0 0-1,2 0 1,-1 0-1,5 17 1,-6-32-31,1 1 1,-1-1 0,0 0-1,1 1 1,-1-1 0,0 0-1,1 1 1,-1-1 0,0 0-1,1 0 1,-1 1 0,0-1-1,1 0 1,-1 0 0,1 1-1,-1-1 1,1 0 0,-1 0-1,0 0 1,1 0 0,-1 0-1,1 0 1,-1 0 0,1 0-1,-1 0 1,1 0 0,-1 0 0,1 0-1,-1 0 1,0 0 0,1 0-1,-1 0 1,1-1 0,-1 1-1,1 0 1,-1 0 0,0-1-1,1 1 1,-1 0 0,0 0-1,1-1 1,-1 1 0,0 0-1,1-1 1,-1 1 0,0 0-1,1-1 1,-1 1 0,0-1-1,16-17-4357,-6 2 590,0-1-3049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45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1 159 2976,'5'-21'3360,"6"5"-2467,0 0 1,23-25 0,-28 36-854,0-1 0,1 1 1,-1 0-1,1 1 0,0-1 0,1 2 1,-1-1-1,1 1 0,10-4 1,-12 5 16,5-1 41,0 0-1,0 0 0,-1 1 1,22-2-1,-30 4-28,1 0 1,-1 0-1,0 0 1,1 0-1,-1 1 0,0-1 1,1 1-1,-1-1 1,0 1-1,0 0 1,0 0-1,0 0 0,0 0 1,0 0-1,0 1 1,0-1-1,0 0 0,0 1 1,-1 0-1,1-1 1,-1 1-1,1 0 0,-1 0 1,0 0-1,1 0 1,-1 0-1,0 0 0,0 0 1,1 4-1,2 13 366,0 1 1,-1 0-1,1 21 0,-2-19-949,0 0 0,7 27 0,-7-41-1234,1 0 0,0-1 1,0 1-1,1-1 0,7 12 1,-4-9-4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36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0 285 3872,'0'0'1790,"0"0"-583,0 0-76,0 0 243,12-17 780,10-12-1938,37-36 1,-7 8-121,-50 53-50,0 1-1,0-1 1,0 1 0,0-1 0,0 0 0,-1 0-1,1 1 1,-1-1 0,0 0 0,0-1-1,-1 1 1,1 0 0,-1 0 0,0 0-1,0 0 1,0 0 0,-2-5 0,2 7-15,0 0 1,-1 0 0,1 0 0,-1 0 0,0 0 0,1 0 0,-1 0 0,0 1 0,0-1 0,0 0-1,-1 1 1,1-1 0,0 0 0,-1 1 0,1-1 0,0 1 0,-1 0 0,0 0 0,1-1 0,-1 1-1,0 0 1,0 0 0,1 1 0,-1-1 0,0 0 0,0 0 0,0 1 0,0 0 0,0-1 0,0 1 0,0 0-1,0 0 1,0 0 0,0 0 0,0 0 0,-3 1 0,3-1 13,0 0 1,-1 1-1,1 0 0,0-1 1,0 1-1,0 0 0,0 0 1,-1 0-1,1 0 0,0 1 1,1-1-1,-1 0 0,0 1 1,0 0-1,1-1 0,-1 1 1,1 0-1,-1 0 0,1 0 1,0 0-1,0 0 0,-1 0 0,1 0 1,1 0-1,-1 0 0,0 0 1,1 1-1,-1-1 0,0 3 1,0 3 1,1 0 1,0 0-1,0 0 1,0 0-1,1 0 1,0 0-1,3 9 1,8 33 180,30 145 356,-39-173-563,-1 1 0,-1-1 0,-1 1 1,-1 0-1,0-1 0,-9 37 0,8-53-12,-1 0 0,1 0 0,-1 0 1,0-1-1,-1 1 0,1-1 0,-1 0 0,0 0 0,-8 7 1,10-10-19,1-1 0,-1 1-1,0-1 1,0 1 0,0-1 0,0 0 0,-1 0 0,1 0 0,0 0 0,0 0 0,-1-1 0,-3 2 0,5-2-14,0 0 0,-1 0-1,1 0 1,-1-1 0,1 1 0,0 0-1,-1-1 1,1 1 0,0-1-1,0 1 1,-1-1 0,1 1 0,0-1-1,0 0 1,0 0 0,0 0 0,0 0-1,0 1 1,0-1 0,0-1 0,0 1-1,0 0 1,-1-2 0,1 1-102,-1-1 0,1 0 0,0 0 0,0 0 0,0 0-1,1 0 1,-1-1 0,1 1 0,-1 0 0,1 0 0,0 0 0,0 0 0,1-1 0,-1 1 0,1 0 0,-1 0 0,1 0 0,0 0 0,0 0 0,0 0-1,1 0 1,2-4 0,1-2-1052,0 1 0,1-1-1,-1 2 1,2-1-1,-1 0 1,9-6 0,0 0-3874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37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78 3928,'0'0'1904,"0"0"-231,-14 25 3399,10-17-4856,1 1 1,0-1-1,0 1 1,1 0-1,0 0 1,0 0-1,1 0 1,1 0-1,-1 0 1,2 10-1,1-14-939,11-8-7693,-10 2 7940,4-1-4859</inkml:trace>
  <inkml:trace contextRef="#ctx0" brushRef="#br0" timeOffset="1">35 0 4960,'0'0'2488,"0"0"-320,0 0-88,0 0-296,0 0-472,0 0-992,0 0-160,0 0-88,0 0-40,0 0-112,0 0-48,0 0-240,0 0-488,7 6-8,-2-1-152,-1 1-3032,4 0 2040,-1-1-3992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37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94 4192,'0'0'1981,"0"0"-478,0 0-186,0 0-53,0 0-343,0 29 550,-6 53-420,6-81-983,0-1-19,0 0 62,0 0 7,1-2-89,1-1-1,-1 1 0,1-1 1,-1 1-1,0-1 0,0 0 1,0 1-1,-1-1 0,1 0 1,0-4-1,0 1 10,7-19 53,17-40 0,-22 59-23,-1 1 1,2-1 0,-1 0 0,0 1-1,1 0 1,0 0 0,1 0 0,-1 0-1,1 1 1,0-1 0,0 1 0,8-5 0,-12 8-63,1 1 3,-1-1 0,1 0 0,0 0 0,-1 1 0,1-1 0,-1 1 0,1 0 0,0-1 0,0 1-1,-1 0 1,1 0 0,0 0 0,-1 0 0,1 0 0,3 1 0,-5-1-89,1 1 1,0-1 0,0 1-1,-1-1 1,1 1-1,0 0 1,-1-1 0,1 1-1,-1 0 1,1-1-1,-1 1 1,1 0-1,-1 0 1,1-1 0,-1 1-1,1 0 1,-1 0-1,0 0 1,0 0 0,1-1-1,-1 1 1,0 0-1,0 0 1,0 0-1,0 0 1,0 1 0,-1 22-3824,0-23 439,1-1-2638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38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3016,'0'0'1451,"0"0"-230,0 0-5,0 0-56,12 2 3078,-11 7-3971,-1 0 0,0 0 0,0 0 0,0 0 0,-1 1 0,-1-1-1,1 0 1,-2 0 0,1-1 0,-6 14 0,-7 33-153,24-77-272,0 0 0,1 0 1,2 1-1,0 1 1,25-32-1,-37 52 175,0-1 1,0 1-1,0 0 0,1-1 0,-1 1 1,0 0-1,1-1 0,-1 1 0,0 0 1,0-1-1,1 1 0,-1 0 0,1 0 0,-1 0 1,0-1-1,1 1 0,-1 0 0,0 0 1,1 0-1,-1 0 0,1 0 0,-1-1 1,1 1-1,-1 0 0,0 0 0,1 0 0,-1 0 1,1 0-1,-1 0 0,0 0 0,1 1 1,-1-1-1,1 0 0,-1 0 0,0 0 1,1 0-1,-1 0 0,1 1 0,-1-1 0,0 0 1,1 0-1,-1 1 0,0-1 0,1 0 1,-1 1-1,0-1 0,1 1 0,9 28 312,-4 39-5,1-72-423,-1-1 0,0 1 1,-1-1-1,1 0 0,7-9 0,-3 1-4,-7 10 109,-1 0-1,0 0 1,1-1-1,-1 1 1,1 1-1,0-1 1,0 0-1,0 1 1,1 0-1,-1-1 1,0 1-1,1 0 1,0 1-1,-1-1 1,6-1-1,-8 5 39,0 0 0,0 0-1,0-1 1,0 1 0,0 0 0,-1 0-1,1 0 1,0 0 0,-1 0 0,0 0 0,1 1-1,-1-1 1,0 3 0,0 0 41,6 55 68,-5-46-107,0 0-1,1 1 0,4 13 0,-6-27-50,0-1-67,1 0 44,0 0 1,0 0-1,0 0 1,0 0-1,0 0 1,0 0 0,0-1-1,-1 1 1,1 0-1,0-1 1,0 1-1,0-1 1,0 1-1,0-1 1,-1 1-1,1-1 1,0 1-1,0-1 1,-1 0-1,1 1 1,-1-1-1,1 0 1,0 0-1,-1 0 1,1 0-1,-1 0 1,8-8-2296,-3 7-4685,-5 2 856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40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15 2424,'0'0'1184,"0"0"-75,0 0 30,0 0-145,0 0-191,0 0-76,-36-15 3799,32 16-4431,1 0-1,0 0 1,-1 0-1,1 1 0,0-1 1,-1 1-1,1 0 1,0 0-1,0 0 1,0 0-1,1 0 0,-1 1 1,0 0-1,1-1 1,0 1-1,-3 4 1,-4 4 69,1 1 1,-13 23 0,14-17-117,0 0 0,2 0 0,0 0 0,1 1 0,1 0 0,1 0-1,0-1 1,2 1 0,0 0 0,1 0 0,5 27 0,-5-42-83,0 0 0,0 1 0,1-1 0,-1 0 1,1 0-1,0-1 0,0 1 0,1 0 0,-1 0 0,1-1 0,0 0 0,0 0 1,0 1-1,4 2 0,22 12-2556,3-2-4520,-21-10 1763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40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91 2088,'0'0'1048,"-7"-32"4788,6 28-5558,0 1 0,0 0 0,0 0 1,-1-1-1,0 1 0,0 0 0,0 0 0,0 0 1,0 1-1,0-1 0,-1 1 0,1-1 0,-1 1 1,0 0-1,0-1 0,0 2 0,0-1 0,0 0 1,0 0-1,-4-1 0,4 3-235,1-1 0,-1 1 1,0-1-1,1 1 0,-1 0 0,1 0 0,-1 0 0,0 0 0,1 0 1,-1 1-1,1-1 0,-1 1 0,1 0 0,-1-1 0,1 1 0,-1 0 1,1 1-1,0-1 0,-1 0 0,1 1 0,0-1 0,0 1 0,0 0 1,0-1-1,0 1 0,1 0 0,-4 4 0,-9 16-6,0 0 0,2 2 0,0-1 0,2 1 0,0 1 0,-9 42 0,18-63-35,0 0 0,0 0 0,1 0 0,0 0 0,0 1 1,0-1-1,0 0 0,1 0 0,0 0 0,0 1 0,0-1 0,3 7 1,-3-9-25,0 0 1,0 0-1,0 0 1,0-1-1,1 1 1,-1 0 0,1-1-1,-1 1 1,1-1-1,0 1 1,-1-1-1,1 0 1,0 0 0,0 0-1,0 0 1,0 0-1,0 0 1,0 0 0,0-1-1,0 1 1,0-1-1,1 0 1,-1 1-1,0-1 1,0 0 0,4-1-1,73-6-3041,-1-5-4424,-77 12 7372,25-4-4942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41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32 3424,'0'0'1619,"0"0"-397,0 0-175,-11-20 3157,9 19-4121,-1 1 0,1-1 0,0 1 0,0-1 1,-1 1-1,1 0 0,0 0 0,-1 0 0,1 0 0,0 0 1,-1 1-1,1-1 0,0 0 0,0 1 0,-1 0 0,1 0 1,0 0-1,0 0 0,0 0 0,0 0 0,0 0 0,0 0 1,0 1-1,0-1 0,1 1 0,-1 0 0,-2 2 1,-2 2 53,1 1 1,0-1 0,0 1 0,0-1 0,1 1 0,-5 11 0,8-16-132,0 0-1,1 0 0,-1 0 1,1 0-1,0-1 1,0 1-1,-1 0 0,1 0 1,0 0-1,0 0 1,1 0-1,-1 0 0,0 0 1,1 0-1,-1 0 1,2 2-1,-2-4-11,0 1 1,1 0-1,-1 0 0,1 0 1,-1-1-1,1 1 0,0 0 1,-1-1-1,1 1 0,0 0 1,-1-1-1,1 1 0,0-1 0,0 1 1,-1-1-1,1 0 0,0 1 1,0-1-1,0 0 0,0 1 1,-1-1-1,1 0 0,0 0 1,0 0-1,0 0 0,0 0 1,0 0-1,0 0 0,0 0 1,0 0-1,-1 0 0,1 0 1,2-1-1,2 0-91,-3 0 80,0 1 0,0 0-1,0-1 1,1 0 0,-1 1-1,0-1 1,0 0 0,0 0 0,0 0-1,-1 0 1,1 0 0,0-1-1,0 1 1,-1 0 0,1-1-1,0 1 1,-1-1 0,0 0-1,1 0 1,-1 1 0,0-1 0,2-4-1,-3 3 26,1 0-7,0 1-1,-1 0 1,0-1 0,1 1-1,-1-1 1,0 1 0,0-1-1,-1 1 1,1-1 0,0 1 0,-1-1-1,0 1 1,-1-3 0,2 4 48,0 1 7,0-1-27,1-1-28,-1 1 0,0-1 0,1 0 0,0 1 0,-1-1 0,1 1 0,0-1 0,0 1 0,0 0 0,0-1 0,0 1-1,0 0 1,0 0 0,0 0 0,1-1 0,-1 1 0,3-1 0,-4 2 0,3-2 31,1 1 0,-1 0 0,1 0 0,-1 0 0,1 0 0,-1 0 1,1 1-1,0 0 0,-1 0 0,1 0 0,0 0 0,-1 0 0,1 1 1,-1 0-1,1-1 0,-1 1 0,7 3 0,-8-3-15,0 0-1,-1 1 1,1-1-1,-1 0 1,1 0-1,-1 1 1,0-1-1,0 1 1,1-1-1,-1 1 1,0-1-1,0 1 1,0 0-1,-1 0 1,1-1 0,0 1-1,-1 0 1,1 0-1,-1 0 1,0 0-1,1 0 1,-1 0-1,0-1 1,0 1-1,0 0 1,0 0-1,-1 0 1,1 0-1,0 0 1,-1 0-1,0 0 1,1-1-1,-1 1 1,0 0-1,-1 2 1,6-12-43,1 1 1,-1 1-1,1-1 1,1 1-1,-1 0 1,1 0-1,0 0 1,0 1 0,1 0-1,0 0 1,-1 1-1,2-1 1,-1 2-1,0-1 1,1 1-1,0 0 1,11-3-1,-17 7 49,-1-1 0,0 0-1,0 0 1,0 0 0,1 1-1,-1-1 1,0 1 0,0-1 0,0 1-1,0-1 1,0 1 0,0 0-1,0-1 1,0 1 0,0 0 0,0 0-1,-1 0 1,1 0 0,0 0-1,0-1 1,-1 1 0,1 1 0,-1-1-1,1 0 1,-1 0 0,1 0-1,-1 0 1,0 0 0,1 0 0,-1 1-1,0-1 1,0 0 0,0 0-1,0 3 1,2 49 226,-2-43-105,4-1-394,12-1-6173,-10-6 3098,1 1-2955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43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2648,'0'0'1292,"0"0"-152,0-16 7530,1 36-7858,-1 36 0,-1-23-677,1-32-123,0-1 4,0 0 4,0 0-8,0 0 3,0-22 23,0 14-42,0 5 2,-1 0-1,1 0 1,0 0 0,0-1-1,0 1 1,1 0 0,-1 0-1,1 0 1,-1 0 0,1 0-1,0 0 1,0 0 0,0 0-1,1 0 1,-1 1 0,1-1-1,-1 0 1,1 1 0,0-1-1,3-1 1,-4 3 13,0 0 1,0 0 0,0 0-1,1 0 1,-1 0-1,0 1 1,1-1-1,-1 0 1,0 1 0,1 0-1,-1-1 1,1 1-1,-1 0 1,1-1-1,-1 1 1,1 0 0,-1 0-1,1 0 1,-1 0-1,1 1 1,-1-1-1,1 0 1,1 1 0,-1 0 16,0 1 0,1-1 1,-1 1-1,0-1 0,0 1 1,0 0-1,0 0 0,0 0 1,-1 0-1,1 0 1,-1 0-1,2 3 0,2 3 18,-1 1 0,0 0 0,0 0 0,-1 0 0,4 19 0,-7-27-85,0-1-25,0 0-147,0 0-64,0 0-61,0 0-156,0 0-645,0 0-2611,0 0 75,0 0-2835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44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4440,'0'0'2122,"0"0"-342,0 0 100,0 0-248,0 0-580,0 0-470,22 0 38,-12-6-569,0 0-1,0 0 1,0-1 0,-1-1 0,1 1 0,-2-1 0,1-1 0,-1 0 0,9-13 0,-15 19 9,0 0-1,0 1 1,0-1 0,0 0 0,-1 0 0,1 0-1,-1 0 1,0 0 0,0 0 0,0-1 0,0 1-1,0 0 1,-1-1 0,0 1 0,1 0 0,-1-1-1,-1 1 1,1 0 0,-1-5 0,1 8-54,-1-1 0,1 1 0,-1 0 0,1-1 0,-1 1 0,0 0 0,1 0 0,-1 0 0,1-1 0,-1 1 0,1 0 0,-1 0 0,1 0 0,-1 0 0,0 0 0,1 0 0,-1 0 0,1 0 0,-1 0 0,1 1 0,-1-1 0,0 0 0,1 0 0,-1 0 0,1 1 0,-1-1 0,1 0 0,-1 0 0,1 1 0,-1-1 0,1 0 0,0 1 0,-1 0 0,-16 11 125,10-5-49,1 0 0,-1 0 0,2 0 0,-1 0 1,1 1-1,-7 15 0,10-20-58,0 0 0,1 1 0,0-1 0,-1 1 0,1-1 0,0 1 0,1 0 0,-1-1 0,1 1 0,0 0 0,0-1-1,0 1 1,0 0 0,0 0 0,1-1 0,0 1 0,0-1 0,0 1 0,3 6 0,-3-8-26,0 0 0,0-1 0,1 1 0,-1-1-1,1 1 1,-1-1 0,1 1 0,0-1 0,-1 0 0,1 0 0,0 0-1,0 0 1,0 0 0,0 0 0,0 0 0,0-1 0,0 1 0,0-1-1,0 1 1,0-1 0,0 0 0,0 0 0,0 0 0,1 0 0,-1 0-1,0 0 1,0-1 0,0 1 0,0-1 0,4-1 0,1 0-223,0-1 1,0 0-1,0 0 1,-1-1-1,1 0 1,-1 0-1,7-6 1,-12 9-405,2-1 932,-1 1-9171,-2 1 2730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44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19 2712,'0'0'1345,"0"0"-70,0 0-2,0 0-238,-23-17 3885,20 16-4778,-1 1 1,1-1 0,-1 1 0,0 0 0,1 0 0,-1 0-1,1 1 1,-1-1 0,1 1 0,-1 0 0,1 0-1,0 0 1,-1 1 0,1-1 0,0 1 0,0-1 0,0 1-1,0 0 1,0 0 0,0 1 0,0-1 0,1 1-1,-1-1 1,-2 5 0,1-3-134,1 0 0,0 0 1,0 0-1,1 0 0,-1 1 0,1-1 0,0 1 1,0 0-1,0 0 0,1-1 0,-1 1 0,1 0 0,0 0 1,1 1-1,-1-1 0,2 10 0,-1-13-12,1-1 0,0 1 0,0 0 0,0-1 0,0 1 0,0-1 0,0 1 0,0-1 0,0 0 0,0 1 0,1-1 0,-1 0 0,1 0 0,-1 0-1,1 0 1,-1 0 0,1 0 0,0 0 0,-1-1 0,1 1 0,0 0 0,0-1 0,0 1 0,-1-1 0,5 0 0,50 4-417,-50-4 322,1 0-206,1-1 0,-1 0 0,0 0 0,0-1 0,0 0 0,0 0 0,0 0 0,0-1 0,9-5 0,32-22-6960,-31 19 1887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46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351 34 8040,'0'0'106,"0"0"68,0 0 147,0 0 192,-18-15 1550,11 12-1854,0 0 1,0 0 0,0 1-1,0 0 1,0 0-1,-1 1 1,1 0-1,0 0 1,-1 1-1,1 0 1,-1 0-1,1 0 1,-1 1-1,1 1 1,-1-1-1,1 1 1,0 0-1,0 1 1,-13 5-1,10-3-174,0 1 1,0-1-1,1 1 1,-1 1-1,1 0 1,1 0-1,-1 1 0,1 0 1,0 0-1,1 1 1,0 0-1,-8 16 1,5-6-15,1 1 0,2 1 1,0 0-1,1 0 0,-3 24 1,6-30-18,1 0 0,1 0 0,1 0 0,0 0 0,1 0 0,0 0 0,1 0 0,6 20 0,-6-29 19,0 0 0,1-1 1,0 1-1,0 0 1,1-1-1,-1 0 1,1 0-1,0 0 0,1 0 1,-1 0-1,1-1 1,0 0-1,0 0 1,0 0-1,1-1 0,-1 0 1,1 0-1,0 0 1,0-1-1,0 1 1,0-1-1,0-1 0,0 1 1,11 0-1,-2 0-681,1-1 0,-1 0-1,28-3 1,-21 0-5366,39-11 0,-38 6 4096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45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4184,'0'0'1953,"0"0"-557,0 0-28,0 0 120,0 0-557,0 0-393,0 0-88,0 0-138,0 0-23,0 19 347,0 156 514,0-59-3153,-2-97 273,1-16-4636,1-3 1778</inkml:trace>
  <inkml:trace contextRef="#ctx0" brushRef="#br0" timeOffset="1">0 184 4384,'0'0'2200,"0"0"-664,0 0 656,0 0-368,0 0-608,0 0-472,0 0-344,6-3-200,2 1-120,3-5-88,2 2-296,0 0-104,-2 0-608,1 0-296,-1-1-232,2 0-1504,0 1 1264,0-1-3560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45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15 4504,'0'0'2069,"0"0"-692,0 0-57,0 0 75,24-13 1357,-21 12-2697,0 1 1,0-1-1,0 1 1,0 0-1,0 0 0,0 1 1,0-1-1,0 1 1,-1-1-1,1 1 0,0 0 1,0 0-1,0 0 1,-1 0-1,1 1 1,0-1-1,-1 1 0,0-1 1,1 1-1,-1 0 1,0 0-1,0 0 0,0 0 1,0 1-1,0-1 1,0 1-1,-1-1 1,2 3-1,6 10 102,-1 0 0,0 1 0,8 23 0,-14-32-63,6 16-85,-2 0 0,0 0 0,-2 0 1,0 1-1,-2 0 0,-1 0 0,0-1 0,-2 1 0,-1 0 0,-1 0 0,-1-1 0,0 1 0,-2-1 1,-1 0-1,-1-1 0,-19 39 0,21-50-240,-1 0-1,-1-1 1,1 0 0,-2 0-1,1 0 1,-1-1 0,-16 12-1,-21 6-7586,28-19 1594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48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1797 0 2632,'0'0'1283,"0"0"-125,0 0 15,0 0-203,0 0-148,0 0 53,0 0-140,-23 12 1969,16-6-2432,2-1 1,-1 1 0,1 0 0,0 0 0,0 0 0,-8 14-1,8-11-200,-1 0-1,-1-1 1,-9 11 0,-100 95 376,101-98-423,1 0 0,0 1 0,1 1 0,0 0 0,2 0 0,-17 38 0,17-33-23,-1 0 1,-1-1-1,-1 0 0,-26 30 0,-4-7 38,2 2 0,2 2 0,-50 81 0,17-19 35,19-31-43,2-5-13,-82 90 0,126-157-18,-12 19 1,1 1 0,1 1 0,2 0 0,-15 37 0,15-32 3,-1 0-1,-43 62 1,39-70-4,-103 141 18,99-129 1,2 1 0,-30 65 0,-11 66 79,20-49-1,-88 202 75,105-261-144,3 1-1,-22 87 1,32-95-3,1 0 0,4 1 0,-5 98 0,2 330 150,14-424-168,0-31-1,-2 1 1,-5 43-1,5-72-13,0-1-2,0 0 0,0 0-14,0-1 273,2-11-13520,-1 8 12044,0-2-838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49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 1536,'0'0'925,"0"0"158,0 0 78,0 0-1,0 0-189,0 0-73,0 0 72,0 0-36,0 0-83,0 0 18,0 0-218,0 0-108,2 24 1015,7 40-433,-7-59-1092,-1 1 1,1-1 0,0 0 0,0 0 0,0 0 0,1 0 0,0 0 0,0-1 0,5 7 0,-8-11-32,1 0-1,0 0 0,0 0 0,-1 1 1,1-1-1,0 0 0,0 0 1,-1-1-1,1 1 0,0 0 1,-1 0-1,1 0 0,0 0 1,0-1-1,-1 1 0,1 0 1,0 0-1,-1-1 0,1 1 1,-1-1-1,1 1 0,0-1 0,-1 1 1,1-1-1,19-15 3,-17 13 1,7-8 0,0 0-1,0 0 1,-1-1 0,8-13 0,14-18 4,-1 4-6,-16 20-19,0 1 1,1 1-1,30-26 0,-39 39 249,5 0-9960,-4 2 5681,0-1 2005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07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3666 4768,'0'0'387,"0"0"135,2-28 3354,6 3-3047,-2-1 0,-1 0 0,-1 0 0,1-32 0,16-300 257,-15 210-998,-4 61 12,14-90 0,51-210 289,-47 231-235,-14 93-38,26-113-1,5 13-56,-26 106-23,2 0-1,2 1 1,29-67 0,-17 65-33,-8 22 4,-3-1 1,19-60-1,71-287 33,-95 349-29,1 1 1,1 0-1,30-51 0,28-26-3,-3 5 32,25-39 111,-80 124-117,-1 0-1,14-35 1,-17 33-3,1 1 0,22-33 1,41-32 87,-52 70-109,-20 17-4,17-4-2013,-18 4 1286,3 2 440,-1-2-7593,-2 0 2078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09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304 71 3256,'0'0'1525,"0"-30"8243,-3 26-9655,-1 0 0,1 1 1,-1 0-1,0 0 0,1 0 0,-1 0 1,-1 1-1,1-1 0,0 1 0,0 0 1,-1 1-1,1-1 0,-1 1 0,0 0 1,1 0-1,-1 0 0,0 0 0,0 1 0,0 0 1,1 0-1,-1 0 0,0 1 0,-7 1 1,3 0-68,-1 0 0,1 0 1,0 1-1,1 0 1,-1 0-1,0 1 0,1 0 1,0 1-1,0 0 1,0 0-1,-9 9 0,10-8-30,0 1 0,0 0-1,0 0 1,1 1-1,0 0 1,1 0 0,0 1-1,0-1 1,1 1-1,0 0 1,0 0 0,1 0-1,0 1 1,1-1-1,0 1 1,1 0 0,0-1-1,0 1 1,1 0-1,0 0 1,0-1 0,4 18-1,-1-14-1,0 1 0,1 0 0,0-1 0,1 1 0,1-1 0,0-1 0,12 20 1,-14-26-68,-1-2 0,1 1 0,0 0 0,1-1 0,-1 0 1,1 0-1,0 0 0,0 0 0,0-1 0,0 0 1,1 0-1,-1 0 0,1-1 0,0 0 0,0 0 0,0 0 1,0-1-1,0 0 0,11 1 0,41-6-1362,1-6-3381,-35 5 1245,5-1-3917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0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20 4504,'0'0'2193,"0"0"-194,0 0-79,0 0-504,0 0-375,0 0-298,-24-15 1250,21 14-1939,1 0 0,-1 1 0,0-1 0,1 0 0,-1 1 0,0 0 0,1-1 0,-1 1 0,0 0 0,0 0 0,1 1 0,-1-1 0,0 1 0,1-1 0,-1 1 0,0 0 0,1 0 0,-1 0 0,1 0 0,-4 3 0,2-1-24,1 0 0,-1 0-1,1 1 1,0-1-1,0 1 1,0 0 0,0 0-1,1 0 1,0 0-1,-1 0 1,0 6-1,-1 0-15,0 1-1,1 0 1,1 0-1,0 0 1,1 1-1,0-1 1,0 0-1,1 1 0,3 17 1,-3-27-14,0 1 1,1-1 0,-1 0 0,1 1-1,0-1 1,0 0 0,0 0-1,0 1 1,0-1 0,1 0-1,-1 0 1,1 0 0,-1 0-1,1-1 1,-1 1 0,4 2 0,-4-3-3,0-1 0,1 1 0,-1 0-1,1-1 1,0 1 0,-1 0 0,1-1 0,-1 0 0,1 1 0,0-1 0,-1 0 0,1 0 0,0 0 0,-1 0 0,1 0 0,0-1 0,-1 1 0,3-1 0,-1 0-18,0 0 0,0-1 0,0 1 1,0-1-1,0 0 0,0 0 0,-1 0 0,1 0 0,-1 0 0,0 0 0,1-1 0,-1 1 0,0-1 0,0 1 0,-1-1 0,1 0 0,0 0 0,-1 0 0,0 0 0,0 0 0,0 0 0,1-6 0,-2 7 15,0 0-1,0 1 0,0-1 0,-1 1 0,1-1 0,-1 1 0,1-1 0,-1 0 0,1 1 0,-1 0 0,0-1 0,0 1 0,0-1 0,0 1 0,0 0 0,0 0 0,0 0 0,0-1 0,0 1 0,-1 0 0,1 0 0,0 1 0,-1-1 0,1 0 0,-1 0 0,1 1 0,-1-1 0,-1 0 0,2 1-1,1 0-26,0 0-128,26-4-3063,-4-3-3951,-10 1 1009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0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1064,'0'0'655,"0"0"459,0 0 160,0 0-57,0 0-5,0 0-96,-3 34 4904,-6 128-3359,11-168-2782,0 1 0,0-1 0,0 0 0,1 1 0,0 0 0,0 0 0,0 0 0,8-9 0,-3 4-38,-8 9 151,8-11-100,1 0-1,15-15 1,-22 24 161,0 1 0,0 0 0,0 0 0,0 0 0,1 0-1,-1 1 1,0-1 0,1 1 0,0-1 0,-1 1 0,1 0 0,0 0 0,0 0 0,0 0 0,-1 1 0,1-1-1,0 1 1,0 0 0,5 0 0,-6 0 5,0 1-1,0 0 1,-1 1-1,1-1 0,0 0 1,0 0-1,-1 1 1,1-1-1,-1 1 1,1 0-1,-1-1 1,0 1-1,1 0 0,-1 0 1,0 0-1,0 0 1,0 0-1,-1 0 1,1 0-1,0 0 1,-1 0-1,1 0 0,-1 0 1,0 4-1,5 55 478,-5-61-535,0 36-231,0-35-210,0-1-142,0 0-667,0 0-2221,0 0-624,0 0-3607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1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4296,'0'0'2089,"0"0"-113,0 0 347,0 0-494,0 0-474,0 0-391,0 0-515,2 17 295,0 3-497,-1-1 0,-1 1 0,-1 0 0,-5 35 0,-2 32 199,8-86-363,0-1-7,3-3-68,-1 1 1,0-1-1,1 0 1,-1-1-1,0 1 1,-1 0-1,1-1 1,2-5-1,-3 5-58,5-7-67,1-1-1,0 1 1,0 0-1,12-12 1,-16 20 124,0-1-1,0 1 1,0 0 0,0 0 0,0 0 0,1 1 0,-1-1 0,1 1 0,0 0 0,0 0-1,0 0 1,0 1 0,0-1 0,0 1 0,1 0 0,5-1 0,-9 2 21,1 0 0,-1 0 0,1 0 0,-1 0 0,1 1 0,-1-1 0,1 0 0,-1 1 0,1-1 0,-1 1 0,0 0 0,1-1 0,-1 1 0,0 0 0,1 0 0,-1 0 0,0 0 0,0 0 1,0 0-1,0 0 0,0 0 0,0 0 0,0 1 0,0-1 0,0 0 0,-1 1 0,1-1 0,0 0 0,-1 1 0,1-1 0,-1 1 0,1 2 0,0 4 60,0 1-1,-1-1 1,0 1 0,-2 15-1,0-3-105,6-12-1221,-3-8 639,1-1 0,-1 1 0,0-1 0,0 0 0,1 1 0,-1-1 0,0 0-1,1 0 1,-1 0 0,0 0 0,1 0 0,-1 0 0,0 0 0,2-1 0,-2 1 76,10-2-7470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1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4384,'0'0'2016,"0"0"-698,0 0 54,0 0 274,0 0-326,0 0-198,0 0-130,0 0-393,0 0-259,0 0-21,24 17 285,-16-16-587,0 1 1,0-1 0,1-1 0,-1 0 0,1 0 0,-1 0 0,0-1 0,1 0 0,-1-1 0,0 0 0,0 0 0,0-1 0,0 0 0,0 0 0,0-1 0,-1 0 0,0 0 0,0-1 0,0 0 0,0 0 0,-1 0 0,10-11 0,-15 15 8,0 0-1,0 0 1,-1 0 0,1 0 0,0 0-1,0 0 1,-1 0 0,1 0 0,-1-1-1,1 1 1,-1 0 0,1 0 0,-1 0 0,0-1-1,0 1 1,1 0 0,-1 0 0,0-1-1,0 1 1,0 0 0,0 0 0,-1-1-1,1 1 1,0 0 0,0 0 0,-1-1-1,1 1 1,-1 0 0,1 0 0,-1 0 0,0 0-1,1 0 1,-1 0 0,0 0 0,0 0-1,1 0 1,-1 0 0,0 0 0,0 0-1,0 0 1,0 1 0,0-1 0,0 0-1,-1 1 1,1-1 0,0 1 0,0-1 0,0 1-1,0 0 1,-1-1 0,0 1 0,-3-1 41,0 0 1,0 0-1,0 0 0,0 1 1,0 0-1,0 0 1,0 0-1,0 1 1,0-1-1,0 1 1,-9 3-1,10-2-31,-1 1 1,1-1-1,0 1 1,0 0-1,0 0 0,1 0 1,-1 1-1,1-1 1,0 1-1,0 0 0,0 0 1,0 0-1,1 0 0,-1 0 1,1 1-1,0-1 1,1 1-1,-1-1 0,1 1 1,0 0-1,0 0 0,0 0 1,0 7-1,1-8-64,0-1 0,0 1 0,1-1 0,-1 1-1,1-1 1,-1 1 0,1-1 0,0 1 0,1-1 0,-1 0 0,0 0-1,1 0 1,0 0 0,0 0 0,0 0 0,0 0 0,0 0 0,1-1-1,-1 1 1,1-1 0,-1 0 0,1 0 0,0 0 0,0 0-1,0 0 1,0 0 0,0-1 0,1 0 0,-1 1 0,0-1 0,1 0-1,-1-1 1,4 1 0,1 0-471,0 0 0,0-1 0,0 0 0,-1-1 0,1 0 0,8-2 0,24-7-6133,-15 3-1745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47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209 110 3816,'-4'-22'1998,"3"5"-469,1 9-957,-1 1 1,0 0-1,0-1 1,0 1-1,-4-9 1,5 15-491,-1 0-1,1 0 1,-1 0 0,1 0 0,-1 0-1,1 0 1,-1 0 0,0 1-1,1-1 1,-1 0 0,0 0 0,0 0-1,0 1 1,0-1 0,0 1 0,1-1-1,-1 0 1,0 1 0,0-1 0,-1 1-1,1 0 1,0-1 0,0 1-1,0 0 1,0 0 0,0 0 0,0 0-1,0 0 1,0 0 0,-1 0 0,1 0-1,0 0 1,0 0 0,0 0 0,0 1-1,0-1 1,0 1 0,0-1-1,0 1 1,-1 0 0,-9 4-26,1 0 1,0 1-1,1 0 1,-1 1-1,1-1 1,0 2-1,1 0 1,0 0-1,0 0 1,1 1-1,0 0 1,0 0-1,1 1 1,0 0-1,1 0 1,0 1 0,1-1-1,0 1 1,1 0-1,-4 16 1,6-22-45,0-1 1,1 1 0,-1 0-1,1 0 1,0 0 0,0-1 0,0 1-1,1 0 1,-1 0 0,1-1-1,2 6 1,-2-9-13,-1 1-1,1-1 1,0 1 0,0-1-1,0 0 1,0 1 0,0-1 0,0 0-1,0 0 1,1 0 0,-1 0-1,0 0 1,1 0 0,-1 0-1,1 0 1,-1 0 0,1-1-1,-1 1 1,1-1 0,-1 1-1,1-1 1,0 0 0,-1 1-1,1-1 1,0 0 0,-1 0-1,1 0 1,0 0 0,-1 0-1,1-1 1,-1 1 0,1 0-1,0-1 1,1 0 0,4-2-9,0 1 0,-1-1 0,0 0 0,0 0 0,0 0 0,0-1 0,0 0 0,-1-1 1,1 1-1,-1-1 0,-1 0 0,1 0 0,0 0 0,-1-1 0,5-8 0,5-11-34,-1 0-1,14-40 1,-15 35 20,-11 29 18,-1 0-1,1-1 1,-1 1 0,1 0 0,0 0-1,-1 0 1,1 0 0,0 0 0,0 0-1,0 0 1,0 0 0,0 0 0,2-2-1,22-3 5,-24 6 33,14 32 235,-12-12-177,0 1 0,-1-1 0,-1 0 0,-1 1 0,-6 38 0,2 22 17,6-103-116,1 1 0,1-1 1,1 1-1,1 0 0,1 1 1,1-1-1,10-18 0,-15 33-2,0 0-1,0 0 0,1 1 1,0 0-1,0-1 1,7-6-1,-10 12 12,-1-1 1,1 0-1,0 1 0,-1-1 0,1 0 0,0 1 0,0-1 0,-1 1 1,1-1-1,0 1 0,0-1 0,0 1 0,0 0 0,-1-1 1,1 1-1,0 0 0,0 0 0,0-1 0,0 1 0,0 0 1,0 0-1,0 0 0,0 0 0,0 0 0,0 1 0,0-1 0,-1 0 1,1 0-1,0 0 0,0 1 0,0-1 0,0 1 0,0-1 1,-1 1-1,1-1 0,0 1 0,0-1 0,-1 1 0,1-1 0,0 1 1,-1 0-1,1 0 0,0-1 0,-1 1 0,1 0 0,-1 0 1,0 0-1,1-1 0,-1 1 0,0 0 0,1 0 0,-1 0 1,0 0-1,0 0 0,0 0 0,0 1 0,4 11 63,-2 1 0,0-1 0,0 1 0,-1 0 0,-1 0 0,-2 16 0,3 42 125,0-66-170,-1-6-16,1 1 0,-1-1 0,1 1 0,-1-1 0,0 0 0,1 1 0,-1-1 0,1 0 0,-1 1 0,1-1 0,-1 0 0,1 0 0,-1 1 0,1-1 0,-1 0 0,1 0 0,0 0 0,-1 0 0,1 0 0,-1 0 0,1 0 0,-1 0 0,1 0 0,-1 0 0,1 0 0,0 0 0,-1 0 0,1-1 0,-1 1 0,1 0 0,-1 0 0,1 0 0,0-1 0,17-7 0,-9 2-354,0-1 0,-1-1 0,0 1-1,13-17 1,-3 4-3800,1 2-4471,-7 7 6560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2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31 5416,'0'0'2745,"0"0"106,-2-5 1508,-7-11-3278,5 15-1034,-1-1 1,1 0-1,0 1 1,0 0-1,0 0 1,-1 0-1,1 1 1,-1-1-1,1 1 1,0 0-1,-1 1 1,1-1-1,0 1 1,-1-1-1,1 1 1,0 1 0,0-1-1,-1 0 1,1 1-1,0 0 1,1 0-1,-1 0 1,0 1-1,1-1 1,-1 1-1,1 0 1,-1 0-1,1 0 1,0 0-1,1 1 1,-1-1 0,1 1-1,-1-1 1,1 1-1,0 0 1,0 0-1,1 0 1,-1 0-1,0 5 1,0-2-24,1-1 0,1 0-1,-1 1 1,1-1 0,0 0 0,1 1 0,0-1 0,0 1 0,0-1 0,0 0 0,1 0-1,3 6 1,-4-9-55,0-1 0,1 1 0,-1-1-1,0 0 1,1 0 0,0 0 0,0 0-1,-1 0 1,1 0 0,0 0 0,1-1-1,-1 1 1,0-1 0,0 0 0,1 1-1,-1-1 1,1 0 0,-1 0 0,1 0-1,-1-1 1,1 1 0,-1-1 0,1 1-1,0-1 1,-1 0 0,1 0 0,0 0-1,-1 0 1,1-1 0,0 1 0,3-2-1,3 0-320,0 0 0,0-1-1,-1 0 1,1-1-1,-1 0 1,1-1-1,-1 1 1,0-1-1,10-10 1,-4 2-1878,0-1 1,0 0 0,16-25-1,-11 13-2983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2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40 4456,'0'-3'1323,"-2"-18"6770,2 20-7917,0 0 0,0 0-1,0 1 1,0-1 0,-1 0 0,1 0 0,0 1 0,-1-1 0,1 0 0,0 1-1,-1-1 1,1 1 0,-1-1 0,1 0 0,-1 1 0,1-1 0,-1 1 0,1-1-1,-1 1 1,0-1 0,1 1 0,-1 0 0,0-1 0,-1 2-119,0 0 0,0 1 0,0-1 0,0 1 0,1 0 1,-1-1-1,0 1 0,1 0 0,0 0 0,-1 0 0,1 0 0,0 0 1,-1 3-1,-5 16-42,2 1 0,0-1-1,1 1 1,1 1 0,1-1 0,2 30 0,-2-3-5,1 32-7330,2-46 3094,-1-35-3227</inkml:trace>
  <inkml:trace contextRef="#ctx0" brushRef="#br0" timeOffset="1">16 151 6480,'-3'-2'7538,"-9"-8"-3038,39 12-5219,-1 1 0,52 13-1,-31-5-1564,-3 0-5248,-22-4 996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2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0 118 6440,'0'0'3834,"0"0"-762,0 0-1220,0 0-966,0 0-447,0 0-213,0 0-88,0 0-50,0 0-34,21 0 66,6-4-190,-1 0 0,1-2 0,-1-1 0,-1-1 0,1-1 0,-2-2 0,25-13 0,-47 24 76,0-1 0,-1 0-1,1 0 1,0 0 0,-1 0 0,1 0 0,-1 0 0,1 0 0,-1-1-1,1 1 1,-1 0 0,0-1 0,0 1 0,0-1 0,0 0 0,0 1-1,0-1 1,0 0 0,0 0 0,-1 1 0,1-1 0,0-3-1,-1 4 11,-1 0 0,1 1 0,0-1 0,-1 1 0,1-1 0,0 1-1,-1-1 1,1 0 0,-1 1 0,1 0 0,-1-1 0,1 1-1,-1-1 1,1 1 0,-1-1 0,1 1 0,-1 0 0,0 0-1,1-1 1,-1 1 0,1 0 0,-1 0 0,0-1 0,1 1 0,-1 0-1,0 0 1,1 0 0,-1 0 0,0 0 0,1 0 0,-2 1-1,-20 0 425,14 0-347,0 1-1,1 1 1,-1-1 0,1 1-1,-1 1 1,1-1 0,0 1-1,0 1 1,1-1 0,-1 1-1,-5 6 1,9-8-80,0 0 0,0 0-1,1 0 1,0 0 0,-1 0 0,1 1 0,0-1-1,1 1 1,-1-1 0,0 1 0,1 0 0,0 0-1,0-1 1,0 1 0,1 0 0,-1 0 0,1 0-1,0 0 1,0 0 0,0 0 0,0 0 0,1 0-1,0 0 1,1 5 0,-1-6-42,1 1 1,-1-1-1,1 1 1,0-1-1,0 0 0,0 0 1,0 0-1,1 0 0,-1 0 1,1-1-1,-1 1 1,1-1-1,0 0 0,0 1 1,0-1-1,1-1 0,-1 1 1,0 0-1,1-1 0,-1 0 1,1 1-1,-1-1 1,1-1-1,0 1 0,-1 0 1,1-1-1,0 0 0,-1 0 1,8-1-1,8 0-1385,1-2 1,-1 0-1,0-1 0,23-9 1,-38 12 836,20-7-3207,0 0-3022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3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206 311 4232,'0'0'2058,"0"0"-79,0 0 594,0 0-43,-23-10 1475,11 7-3792,1 0 1,-1 1-1,0 0 1,0 1-1,0 0 1,-23 1-1,31 1-218,1-1 0,-1 1 0,1 0 0,-1 0-1,1 0 1,0 0 0,0 0 0,-1 1 0,1 0 0,0-1-1,0 1 1,1 0 0,-1 1 0,0-1 0,1 0-1,-1 1 1,1-1 0,0 1 0,-1 0 0,1 0-1,1 0 1,-1 0 0,0 0 0,1 0 0,0 1-1,-1-1 1,0 7 0,1-2-2,0 0 0,0 0 0,1 1 0,0-1-1,0 0 1,1 1 0,0-1 0,1 0 0,0 0 0,4 11 0,-6-17-15,0 0 1,1 0-1,0 0 1,0 0 0,-1-1-1,1 1 1,0 0-1,0 0 1,0-1 0,1 1-1,-1-1 1,0 1-1,1-1 1,-1 1-1,1-1 1,-1 0 0,1 0-1,0 0 1,-1 0-1,1 0 1,0 0-1,0 0 1,0 0 0,0-1-1,-1 1 1,1-1-1,0 0 1,0 1-1,0-1 1,0 0 0,0 0-1,0 0 1,0 0-1,0-1 1,0 1 0,0 0-1,0-1 1,0 1-1,0-1 1,0 0-1,-1 0 1,1 0 0,0 0-1,0 0 1,-1 0-1,1 0 1,2-3-1,5-2-179,-1-1-1,0 0 1,0-1-1,0 0 0,-1 0 1,0-1-1,-1 0 0,1 0 1,-2-1-1,0 1 1,0-1-1,0 0 0,-1-1 1,-1 1-1,0-1 1,3-18-1,-2-11-159,-1 0 1,-2 0 0,-5-52-1,1-3 3500,3 95-2831,0 0-65,0 0-1,0 0-71,1 20 405,6 75 882,-7 129-1,-2-88-2382,2-134 1083,2 14-2736,-2-15 2279,1-1 0,-1 1 0,0-1 0,1 0 0,-1 1 0,1-1 0,-1 0 0,1 1 0,-1-1 0,1 0 0,-1 0 0,1 0 0,-1 1 0,1-1 0,-1 0 0,1 0 0,-1 0 0,1 0 0,0 0 0,-1 0 0,1 0 1,-1 0-1,1 0 0,-1 0 0,1 0 0,0 0 0,0-1 0,7 0-8321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7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38 3072,'0'0'1480,"0"0"-266,-9-28 6190,9 27-7323,0 1-1,0-1 0,-1 1 0,1 0 1,0-1-1,0 1 0,0-1 1,-1 1-1,1-1 0,0 1 0,0 0 1,-1-1-1,1 1 0,0 0 0,-1-1 1,1 1-1,0 0 0,-1-1 1,1 1-1,-1 0 0,1 0 0,0-1 1,-1 1-1,1 0 0,-1 0 1,1 0-1,-1 0 0,1 0 0,-1 0 1,1 0-1,-1 0 0,1 0 1,0 0-1,-1 0 0,1 0 0,-1 0 1,1 0-1,-1 0 0,0 0 0,-15 18 536,-6 30-718,16-27 182,2-1 0,0 1 0,-1 40-1,5-48-50,0 0 0,1 0 0,0 1 0,1-1-1,1 0 1,0 0 0,6 16 0,-7-25-34,0 0 0,-1 0 0,2-1 1,-1 1-1,0-1 0,1 0 0,-1 1 0,1-1 0,0 0 1,0-1-1,0 1 0,1 0 0,-1-1 0,1 0 1,-1 0-1,1 0 0,0 0 0,-1 0 0,1-1 1,0 0-1,0 0 0,0 0 0,1 0 0,-1-1 0,0 1 1,4-1-1,0 0-125,0-1 1,-1 0-1,0 0 1,1 0-1,-1-1 0,0-1 1,0 1-1,0-1 1,0 0-1,0 0 1,0-1-1,-1 0 0,9-7 1,9-10-1600,6-14-5066,-16 14-174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7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2264,'0'0'1128,"0"0"-64,0 0-104,0 0-144,0 0-328,0 0-40,0 0-88,0 0-168,0 0-96,0 0-48,0 0-32,0 0-176,0 0-96,0 0-984,0 0-312,0 0 384,0 0-2328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7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2304,'0'0'1143,"0"0"-62,0 0 17,0 0-48,0 0-282,0 0-60,0 0 188,0 0-43,0 0 2,0 0 89,0 0-170,0 0-28,0 0-2,0 0-222,0 0-159,0 0-70,-5 27 566,2 27-383,2 0 1,11 96-1,-10-148-493,0-1 1,0 1-1,0-1 1,1 1-1,-1-1 0,0 1 1,0-1-1,1 0 0,-1 1 1,1-1-1,-1 1 0,1-1 1,0 0-1,-1 1 0,1-1 1,0 0-1,0 0 0,0 0 1,0 0-1,0 0 0,0 0 1,0 0-1,0 0 0,1 0 1,-1 0-1,0 0 0,0-1 1,1 1-1,-1 0 0,2 0 1,18-5-2665,2-9-4298,-12 6-267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8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3648,'3'-2'12181,"0"4"-12998,-1 4 928,1-1 1,-1 0-1,0 0 1,-1 1-1,1 0 1,-1-1 0,0 1-1,-1 0 1,1-1-1,-1 7 1,-5 59 318,6-61-340,5-17-230,18-32-439,-2 1 263,11 4 446,-32 33 32,-1 1-37,0 0 23,23 20 814,-18-13-848,-1 0 0,0 0 1,0 1-1,-1-1 0,0 1 0,0 0 0,2 12 0,4 12-551,-5-27-762,8 3-7533,-5-6 944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8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93 4368,'0'0'1906,"16"-32"4070,-15 30-5860,0 0 0,-1 1 0,1-1 0,-1 0 0,1 1 0,-1-1 0,0 0 0,0 0 0,0 1 0,0-1 0,0 0 0,0 0 0,0 1 0,0-1 0,-1 0-1,1 0 1,-1 1 0,1-1 0,-1 0 0,0 1 0,0-1 0,1 1 0,-1-1 0,0 1 0,0-1 0,-1 1 0,1 0 0,0 0 0,0-1 0,-1 1 0,1 0 0,-1 0 0,1 0 0,-1 0-1,1 0 1,-1 1 0,1-1 0,-4 0 0,2 0-105,0 0 0,1 0 0,-1 1 0,0 0 0,0 0 0,0-1 0,0 2 0,0-1-1,1 0 1,-1 0 0,0 1 0,0 0 0,1-1 0,-1 1 0,0 0 0,1 1 0,-1-1 0,0 0 0,1 1 0,0-1-1,-1 1 1,1 0 0,-4 3 0,-3 7 59,1-1 0,-1 1-1,2 1 1,-8 16 0,12-24-55,1-1-1,0 1 1,1 0-1,-1 0 1,1 1 0,0-1-1,0 0 1,0 0-1,1 1 1,-1-1 0,1 0-1,1 0 1,-1 1 0,3 9-1,-3-13-5,1-1 1,-1 1-1,1-1 0,0 1 1,-1-1-1,1 1 0,0-1 1,0 0-1,0 1 0,0-1 1,0 0-1,0 0 0,0 0 0,0 0 1,1 0-1,-1 0 0,0 0 1,1 0-1,-1 0 0,1-1 1,-1 1-1,1 0 0,-1-1 1,3 1-1,-2-1-16,1 0 0,-1 0 0,1 0 0,-1-1 0,1 1 0,0-1 0,-1 0 0,0 1 0,1-1 0,-1 0 0,1-1 0,-1 1 0,4-3 0,0 0-175,1-1 0,-1-1-1,0 1 1,0-1 0,0 0 0,-1-1-1,0 1 1,7-13 0,4-26-1607,-5-3-3842,-9 37 3867,4-18-5141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8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4872,'0'0'2408,"0"0"-79,0 0 116,0 0-342,0 0-915,0 0-553,0 0-138,0 0-60,0 0-162,0 0-63,-1 14 436,-2 225 637,4-132-1410,-1-103 7,0 3-43,0 1 1,1-1-1,-1 1 0,1-1 0,3 10 0,-4-16-73,1 1-1,0-1 1,-1 1-1,1-1 1,0 1 0,0-1-1,0 1 1,0-1-1,0 0 1,0 0 0,0 1-1,0-1 1,0 0 0,1 0-1,-1 0 1,0 0-1,1 0 1,-1-1 0,1 1-1,-1 0 1,1-1-1,-1 1 1,1-1 0,-1 1-1,1-1 1,0 0-1,-1 0 1,1 1 0,2-2-1,9 1-3675,0 0-3266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48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17 375 8088,'17'-20'1154,"10"-31"1261,-21 38-1972,0 0-1,15-21 1,-9 17-338,0-1-1,-1 0 1,16-39 0,-24 49-91,0 1 1,0-1-1,-1-1 1,0 1 0,-1 0-1,0 0 1,0-1-1,0 1 1,-1 0-1,-1-1 1,1 1-1,-4-16 1,4 23 1,0 1 1,0 0-1,0-1 0,0 1 1,0-1-1,0 1 0,-1-1 1,1 1-1,0-1 0,0 1 1,0-1-1,-1 1 0,1 0 1,0-1-1,0 1 0,-1-1 1,1 1-1,0 0 0,-1-1 1,1 1-1,0 0 0,-1-1 1,1 1-1,-1 0 0,1 0 1,-1-1-1,1 1 0,0 0 1,-1 0-1,1 0 0,-1 0 1,1 0-1,-1 0 0,1-1 1,-1 1-1,1 0 0,-1 0 1,1 0-1,-1 1 0,0-1 1,-1 1 28,0 0 0,1 0 0,-1 0 0,0 1 1,1-1-1,-1 1 0,1-1 0,-1 1 0,1-1 0,-2 3 1,-2 4 160,-1 1 0,1 0 1,-5 14-1,1 4-36,2 2 1,1-1-1,2 0 1,1 1-1,0 58 0,7-19-2,19 94 0,-19-139-146,-1 0-1,-1 0 0,-1 30 0,-2-45-22,1 0 1,-1-1-1,0 1 0,-1-1 0,0 1 1,0-1-1,-1 0 0,0 0 1,0 0-1,0 0 0,-1 0 1,0-1-1,-10 12 0,13-17-17,0 0 0,0 0 0,0 0 0,0 0 0,0 0 1,0-1-1,0 1 0,-1 0 0,1-1 0,0 1 0,0-1 0,-1 1 0,1-1 0,0 0 0,-1 0 0,1 1 0,0-1 0,-1 0 0,1 0 0,0 0 1,-1 0-1,1-1 0,0 1 0,-1 0 0,1-1 0,0 1 0,0 0 0,-1-1 0,1 0 0,0 1 0,0-1 0,0 0 0,-1 1 0,1-1 0,-1-1 1,0 0-48,0 0 1,-1 0 0,1-1 0,0 1 0,0 0 0,1-1 0,-1 1 0,0-1 0,1 0 0,-1 1 0,1-1 0,0 0 0,0 0 0,-1-5 0,2-15-760,10-11-10072,-4 19 9212,4-4-316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9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77 5464,'0'0'2764,"3"-7"4582,3-12-5953,-5 17-1301,-1 0 0,0 0-1,0 0 1,1 0 0,-1 0-1,0 0 1,-1 0 0,1 1-1,0-1 1,0 0-1,-1 0 1,1 0 0,-1 0-1,0 0 1,0 1 0,1-1-1,-1 0 1,-2-2 0,2 3-80,-1 0 0,1 0 1,0 1-1,0-1 0,0 1 1,-1-1-1,1 1 0,0-1 1,0 1-1,-1 0 0,1-1 1,0 1-1,-1 0 0,1 0 1,0 0-1,-1 0 0,1 0 1,0 1-1,-1-1 0,1 0 1,0 1-1,-1-1 0,1 0 1,0 1-1,0 0 0,-1-1 1,0 2-1,-10 4 14,0 1 1,0 0-1,1 0 0,0 2 0,-18 17 1,24-22-18,0 2-1,0-1 1,1 1 0,0-1 0,0 1 0,0 0 0,1 0-1,0 1 1,0-1 0,0 1 0,1 0 0,0-1 0,-1 10-1,2-14-11,1-1-1,0 0 1,0 1-1,0-1 0,0 1 1,0-1-1,0 1 0,0-1 1,0 0-1,1 1 1,-1-1-1,1 1 0,-1-1 1,1 0-1,-1 1 0,1-1 1,0 0-1,0 0 0,-1 0 1,1 1-1,0-1 1,0 0-1,0 0 0,2 1 1,-1-1-12,1 0 0,-1 0 1,0 0-1,0 0 0,1-1 1,-1 1-1,1-1 0,-1 0 1,0 0-1,1 0 0,-1 0 0,1 0 1,3-1-1,2 0-30,0-1 1,0 0-1,0 0 0,0-1 0,-1 0 0,1-1 1,13-8-1,-12 5 21,0-1 0,0 0 0,-1-1 0,0 0 1,-1 0-1,0-1 0,7-11 0,-12 17 47,0 1 0,-1-1 1,1 1-1,-1-1 0,0 0 0,0 0 0,0 1 0,0-1 0,-1 0 0,1 0 1,-1-6-1,-1 8-8,1 0 1,-1 0 0,0-1-1,1 1 1,-1 0 0,0 0-1,0 0 1,0 0 0,0 0 0,-1 0-1,1 0 1,0 1 0,-1-1-1,0 0 1,1 1 0,-1-1-1,0 1 1,0-1 0,1 1-1,-1 0 1,-3-1 0,3 1-44,1 0 0,-1 0 0,0 1 0,0-1 0,0 1 0,0 0 0,0-1 0,0 1 0,0 0 0,0 0 0,0 0 0,0 0 0,0 1 0,0-1 0,0 0 1,0 1-1,0 0 0,0-1 0,1 1 0,-1 0 0,0 0 0,0 0 0,1 0 0,-3 2 0,3-2-137,0 0-1,0-1 1,0 1 0,0 0-1,0 0 1,0 1 0,1-1-1,-1 0 1,0 0 0,1 0-1,-1 0 1,1 0 0,-1 1-1,1-1 1,0 0 0,-1 2-1,1-2-292,0 0-1,0 1 0,1-1 0,-1 0 0,0 1 0,0-1 0,1 0 1,-1 1-1,1-1 0,-1 0 0,1 0 0,0 0 0,-1 1 0,1-1 1,0 0-1,0 0 0,0 0 0,1 1 0,5 5-6418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9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5296,'0'0'2542,"0"0"-366,0-5 2533,0-18-3159,0 20-1518,0 1-1,0-1 1,1 1 0,-1-1 0,1 1-1,-1-1 1,1 1 0,0 0 0,0-1 0,0 1-1,0 0 1,0 0 0,1 0 0,-1 0-1,0 0 1,1 0 0,0 0 0,-1 0 0,1 0-1,0 1 1,0-1 0,0 1 0,0 0-1,1-1 1,-1 1 0,0 0 0,0 0 0,1 0-1,-1 0 1,0 1 0,1-1 0,-1 1-1,1 0 1,-1-1 0,1 1 0,-1 0 0,1 0-1,-1 1 1,1-1 0,-1 0 0,1 1-1,-1-1 1,0 1 0,1 0 0,-1 0 0,0 0-1,1 0 1,-1 0 0,0 1 0,0-1-1,0 1 1,0-1 0,0 1 0,-1 0 0,1 0-1,0 0 1,-1 0 0,1 0 0,1 2-1,1 7-77,1-1 0,-1 1-1,-1 0 1,0 0 0,0 0 0,-1 0-1,-1 0 1,0 0 0,0 1-1,-1-1 1,-1 0 0,-1 13-1,-11 28-2953,-8-2-4151,11-32-267</inkml:trace>
  <inkml:trace contextRef="#ctx0" brushRef="#br0" timeOffset="1">115 443 6560,'0'0'3941,"0"0"-986,0 0-1069,0 0-895,0 0-498,0 0-241,-16 25-95,6-4-540,8-17-9136,2-4 9491,0 0-7269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21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1565 1 4128,'0'0'1978,"0"0"-299,0 0 126,0 0-295,0 0-380,0 0-139,0 0-247,0 0-139,-27 15 437,17-8-881,6-5-117,-1 1 1,1 0-1,0 0 0,0 0 1,0 0-1,0 1 0,0-1 1,1 1-1,-1 0 1,1 0-1,0 1 0,1-1 1,-4 6-1,-71 134 102,64-124-135,-1-1-1,-1 0 1,0-1-1,-33 30 1,27-29 1,1 2 1,2 0-1,0 2 1,1 0-1,1 1 1,1 0 0,1 1-1,1 1 1,-10 28-1,10-26-10,-2 0 0,-2-1 1,-33 43-1,23-33-2,-31 46 4,-64 84 11,105-144-7,2 1 1,1 0-1,1 1 0,1 0 1,-11 35-1,-10 20 2,3-22-5,-4-2-1,-58 77 0,-3 5 164,86-122-159,0 1-1,1 0 1,0 0-1,2 1 0,-6 22 1,-12 92 46,8-31-37,-5-23-22,-51 129 0,60-180 3,-1 0-1,-29 41 1,22-37-1,-17 35 0,23-31 3,1 1 0,-9 40-1,11-35 4,-20 49 0,25-72 29,0 0 0,1 0 0,1 1-1,0-1 1,-1 34 0,5 99 164,2-69-122,-1-74-74,-3 14 2,1-21-34,1-1-17,0 0-18,0 0-130,0 0-74,0 0-46,0 0-167,0 0-80,-1-4-8694,-3-7 5073,2 2 2028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21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7448,'0'0'220,"0"0"337,0 0 628,0 0 265,0 0-378,0 0-238,0 0-76,0 0-278,9 15 464,78 169 236,-86-182-1179,0 0 0,0 0 0,-1 0 0,1 0 0,0-1 0,1 1 0,-1 0 0,0-1 0,0 1 0,1-1 0,-1 1 0,1-1 0,-1 0 0,1 1 0,0-1 0,-1 0 0,1 0 0,0 0 0,0 0 1,0-1-1,2 2 0,-1-2 1,0-1 0,0 1 0,-1 0 0,1-1-1,0 0 1,0 0 0,-1 1 0,1-2 0,0 1 0,-1 0 0,1 0 0,-1-1 0,0 1 0,1-1 0,2-3 0,102-86 452,-58 47-3340,2 2-8864,-29 25 9758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23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1023 1304,'0'0'755,"0"0"429,0 0 172,0 0-265,0 0-216,21-27 3638,-3 15-4006,0-1 0,-1-1 0,0-1 0,23-26 0,50-73 486,-35 42-625,-38 54-310,0 1 0,1 0 0,1 2 0,28-19 1,-24 18-28,0-1 0,38-38 0,-38 27 55,25-38 0,-33 42 42,2 0 0,39-41 0,-25 39-100,2 1 0,69-42-1,28-19 16,-126 82-43,0 1 1,0-1 0,-1 0 0,1-1 0,-1 1 0,5-8 0,11-16 2,-18 27 6,-1 1 10,0 0-8,1-1-3,2-3 1,33-29 29,-23 23-31,-12 9-9,-1 1 12,0 0-7,0 0-24,0 0-31,0 0-168,0 0-88,0 0-71,0 0-940,0 0-2465,0 0 150,0 0-2802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24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369 2 1816,'0'0'1005,"0"0"379,0 0 59,0 0-234,0 0-58,0 0 170,0 0-117,-21-2 2099,7 5-3155,0-1 1,0 2-1,0-1 1,0 2-1,1 0 1,-15 8-1,-79 47-229,76-41 165,24-15-444,-50 34 1284,34-14-2150,22-22 664,-1 0 0,1 0 0,0 0 1,0 1-1,0-1 0,0 0 0,0 0 0,0 1 0,0 4 0,1-6-2551,0-1-2363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24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2952,'0'0'1497,"0"0"35,0 0-141,-15 17 4453,13-13-5717,0 0 1,1 0-1,0 0 0,0 0 1,0 1-1,0-1 1,1 0-1,0 1 1,0-1-1,0 0 1,0 1-1,2 8 1,2 3-88,1 1 1,7 17-1,0 0-3087,-4-3-3508,-7-21 1171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30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1 193 2448,'0'0'1235,"0"0"58,0 0 68,0 0-56,0 0-169,0 0 20,0 0-90,0 0-310,0 0-100,9-31 1733,-7 26-2365,1 0 1,-1 0-1,1 0 1,0 1-1,0-1 0,1 0 1,-1 1-1,9-8 1,38-29-9,-42 35-7,7-3-5,0 0-1,0 0 1,1 2 0,0 0-1,1 1 1,-1 0-1,19-3 1,-25 7-5,-9 1 13,13 22 83,9 9 76,-17-23-93,-1 0 0,0 1 0,0-1-1,0 1 1,-1 0 0,0 0 0,-1 0 0,1 1-1,1 8 1,1 11 23,-2-11-55,-1 0 1,2 36-1,-5-52-26,0-1-4,0 0-46,0 0-194,0 0-182,0 0-182,0 0-1021,0 0-2163,0 0 240,0 0-2705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38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985 92 7440,'0'0'30,"0"0"153,0 0 322,0 0 314,-13-16 3794,2 8-4308,0 0 0,-1 1 0,0 1 0,0 0 0,0 0 0,-1 1 0,0 1 0,0 0 0,0 1 0,-25-2 0,-1 1-141,0 2 1,-59 4-1,71 2-104,1 1-1,-1 1 1,1 1-1,0 1 1,-38 19-1,-34 9-13,88-32-36,0 0-1,0 1 1,1 0 0,0 0 0,0 1 0,0 0 0,0 1-1,1 0 1,-15 16 0,-1 5 52,-32 50-1,8-10 16,32-49-51,2 1-1,-24 44 1,32-51-22,1 0 1,0 0-1,1 0 1,0 1-1,1 0 1,-2 25-1,0 31 44,3 0-1,3 0 0,15 108 1,-13-162-39,1-1 1,1 1-1,0-1 1,1 0-1,1 0 1,0 0-1,13 18 1,0-5 23,1 0 0,35 33 1,-25-30-18,0-2 1,44 31-1,-55-46-9,0-2 0,1 0 0,0-1 0,1-1 0,37 11-1,-9-7 6,0-3 0,1-2-1,0-2 1,0-2 0,1-3-1,96-8 1,-87 2-1,68-9 14,-111 10-26,0-1 0,0 0 0,-1-1 1,31-14-1,-32 10 9,-1-1 1,-1-1 0,0 0 0,-1-1-1,0-1 1,20-23 0,-13 13 7,26-22 0,-41 41-16,13-10 3,0-1 1,-1-1-1,-1 0 0,0-1 0,-1-1 0,-1 0 0,12-21 0,-4-3 5,-3-1 0,-1 0 0,23-85 0,-38 112-1,-1-1 0,-1 1 0,0-1-1,-1 0 1,-1 1 0,-1-1 0,0 1 0,-8-29-1,-5-5 19,-30-70 0,27 82 11,-2 0-1,-1 1 1,-2 1 0,-1 1-1,-2 1 1,-1 2 0,-2 0-1,-1 2 1,-1 1-1,-44-31 1,60 50-13,-1 1 0,1 0 0,-1 1 0,-1 1 0,0 0 1,0 1-1,0 1 0,-31-5 0,36 8-235,0 1 0,1 1 0,-1-1 0,0 2-1,1 0 1,-1 0 0,0 1 0,1 1 0,0 0 0,-1 0 0,1 1 0,1 0 0,-1 1 0,-15 10 0,18-9 643,8-6-788,-1 1 1,1-1-1,0 0 1,0 1-1,-1-1 0,1 1 1,0-1-1,0 0 1,0 1-1,0-1 0,-1 1 1,1-1-1,0 1 1,0-1-1,0 1 0,0-1 1,0 0-1,0 1 1,0-1-1,0 1 0,1-1 1,-1 1-1,0-1 0,0 1 1,0-1-1,0 0 1,0 1-1,1-1 0,-1 1 1,0-1-1,0 0 1,1 1-1,-1-1 0,0 0 1,1 1-1,-1-1 1,0 0-1,1 1 0,-1-1 1,1 0-1,-1 0 1,6 6-1587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39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1883 7936,'0'0'142,"0"0"289,0 0 264,0 0 251,0 0 6,0 0-296,0 0-89,0 0 24,0 0-203,6-17 401,40-81-374,4 1-1,5 3 1,102-135 0,-126 185-407,-2 0 0,33-71 0,-38 70-5,3 1 0,0 1 0,3 2 0,52-56 1,-4 0-6,-51 61 1,2 1-1,1 1 1,2 1 0,54-42 0,-25 27 118,87-90 1,-92 83-68,-12 17 28,82-55 0,-84 64-4,-1-1-1,61-59 0,-89 78-40,-9 8-26,-1 1 0,1-1 0,-1 0 0,0-1 0,0 1 0,-1 0 0,6-8 0,-8 10-15,0 1-9,0 0-56,0 0-189,0 0-86,0 0-66,0 0-140,0 0-1784,0 0-5403,0 0 4977,0 0 757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48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38 121 8888,'0'0'392,"-12"28"4373,5-13-4258,2 1-1,-6 27 1,10-38-539,1 1-1,-1-1 1,1 0 0,0 0-1,0 1 1,1-1 0,-1 0-1,1 1 1,0-1 0,1 0-1,-1 0 1,4 7 0,-5-12-83,0 0 0,0 1 0,1-1 0,-1 0 1,0 0-1,0 0 0,1 1 0,-1-1 0,0 0 0,0 0 0,1 0 1,-1 0-1,0 1 0,1-1 0,-1 0 0,0 0 0,1 0 0,-1 0 1,0 0-1,1 0 0,-1 0 0,0 0 0,1 0 0,-1 0 0,0 0 1,1 0-1,-1 0 0,0 0 0,0 0 0,1-1 0,-1 1 0,0 0 1,1 0-1,-1 0 0,0 0 0,1-1 0,12-7-8085,-10 5 7434,5-2-1155</inkml:trace>
  <inkml:trace contextRef="#ctx0" brushRef="#br0" timeOffset="1">81 1 10040,'0'0'360,"0"0"344,0 0 288,0 0-104,0 0-440,0 0-176,0 0-120,-4 5-64,1 0-88,2 0-200,0 1-352,-1-1-280,2 0-352,4 1-7464,-4-6 8016,0 0-1256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40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114 185 9264,'0'0'174,"0"0"608,0 0 314,0 0 129,0 0-144,0 0-425,0 0-208,0 0-196,-3 23 192,-30 280 577,28-270-988,-23 129 73,24-153 82,1-9-62,-3-17-15,-3-44-118,8 50 32,-3-21-25,-5-26-4,4 0-1,1-77 1,5 116 3,1 1 0,1-1 0,0 1 0,1 0 0,1 0 0,1 0 0,1 1 0,0 0 0,1 0 0,1 0 0,16-23-1,-14 25 5,33-41 25,-41 53-26,0-1 1,1 1-1,-1 0 1,1 0 0,0 0-1,0 0 1,0 1-1,0 0 1,0-1 0,1 1-1,7-2 1,-8 4 5,1 0 0,-1 0 1,0 0-1,0 0 0,1 1 1,-1 0-1,0-1 0,0 2 1,0-1-1,0 0 0,0 1 1,0 0-1,-1 0 0,1 0 1,0 0-1,-1 1 0,0-1 1,6 6-1,-5-4 11,1 0 0,-2 0-1,1 1 1,0-1 0,-1 1 0,0-1 0,0 1-1,0 0 1,-1 1 0,1-1 0,-1 0 0,-1 1-1,3 7 1,-4-1 6,-1 0 0,0 0-1,-1 1 1,0-1 0,0-1-1,-1 1 1,-1 0 0,0-1 0,-1 1-1,-11 19 1,4-6 3,9-18-23,-1 1-1,-1-1 1,0 0 0,0 0-1,0 0 1,-1-1-1,0 0 1,-12 11 0,-3-2 27,-36 20 0,-5 4-9,60-38-23,0 0 0,0 1 0,0 0 0,0-1 0,0 1-1,0 0 1,0 0 0,1 0 0,-1 0 0,1 0-1,-1 0 1,1 1 0,0-1 0,0 0 0,0 1 0,-1 3-1,2-4 1,0 0 0,0 0-1,0 0 1,0 0-1,0 0 1,1-1 0,-1 1-1,1 0 1,-1 0 0,1 0-1,0-1 1,0 1-1,0 0 1,0-1 0,0 1-1,0-1 1,3 3-1,5 5-1,1-1 0,0 0 1,1-1-1,0 0 0,17 7 0,-4-1 2,-9-4-188,-1 1 0,0 0 0,-1 1-1,0 0 1,0 1 0,12 16 0,-24-27-2448,-1-1-4656,1 1 3917,0 3 3425,-1-3-1065,2 5-1282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41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0 174 6360,'0'0'312,"0"0"389,0 0 428,0 0 275,0 0-270,0 0-281,19-2 600,-3-2-1273,1 0 0,-1-1-1,0 0 1,0-2 0,0 0-1,-1 0 1,0-2 0,-1 0-1,1 0 1,-2-1 0,0-1 0,20-20-1,-32 29-142,1 1-1,-1 0 1,0 0-1,0-1 1,0 1-1,0-1 1,0 1-1,-1-1 1,1 1-1,0-1 1,-1 0-1,1 1 1,-1-1-1,0 0 1,1 1 0,-1-1-1,0 0 1,0 1-1,0-1 1,0-2-1,-1 3-19,0 0 0,1 0 0,-1 0 0,0 0 0,0 0 0,1 0 1,-1 0-1,0 0 0,0 0 0,0 0 0,0 1 0,0-1 0,0 0 0,0 1 0,-1-1 0,1 1 0,0-1 0,0 1 0,0 0 0,-3-1 0,-2 0 29,-1 0-1,1 1 1,-1-1-1,1 2 1,-1-1-1,1 1 1,-1-1-1,1 2 1,-9 1-1,10-1-15,-1 1 1,1-1-1,-1 1 0,1 0 0,0 0 0,-1 0 1,2 1-1,-1 0 0,0 0 0,1 0 0,0 0 1,0 1-1,-5 7 0,7-9-28,0 0 0,1 0 1,0 0-1,-1 1 0,1-1 0,1 0 0,-1 0 1,0 1-1,1-1 0,0 1 0,0-1 0,0 0 1,0 1-1,0-1 0,1 1 0,-1-1 0,1 0 1,0 1-1,0-1 0,0 0 0,0 0 0,1 0 1,0 0-1,-1 0 0,3 3 0,0 0 15,0-1-1,0 0 1,0 0 0,1 0-1,-1-1 1,1 1 0,0-1-1,1 0 1,-1 0 0,1-1-1,0 0 1,-1 0-1,1 0 1,0-1 0,1 1-1,11 1 1,-13-3-284,0-1 1,-1 1-1,1-1 0,0 0 1,0-1-1,0 1 0,0-1 1,0 0-1,8-3 0,-8 2-707,0 0-1,-1-1 1,1 1-1,-1-1 1,1 0-1,-1 0 1,0-1-1,0 1 1,-1-1-1,5-4 1,3-9-1701,1 0 719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42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21 8632,'0'0'533,"0"0"243,0 0 597,0 0 265,-3 23 783,-6 101-1903,8 170 1,3-195-419,-10-236-111,0 10-22,8 109 29,1-1 1,1 0-1,0 1 0,10-35 0,-6 37 95,-1 0-1,2 0 1,0 0-1,17-27 1,-20 38-62,-1 0-1,0 0 1,1 1 0,0 0 0,0 0-1,1 0 1,-1 0 0,1 0 0,-1 1-1,1 0 1,0 0 0,1 0 0,-1 1-1,0 0 1,1 0 0,-1 0 0,1 1-1,6-2 1,-9 3-4,-1 0 0,1 1 0,0-1 0,0 0 0,-1 1 0,1-1 0,0 1 0,-1 0 0,1 0-1,0 0 1,-1 1 0,0-1 0,1 0 0,-1 1 0,0 0 0,1-1 0,-1 1 0,0 0 0,0 0 0,-1 0 0,1 0 0,0 1 0,-1-1 0,1 0 0,-1 1-1,0-1 1,1 1 0,-1-1 0,-1 1 0,1 0 0,1 3 0,0 4 2,1 0 1,-1 0-1,-1 0 0,0 1 0,0-1 1,-1 0-1,-1 13 0,-1-9 4,0 0 0,-1 0-1,0 0 1,-1 0 0,-1 0 0,0-1-1,-8 14 1,11-23-88,-1 0 0,1 1 0,-1-1 0,0 0 0,-1 0 0,1 0 0,-1-1-1,0 1 1,0-1 0,0 0 0,0 0 0,0 0 0,-1-1 0,1 1 0,-1-1 0,0 0 0,1-1 0,-1 1 0,0-1-1,0 0 1,0 0 0,0 0 0,-8-1 0,-2-1 602,3-4-4489,12 4 3494,-1 1 0,0-1 0,1 0 0,-1 0 0,1 1 0,-1-1 1,1 0-1,-1 0 0,1 0 0,-1 0 0,1 0 0,0 0 0,0 0 0,-1 0 0,1 0 0,0 0 0,0 0 1,0 0-1,0 0 0,0 0 0,0 0 0,0 0 0,1 0 0,-1 0 0,1-1 0,1-10-1783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43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0 374 7496,'0'0'270,"0"0"366,0 0 666,0 0 116,0 0-495,0 0-164,0 0 75,22-1 600,3-11-1114,0 0 0,0-2 0,-1 0 0,-1-2-1,-1 0 1,29-27 0,-49 41-285,-1 1-1,1-1 1,0 1-1,0-1 0,-1 0 1,1 0-1,0 0 0,-1 0 1,0 0-1,0 0 0,0 0 1,1-1-1,-2 1 1,1 0-1,0-1 0,0 1 1,-1 0-1,0-1 0,1 1 1,-1-1-1,0 1 0,0-1 1,0 1-1,0-1 0,-1 1 1,-1-5-1,1 4-12,0 1-1,-1-1 1,0 1-1,0 0 1,1-1-1,-1 1 1,-1 0-1,1 0 1,0 0-1,0 1 1,-1-1-1,1 1 1,-1-1-1,1 1 1,-1 0-1,0 0 1,0 0-1,1 0 1,-1 0 0,0 0-1,0 1 1,-5-1-1,6 1-17,0 0 1,-1 0-1,1 0 0,0 0 1,-1 0-1,1 0 0,0 1 0,0-1 1,-1 1-1,1 0 0,0-1 1,0 1-1,0 0 0,-1 0 0,1 0 1,0 1-1,1-1 0,-1 0 1,0 1-1,-3 3 0,2-2 11,0 1-1,1 0 0,-1 1 1,1-1-1,0 0 0,0 1 1,0-1-1,1 1 0,-2 8 1,0-1 9,2 0 0,0 0 0,0 1 0,1-1 0,1 0 0,0 1-1,3 15 1,-3-24-92,1 0 0,-1 0 0,1 0 0,0 0 0,0-1 0,0 1 0,0-1 0,1 1-1,0-1 1,-1 0 0,1 0 0,0 0 0,0 0 0,1 0 0,-1-1 0,1 1 0,-1-1-1,1 0 1,0 0 0,0 0 0,0-1 0,0 0 0,8 2 0,-1 0-167,1-2 1,-1 1 0,1-2-1,-1 1 1,1-2 0,-1 0 0,21-3-1,-25 2-41,-1-1-1,1 1 1,-1-1-1,0 0 0,0-1 1,0 0-1,0 0 1,-1 0-1,8-7 1,0-2 900,0 0 1,15-21-1,-25 28-285,1 0 0,-1 0 0,-1 0-1,1 0 1,-1-1 0,0 1 0,0 0 0,0-10-1,-2 14-274,1 0-1,-1 0 1,0 0-1,0-1 1,0 1-1,-1 0 1,1 0-1,0 0 1,-1 0-1,0-1 1,1 1-1,-3-3 1,2 3-46,0 1 0,1 0 1,-1 1-1,0-1 0,0 0 0,0 0 1,0 0-1,0 1 0,0-1 1,-1 0-1,1 1 0,0-1 0,0 1 1,0-1-1,-1 1 0,1 0 1,0-1-1,0 1 0,-1 0 0,1 0 1,0 0-1,-1 0 0,-1 0 0,1 1-3,0 0 0,0-1-1,0 1 1,0 0 0,0 0-1,0 0 1,0 0 0,1 0-1,-1 0 1,0 1-1,1-1 1,-1 1 0,1-1-1,-1 1 1,1-1 0,0 1-1,0 0 1,0 0 0,0 0-1,0 0 1,0-1 0,0 1-1,0 0 1,1 0-1,-1 0 1,1 1 0,0-1-1,-1 2 1,-1 10-5,0 1 0,1 24-1,1-38-7,0 13 14,-1-5-22,1 0-1,0 0 1,1 0 0,-1 0-1,4 10 1,-4-18 4,0 0 0,1 0 0,-1 0 0,1 1 0,-1-1 0,1 0 0,-1 0 0,1 0 0,0 0 0,-1 0 0,1 0 0,0 0-1,0-1 1,0 1 0,0 0 0,0 0 0,0-1 0,0 1 0,0 0 0,0-1 0,0 1 0,0-1 0,0 1 0,0-1 0,0 0 0,1 1 0,-1-1 0,0 0 0,0 0 0,0 0 0,1 0 0,-1 0-1,0 0 1,0 0 0,0 0 0,1-1 0,-1 1 0,0 0 0,0-1 0,0 1 0,0-1 0,0 1 0,0-1 0,0 0 0,0 1 0,2-2 0,1-1 0,1 0 1,-1 0 0,0-1-1,0 0 1,0 1-1,-1-1 1,1-1-1,-1 1 1,0 0 0,0-1-1,0 0 1,-1 1-1,1-1 1,-1 0 0,-1 0-1,3-9 1,0-2 139,-1 0 1,0 0-1,-1-1 0,-1-19 1,-9 81-129,8-37-70,0 0-1,1 0 0,0 0 1,1 0-1,0-1 0,0 1 0,0 0 1,1-1-1,8 14 0,-10-18 41,0-1-1,1 0 0,-1 0 1,1 0-1,-1 0 0,1 0 0,0 0 1,0 0-1,0-1 0,0 1 1,0-1-1,0 1 0,1-1 0,-1 0 1,0 0-1,1 0 0,-1 0 1,1-1-1,-1 1 0,1 0 0,-1-1 1,1 0-1,0 0 0,-1 1 1,1-2-1,-1 1 0,1 0 0,-1 0 1,1-1-1,-1 1 0,1-1 1,-1 0-1,1 0 0,3-2 0,2-1-102,-1 1-1,0-1 1,0-1-1,-1 0 1,1 0-1,-1 0 1,0-1-1,0 1 1,0-1-1,7-13 1,-5 8-41,-2 0 0,0-1 0,0 0 0,-1-1 0,0 1 0,2-14 0,0-11 628,-1-1 1,-2 1 0,-1-64-1,-3 100-282,0 1-2,0 0-52,0 40 250,0 162 437,0-87-3742,0-131 2477,-1 0-1,0 0 1,-1-1-1,-1 1 0,-6-19 1,5 25 744,1 0 0,-1 1 1,-1 0-1,0 0 0,0 0 0,-1 1 0,0 0 1,-1 0-1,-11-11 0,7 4 598,12 6-386,2 7-482,-1 1-1,0 0 1,0 0 0,1 0 0,-1 0-1,0 0 1,1 1 0,-1-1-1,3 0 1,8-2-75,3 0-112,1 0-1,0 1 0,0 1 1,21 1-1,-25 0-770,-12 0-1824,-1 0-5930,0 0 5556,0 0 784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0:19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8832,'0'0'1457,"0"0"-112,0 0-183,0 0-330,0 0-116,0 0-156,0 14 52,-18 363 2102,10-271-2615,10-165-2114,-3 7-2803,1 9-4599,0 19 7346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0:19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4 230 4296,'0'0'993,"-4"-24"7346,6 4-7523,1-1 0,1 1-1,11-35 1,-13 50-790,0-1-1,0 1 0,1 0 0,-1 0 1,1 0-1,0 0 0,1 0 1,-1 1-1,1-1 0,0 1 0,0 0 1,0 0-1,1 0 0,-1 1 0,1-1 1,0 1-1,0 0 0,8-3 0,-9 5-8,1 0-1,0 0 0,-1 0 0,1 1 0,0 0 0,-1-1 0,1 2 0,0-1 0,0 0 0,-1 1 1,1 0-1,-1 0 0,1 1 0,-1-1 0,1 1 0,-1 0 0,0 0 0,1 0 0,-1 1 1,-1-1-1,1 1 0,0 0 0,0 0 0,4 6 0,-3-4 27,-1 0 0,0 0 0,1 1 0,-2 0 0,1-1 0,-1 2 0,0-1 0,0 0 0,0 0 0,-1 1 0,0 0 0,-1-1 0,1 1 0,-1 0 0,0 0 0,-1 9 0,-1-12-10,0-1 1,0 1 0,0 0-1,0-1 1,-1 1 0,0-1-1,0 0 1,0 0 0,0 1-1,0-1 1,-1-1 0,1 1-1,-1 0 1,0 0 0,0-1-1,0 0 1,0 0 0,0 0-1,0 0 1,-1 0 0,-4 1-1,-5 4 21,0-2 0,-1 1 0,0-2 0,-18 4 0,-19-3-115,29-5-5440,24 0-4236,0-2 8472,0 1 619,5-2-1651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0:19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7064,'0'0'377,"0"0"691,0 0 677,0 0 27,0 0-180,0 0-521,6 21 318,0 20-377,-2 1 0,-1 77 0,-4-80-661,1-38-207,0-1-3,0 0-16,0-34 31,1 14-355,0 0 0,1 0 0,7-33 0,-7 46 90,0 0 1,0-1-1,1 1 0,-1 0 1,2 1-1,-1-1 0,1 1 1,0-1-1,0 1 1,1 0-1,0 0 0,0 1 1,6-6-1,-9 10-12,-1 0 0,1 0-1,0 0 1,0 0 0,-1 0 0,1 0 0,0 0-1,0 1 1,0-1 0,0 1 0,0-1-1,0 1 1,0 0 0,0 0 0,0 0 0,0 0-1,0 0 1,0 0 0,0 1 0,3 0-1,9 5-4415,0 3-3830,-5-1 6111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0:20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94 109 10344,'0'0'332,"2"-10"3732,4-11-2522,-4 17-1365,1-3 168,1 0 1,-1 0-1,-1-1 0,1 1 0,-1-1 0,0 0 1,0-7-1,-2 15-339,0-1 1,0 1 0,0 0-1,0 0 1,0 0-1,0-1 1,0 1 0,0 0-1,0 0 1,0-1-1,0 1 1,0 0 0,0 0-1,0-1 1,0 1-1,0 0 1,-1 0 0,1 0-1,0 0 1,0-1-1,0 1 1,0 0 0,-1 0-1,1 0 1,0 0-1,0-1 1,0 1 0,-1 0-1,1 0 1,0 0 0,0 0-1,0 0 1,-1 0-1,1 0 1,0 0 0,0 0-1,-1 0 1,1 0-1,0 0 1,0 0 0,-1 0-1,1 0 1,0 0-1,0 0 1,0 0 0,-1 0-1,1 0 1,0 0-1,0 0 1,-1 0 0,1 0-1,0 1 1,0-1-1,-1 0 1,-9 7 35,-11 14 29,7-7-11,0 0-1,-22 31 1,34-42-53,-1 1 0,1 0 0,0 0 0,0 0-1,0 0 1,0 0 0,1 1 0,0-1 0,0 0 0,0 1 0,0-1 0,1 1 0,-1-1 0,1 1 0,1-1 0,-1 1 0,0-1-1,2 6 1,-1-8-5,-1 0 0,1 0 0,0 1 0,-1-1 0,1 0 0,0 0 0,1-1 0,-1 1 0,0 0 0,0 0 0,1 0 0,-1-1 0,1 1 0,-1-1 0,1 1 0,0-1 0,0 0 0,-1 0 0,1 1 0,0-1 0,3 1 0,-1-2 1,-1 1 0,1-1 0,-1 1 0,1-1 1,-1 0-1,0 0 0,1-1 0,-1 1 0,1-1 1,-1 1-1,0-1 0,5-2 0,5-2 8,-1-1 1,-1 0-1,1-1 0,-1-1 0,19-15 0,-27 21-7,-1 0 1,0-1-1,0 1 0,0 0 0,0-1 0,0 1 0,0-1 0,-1 0 0,1 0 0,-1 0 0,0 0 0,0 0 1,0 0-1,0 0 0,0 0 0,-1 0 0,0 0 0,1-5 0,-1 6-1,-1 1 0,1-1 0,0 0 0,-1 1 0,0-1 0,1 1 0,-1-1-1,0 1 1,0-1 0,1 1 0,-1-1 0,0 1 0,-1 0 0,1 0 0,0-1 0,0 1 0,0 0 0,-1 0-1,1 0 1,-1 0 0,1 1 0,0-1 0,-1 0 0,0 0 0,1 1 0,-1-1 0,1 1 0,-1 0 0,0-1 0,1 1-1,-1 0 1,0 0 0,1 0 0,-1 0 0,-2 0 0,1 0-43,1 0 0,0 1 1,-1-1-1,1 0 0,-1 1 0,1-1 1,0 1-1,-1 0 0,1 0 0,0 0 0,0 0 1,0 0-1,0 0 0,0 1 0,0-1 1,0 1-1,0-1 0,0 1 0,1 0 0,-1-1 1,-1 4-1,-3 11-5047,8 4-6973,1-11 9748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0:20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38 3368,'0'0'1132,"0"0"-31,0 0 159,0 0-64,0 0-148,0 0 111,0 0 175,0 0-118,0 0-68,2-14 1605,-2 13-2708,0 0 0,0 0-1,0 0 1,0 0 0,0 0-1,0 0 1,0 0 0,-1 0-1,1 0 1,0 0 0,0 0-1,-1 0 1,1 1-1,-1-1 1,1 0 0,-1 0-1,1 0 1,-1 1 0,1-1-1,-1 0 1,0 0 0,1 1-1,-1-1 1,0 1 0,0-1-1,0 0 1,-1 1 32,0 0 1,0 0-1,0 1 1,0-1-1,0 0 0,0 1 1,0-1-1,0 1 1,0 0-1,-3 1 0,-7 3-95,5-2 96,0 0 0,0 1 0,0-1 0,1 1 0,0 0 0,0 1 0,0 0 0,0 0 0,0 0 0,-7 10-1,11-13-61,0 1-1,1-1 0,-1 1 0,1 0 0,0-1 0,-1 1 0,1 0 1,1 0-1,-1-1 0,0 1 0,1 0 0,-1 0 0,1 0 0,0 0 1,0 0-1,0 0 0,0 0 0,0 0 0,1 0 0,-1 0 0,1 0 0,0-1 1,0 1-1,0 0 0,0 0 0,1-1 0,-1 1 0,1-1 0,-1 1 1,4 2-1,-2-1 6,1 0 0,-1-1 0,1 1-1,0-1 1,0 0 0,0 0 0,0-1 0,1 1 0,-1-1 0,1 0 0,-1 0 0,1-1 0,0 1 0,0-1 0,0 0 0,0 0 0,0-1 0,0 1-1,0-1 1,0 0 0,0-1 0,0 1 0,6-2 0,6-1-338,-1-1 1,31-11-1,4-6-4124,-4 3-5516,-32 12 6950,1-1 787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0:21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8840,'0'0'496,"0"0"661,0 0 642,0 0-265,0 0-454,27 5 1137,-20-4-2098,0 0 0,1-1-1,-1 0 1,1 0-1,-1 0 1,1-1 0,-1-1-1,0 1 1,0-1-1,0 0 1,0-1 0,0 1-1,8-5 1,-7 3-110,0-1-1,0 0 1,0 0 0,-1 0-1,1-1 1,-1 0 0,-1 0-1,1-1 1,-1 0 0,7-10-1,-13 17 4,0 0-1,0-1 0,1 1 1,-1 0-1,0-1 0,0 1 1,1 0-1,-1-1 0,0 1 1,0-1-1,0 1 0,0 0 1,0-1-1,0 1 0,0-1 1,1 1-1,-1 0 0,0-1 1,0 1-1,-1-1 0,1 1 1,0 0-1,0-1 0,0 1 1,0-1-1,0 1 0,0 0 1,0-1-1,-1 1 0,1 0 1,0-1-1,0 1 1,-1 0-1,1-1 0,0 1 1,0 0-1,-1-1 0,1 1 1,-21-4 286,-22 8 144,33-1-352,0 1 0,1-1 1,-1 1-1,1 1 0,0 0 0,0 0 0,-15 13 0,20-16-82,1 1 0,0-1-1,0 1 1,0 0-1,1 0 1,-1 0 0,1 0-1,0 0 1,-1 0-1,1 1 1,1-1 0,-1 1-1,0 0 1,1-1 0,0 1-1,0 0 1,0 0-1,0 0 1,1-1 0,-1 1-1,1 0 1,0 0-1,1 6 1,-1-7-4,1-1 0,0 0 1,-1 1-1,1-1 0,0 0 0,0 0 0,1 0 0,-1 0 0,0 0 1,1 0-1,-1 0 0,1 0 0,-1 0 0,1-1 0,0 1 1,0-1-1,0 1 0,0-1 0,2 1 0,0 0-54,0-1-1,0 1 1,0-1-1,0-1 1,0 1-1,0 0 1,0-1-1,0 0 1,0 0-1,6-1 1,3-1-513,0-1 1,1 0-1,-2-1 0,1 0 1,21-11-1,-15 5-1601,11-5-8964,-17 9 9757,7-4-1076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49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 7744,'0'0'266,"0"0"377,0 0 478,0 25 2169,-2 31-2190,1-25-888,1 0 0,4 36 0,-4-67-210,0 0 1,0 0-1,0 1 1,0-1-1,0 0 1,0 1-1,0-1 1,0 0 0,0 0-1,0 1 1,0-1-1,0 0 1,0 1-1,0-1 1,0 0 0,0 0-1,0 1 1,1-1-1,-1 0 1,0 1-1,0-1 1,0 0 0,0 0-1,1 1 1,-1-1-1,0 0 1,0 0-1,0 0 1,1 1-1,-1-1 1,0 0 0,0 0-1,1 0 1,-1 0-1,0 0 1,0 0-1,1 1 1,-1-1 0,0 0-1,1 0 1,-1 0-1,0 0 1,0 0-1,1 0 1,0 0-1,10-15 47,12-35-49,-20 43 2,1-4-7,4-8 24,1 0-1,19-31 1,-25 46 5,-1 0 1,1 0-1,0 0 1,1 1 0,-1-1-1,0 1 1,1 0-1,0 0 1,0 0-1,0 1 1,0-1-1,0 1 1,1 0-1,-1 0 1,0 0-1,1 1 1,0-1-1,4 0 1,-7 2 45,1 0 0,-1 1 1,1-1-1,-1 0 0,0 1 1,1 0-1,-1-1 0,0 1 1,0 0-1,0 0 0,0 0 1,3 2-1,8 4-2967,1-4-8576,-7-3 9452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0:21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12 9648,'0'0'674,"0"0"506,0 0 703,-24-12 2211,14 12-3636,4 0-372,0 0 0,0 1 0,0-1 0,0 1 0,-7 2 0,8-2-64,-1 1 0,1 0 1,0 0-1,-1 0 0,1 1 0,0 0 0,-7 5 1,11-7-22,0-1 0,0 1 0,0 0 0,1 0 1,-1 0-1,0 0 0,1-1 0,-1 1 0,1 0 1,-1 0-1,1 0 0,-1 0 0,1 0 0,0 0 0,-1 0 1,1 1-1,0-1 0,0 0 0,0 0 0,0 0 0,0 0 1,0 0-1,0 0 0,0 0 0,0 0 0,0 0 1,1 0-1,-1 1 0,0-1 0,1 0 0,-1 0 0,1 0 1,-1 0-1,1-1 0,-1 1 0,1 0 0,0 0 0,0 0 1,-1 0-1,1-1 0,0 1 0,0 0 0,0-1 1,0 1-1,0 0 0,2 0 0,7 7 42,-1-2-47,-1 0 0,0 1 0,-1 0 1,1 0-1,10 14 0,-17-19 24,0-1 0,0 1 0,-1-1-1,1 1 1,0 0 0,-1-1 0,1 1 0,-1 0 0,1-1-1,-1 1 1,0 0 0,0 0 0,0-1 0,0 1 0,0 0-1,0 0 1,0-1 0,0 1 0,-1 0 0,1 0 0,-1-1-1,1 1 1,-1 0 0,0-1 0,0 1 0,1-1 0,-1 1 0,0-1-1,-1 1 1,1-1 0,0 0 0,0 0 0,0 1 0,-1-1-1,1 0 1,-1 0 0,1 0 0,-1 0 0,1-1 0,-3 2-1,-14 8 145,-1-2-1,1 0 0,-1-1 0,-37 8 1,18-5-1718,37-10 773,19-7-1355,-10 4 1083,4-4-4694,2 1-673,-5 1 5974,8-2-1745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0:21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8200,'0'0'1225,"0"0"294,-5 0 2784,-21-1-2888,20 2-1161,-1 0 0,1 1 1,0-1-1,0 1 0,-9 4 0,14-6-246,0 1 1,0-1-1,0 1 0,-1 0 1,1 0-1,0-1 0,0 1 1,0 0-1,0 0 0,0 0 1,0 0-1,0 0 0,1 0 1,-1 1-1,0-1 0,1 0 1,-1 0-1,1 0 0,-1 1 1,1-1-1,-1 0 0,1 1 1,0-1-1,0 0 0,-1 1 1,1-1-1,0 0 0,0 1 1,1-1-1,-1 0 0,0 1 1,1 0-1,-1 2-3,1-1 0,-1 1 0,1-1 0,-1 1 1,1 0-1,0-1 0,1 0 0,-1 1 0,0-1 0,1 0 0,0 1 0,0-1 1,0 0-1,0 0 0,0-1 0,1 1 0,-1 0 0,1-1 0,0 1 0,0-1 1,0 0-1,0 0 0,0 0 0,6 2 0,10 4 98,-1-1-1,1-1 0,34 7 1,-13-5 580,-40-7-671,0-1 1,0 0-1,1 0 0,-1 0 0,0 0 0,0 1 0,0-1 0,0 0 0,1 0 0,-1 0 0,0 1 0,0-1 1,0 0-1,0 0 0,0 1 0,0-1 0,0 0 0,0 0 0,1 1 0,-1-1 0,0 0 0,0 0 0,0 1 0,0-1 1,0 0-1,0 0 0,0 1 0,0-1 0,-1 0 0,1 0 0,0 1 0,0-1 0,0 0 0,0 0 0,0 0 0,0 1 1,0-1-1,-1 0 0,1 0 0,0 1 0,0-1 0,0 0 0,0 0 0,-1 0 0,1 0 0,0 1 0,0-1 1,-1 0-1,-8 10 139,-18 9-86,-1-1-1,-44 21 1,51-28-73,14-7-199,0 0 1,0-1 0,0 1 0,0-2 0,-1 1-1,1-1 1,-1 0 0,-8 0 0,13-4-640,6-8-5647,7-7-2909,-10 16 9806,6-10-2816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36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5448,'0'0'1116,"0"0"18,0 0-84,0 0 35,0 0-108,0 0-302,0 0-100,0 0-13,0 0-186,0 0-22,0 0 92,0 0-91,0 0 4,-2 3-33,-6 13-193,0 0 0,0 1 0,2 1 0,0-1 0,1 1 0,1 0-1,1 0 1,-2 22 0,3 37 210,12 129-1,0-151-230,-6-42-560,-2 1 1,3 23 0,-2-59-8157,-3 9 1727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36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3064,'0'0'1540,"0"0"-62,0 0-210,0 0-62,0 0 224,0 0-294,0 0-242,28-5 1112,112-14-714,0 1-2219,-113 13-3108,36-13 0,-40 10-2274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37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33 2960,'0'0'1464,"0"0"-110,-16-14 2272,13 12-3381,1 0 1,-1 0 0,0 1 0,0-1 0,1 0-1,-1 1 1,0 0 0,-1 0 0,1 0-1,0 0 1,0 0 0,0 1 0,-1-1-1,1 1 1,0 0 0,0 0 0,-1 0-1,1 0 1,-6 2 0,5-1-168,0 1 1,0 0-1,0 0 1,0 0-1,1 1 1,-1-1-1,1 1 1,-1 0-1,1 0 1,0 0-1,0 0 1,0 1-1,-2 3 0,-3 6-82,1 0-1,0 0 0,1 0 0,0 1 0,1-1 0,1 2 0,-5 25 0,2 34 141,7-68-128,0 0 0,0-1-1,0 1 1,1 0 0,0 0 0,1 0-1,-1-1 1,1 1 0,0-1 0,4 9 0,-5-13-8,-1 0 1,0 0 0,1 0 0,-1 0 0,1 0 0,0 0 0,-1 0 0,1 0 0,-1 0 0,1 0-1,0 0 1,0-1 0,0 1 0,0 0 0,-1-1 0,1 1 0,0 0 0,0-1 0,0 1 0,0-1-1,0 0 1,0 1 0,0-1 0,1 0 0,-1 1 0,0-1 0,0 0 0,0 0 0,0 0 0,0 0-1,0 0 1,0 0 0,0-1 0,1 1 0,-1 0 0,0 0 0,0-1 0,0 1 0,0-1 0,0 1-1,0-1 1,0 1 0,0-1 0,-1 1 0,1-1 0,0 0 0,0 0 0,0 1 0,-1-1-1,1 0 1,0 0 0,-1 0 0,1 0 0,-1 0 0,1 0 0,0-1 0,4-7 5,0-1-1,0 1 1,-1-1 0,4-13 0,51-200-228,-59 221 228,-1 5 1,0-1 0,0 1 0,0-1 0,0 1 0,0 0 0,1-1 1,-1 1-1,1 0 0,0 0 0,-1 4 0,1-4 8,-2 19 77,0-1 0,2 29 0,0-43-85,1 0 1,0 0 0,0 0 0,0-1 0,1 1 0,0 0 0,1-1 0,-1 0 0,1 1 0,0-1 0,6 8 0,-8-12-12,1 0 0,-1-1 0,0 1 0,0-1 0,1 0 1,-1 1-1,1-1 0,-1 0 0,1 0 0,-1 0 0,1 0 1,0 0-1,0 0 0,-1 0 0,1-1 0,0 1 0,0-1 1,0 1-1,0-1 0,0 0 0,0 0 0,0 1 0,-1-2 1,1 1-1,0 0 0,0 0 0,0 0 0,0-1 0,0 1 1,0-1-1,0 0 0,-1 1 0,1-1 0,3-2 0,24-20-2201,-4-3-3909,-23 23 5006,11-12-5250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37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2936,'0'0'1443,"0"0"-129,0 0-211,0 0-113,0 0-8,-9 23 1320,5-6-1886,1-1 0,1 1 0,0 0 0,1 0 0,1 0 0,3 25-1,23 105 386,-18-105-690,5 20-52,-3-1 0,2 91 0,-12-152-58,1 1 1,-1 0-1,0 0 0,0 0 0,0 0 0,0-1 1,0 1-1,0 0 0,0 0 0,-1 0 1,1 0-1,0-1 0,0 1 0,-1 0 0,1 0 1,0-1-1,-1 1 0,1 0 0,-1 0 0,1-1 1,-1 1-1,1-1 0,-1 1 0,0 1 1,0-2-2,0 0 1,0 0 0,0-1 0,0 1 0,1 0 0,-1 0-1,0 0 1,0 0 0,1-1 0,-1 1 0,0 0 0,0-1 0,1 1-1,-1-1 1,0 1 0,1-1 0,-1 1 0,0-1 0,0 0-1,-27-35-20,17 17-119,2-1-1,0 0 1,1-1-1,1 1 1,1-1 0,1-1-1,1 1 1,1-1 0,-1-41-1,4 44 34,1 1-1,1 0 1,0 0 0,1 0-1,1 0 1,1 0-1,1 1 1,0 0-1,2 0 1,-1 0-1,2 1 1,13-19 0,-12 21 262,1 0 0,0 1 0,1 0 0,1 1 0,23-18 0,-35 30-137,-1 0 0,0 0 0,0 0 0,1-1 0,-1 1 0,0 0 0,0 0 0,1 0 0,-1 0 0,0-1 1,1 1-1,-1 0 0,0 0 0,1 0 0,-1 0 0,0 0 0,1 0 0,-1 0 0,0 0 0,1 0 0,-1 0 1,0 0-1,1 0 0,-1 0 0,0 1 0,1-1 0,-1 0 0,0 0 0,1 0 0,-1 0 0,0 0 0,0 1 1,1-1-1,-1 1 0,7 12 200,-4 16-98,-4-19-102,0 0 1,-1 0-1,0 0 1,0 0-1,-1-1 1,0 1-1,-1-1 1,0 0-1,-1 0 1,0 0-1,-8 11 1,7-12-24,1-1 0,-1 0 0,0 0 0,0-1 0,-1 1 1,0-1-1,0-1 0,0 1 0,-1-2 0,0 1 0,0-1 0,-15 6 1,22-9-93,0-1 0,0 1 1,-1-1-1,1 0 0,0 0 1,0 1-1,-1-1 1,1 0-1,0 0 0,-1 0 1,1-1-1,0 1 1,0 0-1,-1 0 0,1-1 1,0 1-1,0-1 0,-1 1 1,1-1-1,0 1 1,0-1-1,0 0 0,0 1 1,-1-2-1,0 0-507,0-1 1,1 1-1,-1 0 0,1 0 1,0-1-1,0 1 0,0-1 1,0 1-1,0-1 1,0-3-1,-3-11-4817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38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96 345 1192,'0'0'599,"0"0"23,-14-19 2217,4-3-1458,1-1 0,2 0 0,-6-25 0,8 24-782,1-1 0,-1-48 0,6 67-519,0 0 0,0 0 0,0 0 0,1 0 0,0 0 0,0 0 0,1 1 0,-1-1 0,1 1 0,1-1 0,-1 1 0,9-9 0,-11 13-25,-1 0-50,0 1 0,0 0 0,0 0-1,0-1 1,0 1 0,1 0 0,-1 0 0,0 0 0,0 0 0,0-1 0,0 1 0,1 0 0,-1 0 0,0 0 0,0 0 0,1 0 0,-1 0 0,0-1 0,0 1 0,1 0 0,-1 0 0,0 0 0,0 0 0,1 0 0,-1 0 0,0 0 0,0 0 0,1 0 0,-1 0 0,0 0 0,0 0 0,1 0 0,-1 0 0,0 1 0,0-1 0,1 0 0,-1 0 0,0 0 0,0 0 0,0 0 0,1 1 0,-1-1 0,0 0 0,0 0 0,0 0 0,1 0 0,-1 1 0,10 7 152,-8-6-134,-1 1 0,0-1 0,0 1 0,0 0 0,0 0 0,0-1 0,-1 1 0,1 0 0,-1 0 0,0-1 1,0 1-1,0 0 0,0 0 0,0 0 0,-2 5 0,-13 47 60,10-38-57,-65 209 510,69-225-534,1 0-1,-1 0 1,1 0 0,0 0-1,0-1 1,-1 1 0,1 0-1,0 0 1,0 0-1,0 0 1,0 0 0,0 0-1,0 0 1,0 0 0,0 0-1,1 0 1,-1 0-1,0-1 1,0 1 0,1 0-1,-1 0 1,1 0 0,-1 0-1,0 0 1,2 1-1,-1-2 1,0 0-1,0 1 1,0-1-1,0 0 1,0 0-1,0 1 1,1-1-1,-1 0 1,0 0-1,0 0 1,0-1-1,0 1 1,0 0-1,0 0 1,0 0-1,0-1 1,2 0-1,7-3 3,0-1-1,0 0 1,10-7-1,-20 11-3,12-8-106,0-1 0,-1 0 0,0-1 1,-1-1-1,10-12 0,16-19-5863,-24 29 2875,0 1-2361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39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3616,'0'0'1713,"0"0"-421,0 0-188,0 0-167,0 0 17,0 0-49,0 0-257,0 0-71,0 0 14,0 0-207,5 24 709,2 34-497,0 68 1,-4-47-466,-2-18-75,-2-41-1,1 0 0,1-1 0,6 36 0,-7-54 27,4-22 90,3-46-133,-7 51-29,1-1 0,1 1 0,1 0 0,0 0 0,8-23 1,-10 37-12,0-1 1,0 1 0,0 0 0,0 0 0,0 0 0,1 0 0,-1 0 0,1 1 0,-1-1 0,1 0 0,0 1 0,-1-1 0,1 1 0,0-1 0,0 1-1,0 0 1,0 0 0,0 0 0,1 0 0,-1 0 0,0 1 0,0-1 0,1 1 0,2-1 0,-3 1 0,0 0 0,0 0 0,0 1 0,0-1 0,0 0 0,0 1 0,0 0 0,0-1 0,0 1 0,0 0 0,-1 0 0,1 0 0,0 0 0,-1 1 0,1-1 0,0 0 0,-1 1 0,0-1 0,1 1 0,-1-1 0,0 1 0,0 0 0,0-1 0,0 1 0,0 0 0,0 0 0,1 3 0,4 15 49,0 0 0,5 43 0,-7-39-772,12 46 1,-15-68 200,2 2-459,-3-2-6372,0-2 1749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40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16 3944,'0'0'1877,"0"0"-397,-25-11 3687,21 10-5096,-1 0 1,0 0-1,1 0 1,-1 1-1,0-1 1,0 1 0,1 0-1,-1 1 1,0-1-1,0 1 1,0 0 0,1 0-1,-1 0 1,1 1-1,-1 0 1,1-1-1,-1 2 1,1-1 0,0 0-1,0 1 1,0 0-1,1 0 1,-1 0-1,0 0 1,-3 6 0,4-6-24,0 0 1,1 1 0,-1-1 0,1 1 0,0 0-1,0 0 1,1 0 0,-1 0 0,1 0-1,-1 0 1,1 0 0,1 0 0,-1 1 0,0-1-1,1 0 1,0 1 0,0-1 0,0 0 0,1 1-1,0-1 1,-1 0 0,2 0 0,-1 0 0,0 0-1,1 0 1,-1 0 0,1 0 0,3 5 0,-3-6-49,0-1 1,0 1-1,0 0 1,0 0-1,0-1 1,0 0 0,1 1-1,-1-1 1,1 0-1,0 0 1,-1 0 0,1 0-1,0-1 1,0 1-1,0-1 1,1 0-1,-1 0 1,0 0 0,0 0-1,6 0 1,-6-1 0,0 0 0,1-1-1,-1 0 1,0 1 0,0-1 0,0 0 0,0-1 0,0 1-1,0-1 1,0 1 0,-1-1 0,1 0 0,-1 0 0,1 0-1,-1 0 1,1 0 0,-1-1 0,0 1 0,0-1 0,0 1-1,2-6 1,-2 6 3,0-1 0,-1 1 1,1-1-1,-1 1 0,0-1 0,0 0 0,0 1 0,0-1 0,0 0 0,0 0 1,-1 0-1,1 0 0,-1 0 0,0 1 0,0-1 0,0 0 0,0 0 0,-1 0 1,1 0-1,-1 0 0,0 0 0,0 1 0,-1-4 0,0 3 3,0 0 0,0 0 0,-1 0 0,1 1-1,-1-1 1,0 1 0,0-1 0,0 1 0,0 0 0,0 0 0,0 1-1,-1-1 1,1 1 0,-1-1 0,1 1 0,-1 0 0,1 0 0,-5 0 0,-21-3-147,1 1 1,-37 1 0,64 2-322,1 0-492,3-1-1074,33-16-4613,-15 7 1143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40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3360,'0'0'1631,"0"0"-206,0 0-103,0 0-76,-8 24 2536,3 31-3092,2-1 0,2 1-1,11 86 1,-3-53-642,-7-84-155,0 0 1,1-1 0,-1 1-1,1-1 1,0 1-1,0-1 1,0 1 0,0-1-1,1 0 1,-1 1-1,1-1 1,0 0-1,4 6 1,-4-7-574,1 0 0,-1 0 1,0-1-1,1 1 0,-1 0 0,1-1 0,-1 0 0,1 1 1,0-1-1,0 0 0,3 0 0,7 3-5237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2:44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1 591 5776,'0'0'80,"12"-29"2938,-5 19-2436,0 0 0,0 1 0,1 0 0,1 1-1,-1-1 1,11-6 0,7-8 123,-12 12-549,1 0 1,0 2 0,0 0 0,1 0-1,0 2 1,0 0 0,31-8 0,18-9 26,-6 0-21,-13 6-4,69-39 1,-101 49-156,23-15 26,0 2 0,2 2 0,68-26 1,11 3 29,-81 28-24,0 1 0,0 1 0,64-10 1,-80 18-28,-1-1 0,30-10 0,-32 9-1,-1 0 1,1 2 0,29-5-1,-3 10 9,-43-1-22,3 0 154,-4 0-3474,1 0-3602,-1 0 1090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49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 9096,'0'0'284,"0"0"312,0 0 332,0 0-10,0 0-79,0 0-19,-5 22 883,-14 142-344,12-80-1161,17-120-219,20-49 0,-23 65 11,-3 7 7,1-1 0,1 1-1,0 0 1,1 0 0,0 1 0,1 0 0,0 0 0,15-15 0,-23 27 5,0 0 0,1-1 1,-1 1-1,1-1 0,-1 1 1,1 0-1,-1-1 0,1 1 0,-1 0 1,1-1-1,-1 1 0,1 0 1,-1 0-1,1 0 0,-1-1 0,1 1 1,-1 0-1,1 0 0,0 0 1,-1 0-1,1 0 0,-1 0 0,1 0 1,0 0-1,-1 0 0,1 1 1,-1-1-1,1 0 0,-1 0 0,1 0 1,-1 1-1,2-1 0,-1 2 6,0-1-1,0 0 0,0 0 1,0 1-1,0-1 1,-1 1-1,1-1 0,0 0 1,-1 1-1,1 0 1,0 2-1,5 43 139,-6 82 13,14-154-180,-7 14 9,4-12 2,30-52-23,-38 69 38,1 1 1,0 0-1,0 0 1,0 0-1,1 0 1,0 0-1,0 1 1,0 0-1,0 0 1,7-3-1,-11 7 12,0-1 1,0 1-1,0 0 0,0-1 0,0 1 0,-1 0 1,1 0-1,0 0 0,0 0 0,0 0 0,0 0 1,0 0-1,0 0 0,0 1 0,0-1 0,0 0 1,-1 0-1,1 1 0,0-1 0,0 1 1,0-1-1,0 1 0,-1-1 0,1 1 0,0-1 1,-1 1-1,1 0 0,0-1 0,-1 1 0,1 0 1,-1-1-1,1 1 0,-1 0 0,1 0 0,-1 0 1,1 0-1,-1-1 0,0 1 0,0 0 0,1 0 1,-1 0-1,0 0 0,0 0 0,0 1 1,6 49 383,-5-43-372,0 15 35,-1-12-89,1 0-1,0 0 1,0 0-1,1-1 1,0 1-1,8 20 1,-10-30-339,0-1-158,0 0-40,5-3-9402,1-2 5584,0 0 1975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40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39 3392,'0'0'1668,"0"0"-194,0 0-220,0 0 42,0 0 102,0 0-310,-23-17 2087,19 15-3134,0-1 1,0 1 0,0-1-1,0 1 1,0 0-1,-1 1 1,1-1-1,-1 1 1,1 0 0,-1 0-1,0 0 1,1 1-1,-1-1 1,0 1-1,1 0 1,-1 1 0,-6 0-1,7 0-18,1 0 0,-1 0-1,1 0 1,-1 0 0,1 1-1,0 0 1,0-1 0,0 1 0,0 0-1,0 0 1,0 1 0,0-1-1,1 0 1,-1 1 0,1 0 0,0 0-1,-1-1 1,1 1 0,1 1-1,-1-1 1,0 0 0,-1 7 0,0-3-30,1 0 0,0 0 1,1 0-1,0 0 1,0 1-1,0-1 1,1 0-1,0 1 1,1-1-1,2 15 1,-2-20 0,0 1 1,0 0 0,0 0-1,1-1 1,-1 1 0,1-1-1,0 1 1,-1-1-1,1 1 1,0-1 0,0 0-1,1 0 1,-1 0-1,0 0 1,1-1 0,-1 1-1,1 0 1,-1-1-1,1 0 1,0 0 0,0 0-1,0 0 1,-1 0 0,1 0-1,0-1 1,0 1-1,0-1 1,0 0 0,4 0-1,-3 0-85,-1 0 1,1 0-1,0 0 0,0-1 0,-1 0 0,1 1 0,-1-1 1,1-1-1,-1 1 0,1 0 0,-1-1 0,0 0 1,1 0-1,-1 0 0,0 0 0,0 0 0,0 0 0,-1-1 1,1 0-1,-1 1 0,1-1 0,-1 0 0,3-5 1,2-5-1168,0-1 1,-1 1-1,-1-1 1,6-22-1,-5 14-1098,4-9-2595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41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3816,'1'4'3411,"3"17"-916,6 26 214,8 72 0,-5-21-2340,-9-70-347,25 111 143,-25-125-201,1 0-1,0 0 1,1-1 0,1 1 0,0-1 0,1-1-1,13 18 1,-19-28-251,1 1 1,-1-1-1,1 1 0,-1-1 0,1 0 0,0 0 0,4 2 1,-5-3-3324,-2-1 169,0 0-2612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48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3256,'0'0'1639,"0"0"15,0 0-113,0 0 138,0 0-18,0 0-409,0 0-222,-6 27 718,3 16-1439,1 0 1,4 44 0,0-8-267,-2 17 30,0-79-6430,0-30 2697,0-1-2820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48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1 176 3696,'0'0'1790,"0"0"-239,0 0 0,16-13 2702,49-33-1848,-18 15-2067,-27 17-310,0 1 1,1 1-1,1 1 1,25-10-1,-37 18-1242,1 0 0,-1 0 0,18-2 0,-18 5-2636,0 0-3162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49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92 3536,'0'0'1729,"0"0"-156,0 0-5,0 0 75,-13-25 2109,11 20-3654,-1 1 1,0 0 0,0 0-1,0 0 1,-1 0-1,1 0 1,-1 1-1,0 0 1,0-1-1,0 2 1,-1-1-1,1 0 1,0 1-1,-1 0 1,0 0-1,0 0 1,-8-2-1,2 2-13,-1 0 0,1 0 0,-1 1-1,0 0 1,1 1 0,-22 3 0,29-2-78,0 0 0,0 0 0,0 0 0,0 1 0,1 0 0,-1-1 0,1 1 0,-1 1 0,1-1 1,0 0-1,-1 1 0,1-1 0,1 1 0,-1 0 0,0 0 0,1 0 0,-1 1 0,1-1 0,0 1 1,0-1-1,-2 6 0,3-6-6,0-1 0,0 0 0,0 1 0,1-1 0,-1 1 0,1-1 0,0 1 0,-1-1 0,1 1 0,0-1 0,1 1 0,-1-1 0,0 1 0,1-1-1,-1 1 1,1-1 0,0 1 0,0-1 0,0 0 0,0 1 0,0-1 0,0 0 0,1 0 0,-1 0 0,1 0 0,-1 0 0,1 0 0,0 0 0,0-1 0,0 1 0,0-1 0,0 1 0,0-1 0,4 2 0,0 0 0,-1-1-1,1 0 1,0-1-1,0 1 1,0-1-1,0-1 1,0 1-1,1-1 1,-1 0-1,0 0 0,0 0 1,0-1-1,0 0 1,0 0-1,0-1 1,0 0-1,0 0 1,0 0-1,5-4 1,-5 3-1,1 0 1,-1-1-1,0 0 1,0 0-1,-1-1 1,1 0-1,-1 0 0,0 0 1,0 0-1,-1-1 1,0 0-1,0 0 1,0 0-1,0-1 1,-1 1-1,3-9 1,-9-8-9605,3 23 2840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49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62 3320,'0'0'1640,"0"0"-99,0 0 23,7-30 5533,-8 28-7050,0 0-1,0 1 0,0-1 1,0 0-1,0 1 1,0-1-1,0 1 0,0-1 1,-1 1-1,1 0 1,-1-1-1,1 1 0,-1 0 1,0 0-1,1 0 1,-1 0-1,0 0 0,1 1 1,-1-1-1,0 1 1,0-1-1,0 1 0,0-1 1,0 1-1,-3 0 1,-2-1-26,0 0 1,1 0 0,-1 1 0,0 0 0,1 0 0,-11 2 0,5 3-2,1-1 0,0 2 0,-16 9 0,5-2-7,18-11-12,0 1 0,-1 0 0,1 0 0,1 0 0,-1 0 0,0 1 0,1-1 0,0 1 0,0 0 0,0 0 0,0 0 0,1 1 0,-1-1 0,1 0 0,0 1 0,0 0 0,1-1 0,0 1 0,-2 7 0,3-9-1,0 1-1,-1-1 1,1 1 0,1-1 0,-1 0 0,0 1-1,1-1 1,0 0 0,0 1 0,0-1 0,0 0-1,0 0 1,1 0 0,-1 1 0,1-2 0,0 1-1,0 0 1,0 0 0,0-1 0,0 1 0,1-1-1,-1 1 1,1-1 0,0 0 0,0 0-1,-1 0 1,1-1 0,5 3 0,-3-2-19,-1 0 1,1-1-1,0 1 0,0-1 1,0 0-1,0-1 1,0 1-1,0-1 0,0 0 1,0 0-1,0 0 1,0-1-1,0 0 0,0 0 1,0 0-1,-1 0 1,1-1-1,0 0 0,-1 0 1,1 0-1,-1-1 1,1 1-1,4-5 0,-2 2-408,0-1-1,-1 0 0,1-1 1,-1 1-1,6-10 1,-6 8-1208,0-1 0,-1 0 0,0 0 0,3-12 1,0 2-3801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50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3672,'0'0'1817,"0"0"-65,0 0-23,0 0 6,0 0-334,0 0-502,0 0-227,0 0-28,0 17 273,2 0-746,4 31 136,-2-1 0,-4 75 0,-1-83-207,1 0 0,10 64-1,-1-8-3448,-7-97-1628,3-1 3817,-4 2 127,7-4-5069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50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27 3792,'0'0'1841,"0"0"-237,0 0 55,0 0 141,0 0-487,0 0-281,-9 2 768,5 5-1723,1 0-1,0 0 1,1 1 0,0-1-1,0 0 1,0 1 0,1 0-1,0-1 1,0 12 0,2 9-1,6 35 1,-3-28 31,-4-33-48,0-2 29,0 0-13,0 0-2,6-36 180,-5 30-285,2-14 66,0 0 1,2 1 0,0-1 0,1 1-1,10-22 1,-14 37-84,0 0 0,0 0 0,0 1-1,1-1 1,-1 0 0,1 1 0,0 0 0,0 0-1,1 0 1,-1 0 0,1 0 0,-1 1 0,1-1-1,0 1 1,0 0 0,0 0 0,0 0 0,0 1 0,0 0-1,0-1 1,1 1 0,-1 1 0,0-1 0,1 1-1,-1-1 1,1 1 0,-1 1 0,0-1 0,9 2 0,5 3-1382,7 4-5533,-23-8 6392,11 5-5617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51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47 3896,'0'0'1864,"0"0"-354,0 0-46,-24-7 3022,15 0-4186,-1 2 1,1-1-1,-1 1 1,-1 1-1,-20-7 1,29 11-245,-1-1 0,0 1 0,0 0 1,0 0-1,0 0 0,0 0 1,0 0-1,0 1 0,0-1 1,0 1-1,1 0 0,-1 0 1,0 0-1,0 0 0,1 0 0,-1 0 1,1 1-1,-1 0 0,1-1 1,0 1-1,-1 0 0,1 0 1,0 0-1,0 0 0,1 1 1,-1-1-1,0 1 0,-1 2 0,1-2-55,0 0-1,0 1 1,1-1-1,-1 1 0,1-1 1,0 1-1,0-1 0,0 1 1,0 0-1,1 0 0,-1 0 1,1-1-1,0 1 1,0 0-1,0 0 0,1 0 1,0-1-1,-1 1 0,1 0 1,0 0-1,2 3 0,1 1 1,0 0 0,1-1 0,-1 0 0,1 1 0,1-1 0,0-1 0,0 1 0,7 5-1,-11-10 1,0-1-1,0 0 0,0 1 0,0-1 0,1 0 0,-1 0 0,0-1 0,0 1 0,1 0 0,-1-1 1,0 1-1,1-1 0,-1 0 0,1 0 0,-1 0 0,0 0 0,1 0 0,-1 0 0,1-1 0,-1 1 0,0-1 1,1 0-1,-1 0 0,0 0 0,0 0 0,0 0 0,0 0 0,0 0 0,0-1 0,0 1 0,2-3 0,2 0 1,-1 0 0,-1 0 0,1-1 0,0 0 0,-1 0-1,0 0 1,0 0 0,-1-1 0,0 1 0,4-10-1,-4 5 20,0 0-1,-1 0 0,0 0 0,-1 0 0,0-13 0,8 47-182,1 0 0,1-1 0,1 0-1,21 29 1,-32-51-139,-1 0 1,1 0-1,0 0 0,0 0 0,-1-1 1,1 1-1,0 0 0,0-1 0,0 1 1,0-1-1,0 1 0,0-1 0,0 1 1,0-1-1,0 0 0,0 1 0,0-1 1,0 0-1,1 0 0,-1 0 0,0 0 1,0 0-1,0 0 0,0 0 0,0 0 1,0 0-1,2-1 0,9-1-7223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0:51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64 3840,'0'0'1841,"0"0"-309,-1-9 3132,-3-12-2193,3 18-2369,-1 1 1,0-1-1,0 1 0,-1 0 1,1 0-1,0 0 1,-1 0-1,1 1 1,-1-1-1,0 0 1,1 1-1,-1 0 1,0 0-1,0 0 1,0 0-1,0 0 1,0 0-1,0 1 1,-4-1-1,2 1-61,1-1-1,0 0 1,-1 1 0,1 0-1,0 0 1,-1 0 0,1 1-1,0-1 1,-1 1 0,1 0-1,0 0 1,0 1-1,-6 2 1,5 0-37,1 1-1,-1-1 1,1 1-1,0 0 1,0 1-1,1-1 1,-1 0-1,1 1 1,0 0-1,1 0 1,0 0-1,-2 6 1,0 1-4,1 1 1,0-1-1,1 0 1,0 24-1,2-35-1,0 0-1,-1 0 1,2 0-1,-1 0 1,0 0-1,0 0 1,1 0-1,-1 1 1,1-1-1,-1-1 1,1 1-1,0 0 1,0 0-1,0 0 1,0 0-1,0 0 1,0-1 0,1 1-1,-1-1 1,3 3-1,-3-3 0,1 0-1,0-1 1,0 1-1,-1 0 1,1-1-1,0 1 1,0-1 0,0 0-1,0 1 1,0-1-1,0 0 1,0 0-1,0 0 1,0-1-1,0 1 1,-1 0 0,4-2-1,3 0-6,-1-1-1,0 0 1,-1 0-1,1-1 1,0 0 0,-1 0-1,0 0 1,0-1-1,0 0 1,5-6-1,-1-2-29,0-1 0,0 0 0,-2-1 0,0 0 0,0 0 0,-2 0-1,10-32 1,-16 46 66,0 1 21,0 0 1,0 0 23,0 0-5,0 0-27,-2 22 30,30 168 120,-3-20 148,-24-158-326,0 0-1,0 0 0,-1-1 1,-1 1-1,0 0 0,-1 0 0,0-1 1,-1 1-1,0-1 0,-1 0 1,0 0-1,-1 0 0,0 0 1,-9 14-1,12-23-12,1 0 0,-1 0 1,0 0-1,0-1 0,0 1 1,0-1-1,0 1 0,0-1 1,0 1-1,0-1 0,-1 0 1,1 0-1,0 0 0,-1 0 1,1-1-1,-1 1 0,1-1 0,-1 1 1,1-1-1,-1 0 0,1 0 1,-1 0-1,1 0 0,-1-1 1,0 1-1,1-1 0,0 1 1,-1-1-1,1 0 0,-1 0 1,1 0-1,0 0 0,0 0 1,-1-1-1,1 1 0,-3-4 0,3 4-11,-1-1 0,1 0-1,-1-1 1,1 1 0,0 0-1,0-1 1,0 1 0,1-1-1,-1 0 1,0 1 0,1-1-1,0 0 1,0 0 0,0 0-1,0 0 1,0 0 0,0 0-1,1 0 1,-1 0 0,1 0-1,0 0 1,0-1 0,0 1-1,1 0 1,-1 0 0,1 0-1,0 0 1,-1 0-1,1 0 1,2-4 0,11-19-341,1 1 0,2 0-1,0 1 1,1 1 0,1 1 0,1 0 0,1 2 0,1 0 0,1 2 0,1 0 0,0 2-1,43-22 1,-16 10-6437,-25 14 994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50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18 8368,'0'0'328,"0"0"314,-24-11 4306,18 9-4773,0 1-1,1 0 1,-1 0-1,0 0 1,0 1-1,0 0 1,0 0-1,0 0 1,-6 2-1,-54 12 297,61-12-456,1 0 0,-1 1 0,1-1 0,-1 1 0,1 0 1,0 0-1,0 1 0,0-1 0,1 1 0,-1 0 0,1 0 0,0 0 0,0 0 0,0 0 0,1 1 0,-1-1 0,1 1 0,0 0 0,1 0 0,-1 0 1,1 0-1,0 0 0,0 0 0,0 0 0,1 0 0,0 9 0,-1-9-17,1 1-1,0 0 1,1 0 0,-1 0-1,1 0 1,0-1 0,0 1-1,1 0 1,0-1 0,0 1-1,0-1 1,1 0 0,-1 0-1,1 1 1,0-2 0,1 1-1,-1 0 1,1-1 0,0 1-1,0-1 1,1 0 0,-1-1-1,7 5 1,-7-6-8,0-1 1,0 1-1,1-1 1,-1 1-1,0-1 1,1 0-1,-1-1 1,1 1-1,0-1 1,-1 0-1,1 0 1,-1-1-1,1 1 0,-1-1 1,1 0-1,-1 0 1,1 0-1,-1-1 1,0 1-1,0-1 1,0 0-1,0-1 1,0 1-1,0-1 1,0 1-1,3-5 1,9-8-318,-1 0-1,-1 0 1,-1-2 0,16-24 0,-18 25-203,3-4-1287,14-29-8276,-19 31 9438,7-12-1202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0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361 152 3808,'0'0'380,"-8"-23"2550,4 13-2048,-1 0 0,1 0 0,-2 1 0,1-1 0,-1 2-1,0-1 1,-10-9 0,11 13-811,0 1 1,0 0-1,-1 0 0,0 0 0,1 1 1,-1 0-1,-1 0 0,1 1 0,0-1 1,-1 1-1,1 1 0,-13-3 1,12 3-39,1 1 0,-1-1 1,1 1-1,-1 0 0,0 0 1,1 1-1,-1-1 0,1 2 1,-1-1-1,1 1 0,-1 0 1,1 0-1,0 1 0,0 0 1,0 0-1,0 0 0,1 1 1,-1-1-1,-5 7 1,4-3-9,0 1 0,0 0 0,1 0 1,0 1-1,1 0 0,0 0 1,1 0-1,-1 1 0,2-1 1,-1 1-1,-3 18 0,3-7-16,0 1 0,1 0 0,1 0 0,1 0 0,0 1 0,2-1 0,4 23 0,-3-37-5,-1 0 0,2 0 0,-1 0 0,1 0 0,1-1 0,-1 1 0,1-1 0,0 0 0,8 11 0,-7-14-3,-1 1 0,0-1 0,1 0 1,0 0-1,0-1 0,0 1 0,0-1 0,1 0 0,-1-1 1,1 1-1,-1-1 0,1 0 0,0-1 0,8 2 1,0-1-52,1 0 1,-1-2-1,1 0 1,-1 0-1,0-2 1,1 1-1,-1-2 1,0 0-1,0-1 1,0 0-1,-1-1 1,1 0-1,-1-1 1,0-1 0,-1 0-1,0-1 1,0 0-1,0-1 1,12-12-1,-17 14 823,15-13-2625,27-28-10251,-31 28 10083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1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6856,'0'0'410,"0"0"233,0 0 318,0 0 165,0 0-54,0 0-107,0 0-298,0 0-95,0 0 40,0 0-154,-8 24 585,5 32-673,4 67 1,1-40-335,-3-32-18,-1-11-5,6 46 1,-3-76-17,0 1 0,1-1 0,1 0 0,-1 0 0,1-1 1,1 1-1,0-1 0,0 1 0,10 13 0,-14-23-67,1 1 1,0 0-1,0 0 0,0-1 1,0 1-1,0 0 0,0-1 1,0 1-1,0-1 0,0 1 0,0-1 1,0 0-1,0 0 0,1 1 1,-1-1-1,0 0 0,0 0 0,0 0 1,0 0-1,1 0 0,-1 0 1,0 0-1,0-1 0,0 1 0,0 0 1,0-1-1,0 1 0,0-1 1,0 1-1,0-1 0,0 1 0,0-1 1,0 0-1,0 1 0,2-3 1,29-26-11849,-25 20 10175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1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2184,'0'0'773,"0"0"441,0 0 106,0 0-101,0 0-204,0 0 40,0 0 203,-19 25 3696,17-22-4919,0 2 1,1-1-1,0 0 1,0 0 0,0 0-1,0 0 1,1 1 0,0-1-1,0 0 1,0 1-1,0-1 1,0 0 0,2 6-1,1-1-172,-1 0-1,1 0 0,1 0 0,-1-1 0,7 10 1,-9-17-787,-1-1-1738,1-1-5843,4 0 8557,-4 1-861,7-3-999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1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7816,'0'0'184,"0"0"288,0 0 488,0 0-304,0 0-136,0 0-192,0 0-136,2 8-88,-2-8-64,0 0-360,0 0-392,9 5-64,-2 0-1496,0-1-3128,5-1 4952,0 1-888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2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79 436 6168,'0'0'842,"0"0"5,-3-24 5061,3 23-5869,-1 0-1,0 0 1,1 0 0,-1 0-1,0 0 1,0 1 0,0-1 0,0 0-1,0 1 1,0-1 0,0 1 0,0-1-1,0 1 1,0-1 0,0 1-1,0-1 1,0 1 0,0 0 0,0 0-1,0 0 1,0 0 0,0 0-1,-1 0 1,1 0 0,0 0 0,0 0-1,0 0 1,0 0 0,0 1-1,0-1 1,0 0 0,0 1 0,0-1-1,0 1 1,0-1 0,0 1-1,0 0 1,0-1 0,0 1 0,0 0-1,0 0 1,1 0 0,-1-1-1,-1 3 1,-3 2-30,0 1 0,1 0-1,-1 0 1,1 1 0,-4 7 0,8-13-1,0 11-6,0 1 1,1-1 0,5 22 0,-6-31-5,1-1 1,-1 1 0,1-1-1,0 1 1,0-1-1,0 1 1,0-1-1,1 0 1,-1 1-1,1-1 1,-1 0-1,1 0 1,0 0-1,0 0 1,0 0-1,0-1 1,0 1-1,0-1 1,0 1 0,0-1-1,1 0 1,-1 1-1,1-1 1,3 1-1,-4-2-17,1 0-1,0 0 0,-1 0 1,1 0-1,0-1 1,-1 1-1,1-1 0,0 0 1,-1 0-1,1 1 1,-1-2-1,1 1 0,-1 0 1,3-2-1,35-26-410,-28 19 173,-5 4-11,0 0 1,0-1-1,-1 1 0,10-15 0,1-5-4470,16-34 0,-20 35 2644,6-12 450</inkml:trace>
  <inkml:trace contextRef="#ctx0" brushRef="#br0" timeOffset="1">282 1 6104,'0'0'385,"0"0"427,0 0 276,0 0 152,0 0 15,0 0-87,0 0-284,-1 0-728,1 0 1,-1 1 0,0-1 0,0 0-1,0 1 1,0-1 0,1 1 0,-1-1-1,0 1 1,0-1 0,1 1 0,-1 0-1,1-1 1,-1 1 0,0 1 0,-1 8-102,0 1 0,1 0 1,0-1-1,1 1 1,0 0-1,1-1 1,0 1-1,3 13 0,-4-23-52,36 288 90,-26-227 868,-5-34-2788,-2-12-9222,-3-17 8706,0 1 571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2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85 6424,'0'0'616,"12"-23"4028,-7 16-4417,1-1-216,0 0-1,0 0 1,1 1 0,0 0 0,11-8 0,-16 14-673,-2 1-128,0 0-1128,0 0-3253,0 0 3267,0 0 381</inkml:trace>
  <inkml:trace contextRef="#ctx0" brushRef="#br0" timeOffset="1">1 108 3696,'0'0'1485,"0"0"12,13 23 2678,-10-20-3982,-1 0-1,1-1 1,0 1 0,0 0-1,1-1 1,6 4 0,17 14-22,-26-18-214,48 51 111,-26-33-2505,-6-15-5634,-13-4 7882,8 1-1504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3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8528,'0'0'586,"0"0"428,0 0 119,0 0-10,0 0-254,0 0-102,0 0-90,0 0-381,-7 20 231,-3 141-143,5-35-384,4-87 766,1-23-2583,2-14-8429,1-11 7590,2-1 713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3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8416,'0'0'521,"0"0"660,0 0 263,0 0-292,0 0-209,0 0-170,0 0-377,0 0-238,0 0-76,21 7 13,59 12-262,-25-11-4428,-16-2-3968,-15-3 6735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3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24 5776,'0'0'892,"0"0"430,-16-21 4893,14 21-6162,0-1 0,0 1 0,0-1 0,-1 1 0,1 0 0,0 0-1,-1 0 1,1 0 0,0 0 0,0 1 0,-1-1 0,1 0 0,0 1 0,0 0 0,0 0 0,0 0 0,0 0 0,0 0 0,0 0 0,0 0 0,0 0 0,0 1-1,1-1 1,-1 1 0,0-1 0,1 1 0,-1 0 0,1 0 0,-2 3 0,-4 4-9,1 0 0,1 0 0,0 0 0,-8 21 0,10-22-37,0 0 0,1 0 0,1 1 1,-1-1-1,1 1 0,1 10 0,-1-16-7,1 0 0,1-1 0,-1 1 1,0 0-1,1 0 0,-1 0 0,1 0 0,0-1 0,0 1 0,0 0 0,0-1 0,0 1 0,1-1 0,-1 1 0,1-1 0,0 1 0,-1-1 1,1 0-1,0 0 0,1 0 0,3 3 0,-2-4 1,-1-1 1,1 1-1,0-1 1,-1 0-1,1 0 1,0-1-1,-1 1 0,1-1 1,0 1-1,-1-1 1,7-3-1,-5 1 23,0 0-1,-1-1 0,0 1 1,1-1-1,-1 0 1,-1 0-1,1 0 0,-1-1 1,1 1-1,-1-1 1,-1 0-1,1 0 0,-1 0 1,1 0-1,-1 0 1,2-10-1,-3 12-13,0 0 0,0-1 0,-1 1-1,1 0 1,-1 0 0,1 0 0,-1 0 0,0-1 0,0 1-1,-1 0 1,1 0 0,-1 0 0,1-1 0,-1 1 0,0 0-1,0 0 1,0 0 0,-1 0 0,1 0 0,-1 1 0,0-1-1,1 0 1,-1 1 0,0-1 0,-1 1 0,1 0 0,0-1-1,-1 1 1,1 0 0,-4-1 0,1 2-22,4 1-625,1 0 0,-1 1-1,0-1 1,1 1-1,-1-1 1,1 1 0,-1-1-1,1 1 1,-1-1 0,1 1-1,0-1 1,-1 1 0,1-1-1,-1 1 1,1 0-1,0-1 1,0 1 0,-1 0-1,1 0 1,-1 5-1348,1-6 2123,-2 7-2309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4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91 5608,'0'0'308,"0"0"169,-2-31 1964,1 27-2185,-1-1 0,1 1 1,-1 0-1,0 0 0,-1 0 0,1 0 0,-1 1 0,0-1 0,0 1 0,0-1 0,0 1 0,-6-5 0,7 7-140,-1 0 0,1 1 0,0-1 1,0 0-1,-1 1 0,1-1 0,-1 1 0,1 0 1,0 0-1,-1 0 0,1 0 0,-1 0 0,1 0 0,0 1 1,-1-1-1,1 1 0,0-1 0,0 1 0,-1 0 0,1 0 1,0 0-1,0 0 0,0 1 0,0-1 0,-4 3 1,4-2-117,1-1 0,-1 1 1,0-1-1,0 1 0,1 0 1,-1-1-1,1 1 0,-1 0 1,1 0-1,-1 3 1,1-4-1,1 0 0,0 0 0,-1 0 0,1 0 0,0 0 0,0 0 0,0 0 1,0 0-1,0 0 0,0 0 0,0 0 0,0 0 0,0 0 0,1 0 0,-1 0 0,0 0 1,1-1-1,-1 1 0,1 0 0,-1 0 0,1 0 0,-1 0 0,1 0 0,-1-1 1,1 1-1,0 0 0,-1 0 0,1-1 0,0 1 0,0-1 0,0 1 0,1 0 1,14 10 82,0 1 1,27 28 0,-39-37-71,-1 0 1,-1 0-1,1 0 1,0 0-1,-1 0 1,0 1-1,0 0 1,0-1-1,0 1 1,0 0-1,-1 0 1,0 0-1,1 0 1,-2 0-1,1 0 1,0 0-1,-1 0 1,0 0-1,0 0 1,0 0-1,-1 5 1,0-6 9,0-1 1,0 0-1,0 0 1,0 0-1,-1 0 1,1 0-1,-1-1 1,1 1 0,-1 0-1,0-1 1,1 1-1,-1-1 1,0 1-1,0-1 1,0 0 0,0 0-1,0 0 1,-1 0-1,1 0 1,0 0-1,0-1 1,-3 1 0,-9 2 18,0-1 0,-22 1 1,20-2 3,-15-1-48,31 0-18,-1 0 0,1-1 0,0 1 1,-1 0-1,1-1 0,0 1 0,0 0 0,-1-1 0,1 1 1,0-1-1,0 1 0,0-1 0,-1 1 0,1 0 0,0-1 1,0 1-1,0-1 0,0 1 0,0-1 0,0 1 0,0-1 1,0 1-1,0-1 0,0 1 0,0-1 0,0 1 0,1-1 1,-1 1-1,0 0 0,0-1 0,0 1 0,1-1 0,-1 1 1,0-1-1,0 1 0,1 0 0,0-1 0,8-18-1127,0 10-555,16-8-8489,-15 13 9461,8-4-1191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51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6120,'0'0'448,"0"0"406,0 0 272,0 0 352,0 0 22,-15 10 2895,10 3-4266,1-1 0,0 1 0,1 0-1,0 0 1,1 0 0,-1 21 0,3 83 187,1-81-182,19 206-13,-17-218-130,-3-23-47,9-23-404,-2-3 48,19-52-148,-23 71 567,0 0-1,0 0 1,0 1 0,1-1 0,0 1 0,0 0-1,0 0 1,1 0 0,9-8 0,-14 13 3,1-1 1,-1 1 0,1 0-1,-1-1 1,1 1-1,-1 0 1,1 0-1,-1-1 1,1 1 0,0 0-1,-1 0 1,1 0-1,-1 0 1,1-1 0,-1 1-1,1 0 1,0 0-1,-1 0 1,1 0-1,-1 1 1,1-1 0,0 0-1,-1 0 1,1 0-1,-1 0 1,1 0-1,-1 1 1,1-1 0,0 1-1,10 17 300,-2 29 38,-9-45-347,12 106-223,-12-107-123,0-1-85,4-3-9157,3-3 5479,-1 1 1867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4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8104,'0'0'376,"0"0"586,0 0 205,0 0 1,-13 17 924,6-7-1941,1 1 0,0-1 0,1 1 0,0 1 0,1-1 1,0 1-1,1 0 0,0 0 0,-1 14 0,-5 118-202,8-92 144,-11 130-9,12-181-54,0-1-1,0 0-6,1-7 1,-1 0 0,1 0 0,1 0 0,0 0 0,0 0 0,0 1 0,4-8 0,-1 2-3,-1 0-2,1 1 0,0 0 1,13-20-1,-16 29-14,-1 0 1,1-1-1,-1 1 1,1 0-1,0 0 0,0 0 1,0 0-1,0 0 1,0 1-1,0-1 0,0 1 1,1-1-1,-1 1 1,0 0-1,1 0 0,-1 0 1,1 0-1,0 0 1,-1 0-1,1 1 0,0-1 1,-1 1-1,7 0 1,-7 1-5,1 0 1,0 0 0,0 1 0,-1-1 0,1 1 0,-1-1 0,1 1-1,-1 0 1,0 0 0,0 0 0,0 0 0,0 1 0,0-1 0,0 0 0,0 1-1,-1 0 1,0-1 0,1 1 0,-1 0 0,0-1 0,1 6 0,2 3 1,-1 0 1,-1 1-1,0-1 1,1 15-1,-3 39 105,-4-28-4749,6-38-4154,3 0 8779,-4 1-827,7-3-1028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5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1 204 6632,'0'0'393,"0"0"375,0 0 252,0 0-108,0 0-244,0 0-144,24-14 928,24-16-165,-34 23-1157,-2 0 1,1-1 0,-1-1 0,0 0 0,0 0-1,-1-1 1,-1-1 0,15-18 0,-24 28-110,0 0 1,-1-1-1,1 1 1,0-1-1,-1 1 0,0 0 1,1-1-1,-1 0 1,0 1-1,0-1 1,0 1-1,0-1 0,0 1 1,0-1-1,0 1 1,0-1-1,-1 1 1,1-1-1,0 1 0,-1-1 1,0 1-1,1-1 1,-1 1-1,0 0 1,0-1-1,1 1 0,-1 0 1,0 0-1,0 0 1,0 0-1,-1-1 0,-1 0 1,2 1 12,-1-1-1,0 1 1,0 0 0,0-1 0,0 1-1,0 0 1,0 0 0,0 0 0,0 1-1,0-1 1,-1 1 0,1-1 0,0 1-1,0-1 1,-1 1 0,1 0-1,0 0 1,0 0 0,-1 1 0,1-1-1,-3 1 1,0 2-20,0-1 0,0 1 0,0 0 0,1 0 0,-1 0 0,1 1 0,0 0 0,0 0 0,0 0 0,0 0 0,1 0 0,0 1 0,0 0 0,0-1 0,0 1 0,1 0 0,0 0 0,0 1 0,0-1 0,1 0 0,0 1 1,0-1-1,0 1 0,0-1 0,1 1 0,0-1 0,0 1 0,1-1 0,0 1 0,-1-1 0,2 1 0,-1-1 0,1 0 0,0 1 0,0-1 0,0 0 0,1 0 0,-1 0 0,1-1 0,5 7 0,-4-7-11,0 0 0,0-1 0,0 1 0,0-1 0,0 0 0,1 0 0,-1-1 0,1 1-1,0-1 1,0 0 0,0 0 0,0-1 0,0 1 0,7 0 0,-4-1-90,0-1-1,0-1 1,1 1-1,-1-1 1,0 0 0,0-1-1,0 0 1,12-5-1,2 0-748,12-2-12243,-24 8 10888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6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328 123 5152,'0'0'537,"0"0"414,0 0 182,0 0 20,0 0 142,-16-16 1573,6 8-2659,-1 0 0,-1 1-1,1 1 1,-1-1 0,-1 2 0,1 0 0,-1 0 0,1 1-1,-1 1 1,-1 0 0,1 1 0,0 0 0,-1 1 0,1 0-1,-26 3 1,35-1-208,-1 0 0,1 0 0,-1 1 0,1 0 0,0 0-1,0 0 1,0 0 0,0 1 0,0-1 0,0 1 0,0 0 0,1 0 0,0 0 0,0 1-1,0-1 1,0 1 0,0 0 0,0 0 0,1 0 0,0 0 0,0 0 0,0 0 0,0 1-1,1-1 1,0 1 0,0-1 0,0 1 0,0-1 0,1 1 0,-1 0 0,1-1 0,1 1-1,-1-1 1,0 1 0,1 0 0,0-1 0,0 1 0,1-1 0,-1 1 0,1-1 0,0 0-1,0 0 1,0 0 0,4 4 0,-5-6-2,0 0 0,0 0 0,1 0 0,-1 0 0,1 0 0,-1 0 0,1-1 0,0 1 0,0 0 0,0-1 0,0 0 0,0 0 0,0 1 0,0-1 0,0 0 0,0 0-1,1-1 1,-1 1 0,0 0 0,4 0 0,0-1-3,0-1-1,0 1 1,0-1 0,0 0-1,0-1 1,-1 1-1,10-5 1,-9 4-40,-1-2-1,0 1 1,1 0 0,-1-1-1,-1 0 1,1 0 0,0-1 0,-1 1-1,0-1 1,6-9 0,0-1-133,0 0-1,10-25 1,3-28 15,-12 32 298,-11 35-32,0 1-19,-4 17 204,1-1-239,1-1-1,0 0 1,1 1-1,1-1 1,1 0-1,0 1 0,1-1 1,0 0-1,10 29 1,-12-42-83,1 0 0,0 0 0,0 0 0,0 0 0,0 0 0,1 0 0,-1 0 1,0-1-1,1 1 0,-1 0 0,1-1 0,0 0 0,-1 1 0,1-1 0,0 0 0,0 0 0,0 0 0,0 0 0,0 0 1,0 0-1,0-1 0,0 1 0,0-1 0,1 1 0,2-1 0,24-3-3687,0-7-6201,-15 5 8085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6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9 7992,'0'0'594,"0"0"612,-5 18 2290,-1 8-3168,0 0 0,2 1 0,1 0 0,1 0 0,3 39 0,0-59-327,-1-6 7,0-1 5,0 0-2,0 0 5,9-20 64,10-47 26,-15 52-104,-1 0-1,2 0 1,0 1 0,0 0 0,2 0-1,-1 0 1,16-21 0,-21 34-80,-1 0 0,1 0 0,0 1 0,-1-1 0,1 0 0,0 1 0,0-1 0,0 0 0,0 1 0,-1-1 0,1 1 0,0 0 0,0-1 0,0 1 0,0 0 0,0-1 0,0 1 0,0 0 0,0 0 0,0 0 0,0 0 0,0 0 0,0 0 0,0 0 0,0 0 0,0 1 0,0-1 0,0 0 0,2 1 0,-1 0-1050,1 0 0,-1 1 1,1-1-1,-1 1 0,0-1 0,0 1 0,0 0 0,0 0 0,3 4 1,3 3-752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7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0 179 7592,'0'0'506,"0"0"422,0 0 176,0 0-172,27 0 587,-20-1-1393,-1 1 1,1-1-1,0-1 0,-1 1 1,0-1-1,1 0 1,-1-1-1,0 1 0,0-1 1,0-1-1,0 1 0,-1-1 1,1 0-1,5-5 1,-7 6-84,-1 0 1,0-1 0,0 1 0,0 0-1,0-1 1,-1 0 0,1 0 0,-1 1 0,0-1-1,0-1 1,0 1 0,-1 0 0,1 0-1,-1-1 1,0 1 0,-1-1 0,1 1 0,-1-1-1,1 1 1,-2-1 0,1 1 0,-1-6 0,1 9-32,0-1 0,0 0 0,-1 0 0,1 1 0,0-1 1,-1 0-1,1 1 0,-1-1 0,0 0 0,1 1 0,-1-1 1,0 1-1,0-1 0,0 1 0,0 0 0,-1-1 0,1 1 1,0 0-1,0 0 0,-1-1 0,1 1 0,-1 0 0,1 1 1,-1-1-1,1 0 0,-1 0 0,1 1 0,-1-1 0,0 1 1,0-1-1,1 1 0,-1 0 0,0-1 0,1 1 0,-1 0 1,0 0-1,0 0 0,-3 1 0,2 0 18,0 0 0,0 1 0,-1-1 0,1 1 0,0-1 0,0 1 0,0 0 0,1 0 0,-1 1 0,0-1 1,1 0-1,0 1 0,-1 0 0,1-1 0,0 1 0,0 0 0,0 0 0,-2 6 0,2-3-14,0 0-1,0 0 1,0 0 0,1 0 0,0 0-1,0 0 1,1 1 0,0-1 0,0 0-1,0 1 1,1-1 0,-1 0 0,2 0-1,-1 0 1,4 10 0,-3-11-20,0-1 0,0 0 0,1 0 0,-1-1 1,1 1-1,0 0 0,0-1 0,0 0 0,0 1 0,1-1 0,0 0 0,-1-1 0,1 1 1,0-1-1,0 0 0,0 0 0,1 0 0,-1 0 0,0-1 0,1 1 0,-1-1 0,8 0 0,-1 1-176,1-2-1,0 1 0,0-2 0,0 0 0,-1 0 0,16-4 0,5-3-3187,0-1-3855,-23 7 4438,11-4 744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7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0 10272,'0'0'596,"0"0"456,0 0 254,0 0-268,0 0-297,0 0-221,0 0-181,-18 17 323,8-6-674,0 1 0,1 1-1,1 0 1,0 0 0,1 1-1,0 0 1,1 0 0,1 0-1,-5 20 1,4-15-374,5-18-201,1-1-1729,0 0-5773,0 0 5185,0 0 791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7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7848,'0'0'1816,"0"0"360,0 0-496,0 0-416,-1 7-936,-1 0-168,2-7-80,-4 9-88,2-2-176,-1 0-80,2 2-560,-1-2-352,2 1-96,2 0-7752,2-1 8368,-1 1-1280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8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66 11472,'0'0'498,"0"0"217,0 0 90,0 0-97,0 0-285,-12 27-111,-2 23-291,-3 9 33,14-54-47,5-7 1,9-19 11,15-32 3,-15 26 21,1 1 0,1 1 1,17-26-1,-28 50 33,-2 1-19,0 0 33,13 27 144,-9-5-203,0 0 1,0 41-1,2 10 13,-6-66-51,0-6-36,0-1-42,16-25-902,-7 11-96,13-16-10729,-14 20 10005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8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97 6664,'0'0'521,"0"0"351,7-19 2368,-6 17-3136,0 0 0,0 0 0,-1-1-1,0 1 1,1 0 0,-1 0 0,0 0 0,0-1 0,0 1 0,0 0-1,0 0 1,-1-1 0,1 1 0,-1 0 0,1 0 0,-1 0 0,0 0-1,0 0 1,0 0 0,0 0 0,0 0 0,0 0 0,-1 0-1,1 0 1,0 1 0,-1-1 0,0 0 0,1 1 0,-1 0 0,0-1-1,0 1 1,0 0 0,-2-1 0,1 0-64,0 1-1,0 0 0,0 0 1,0 0-1,0 1 1,0-1-1,-1 1 1,1 0-1,0 0 1,0 0-1,-1 0 1,1 0-1,0 1 0,0-1 1,0 1-1,0 0 1,0 0-1,0 0 1,0 0-1,0 1 1,0-1-1,-3 3 1,0 1-27,0 1 1,0 0 0,0 0 0,1 0 0,0 1 0,0 0 0,0 0 0,1 0 0,-4 9 0,6-11-16,0-1 0,0 0 0,0 1 1,1-1-1,0 1 0,0-1 0,0 1 1,1-1-1,-1 1 0,1 0 1,0-1-1,0 1 0,1 0 0,0-1 1,-1 1-1,1-1 0,3 9 1,-3-13-2,-1 1 0,0 0 1,1-1-1,-1 1 0,1-1 1,-1 1-1,0-1 1,1 1-1,-1-1 0,1 0 1,-1 1-1,1-1 0,-1 0 1,1 1-1,0-1 1,-1 0-1,1 1 0,-1-1 1,1 0-1,0 0 1,-1 0-1,1 0 0,-1 0 1,1 0-1,0 0 0,-1 0 1,1 0-1,0 0 1,22-8-41,14-21-89,-25 16 80,0 0 0,-1-1 0,0-1 0,9-18 1,23-29 185,-42 61-72,4 13 134,2 25-147,-1 0-1,-3 1 0,-1 62 1,-2-75 14,-1 0 1,-1 0 0,-8 37-1,8-54-41,0-1-1,0 1 0,-1-1 1,0 0-1,0 0 1,0 0-1,-1 0 1,0 0-1,-1-1 0,0 1 1,0-1-1,0 0 1,0-1-1,-1 0 0,-8 6 1,12-9-7,0-1-1,0 1 1,0-1 0,0 0 0,-1 0 0,1 0-1,0 0 1,-1-1 0,1 1 0,-1-1 0,1 1-1,-1-1 1,1 0 0,-1 0 0,1 0-1,-1 0 1,0 0 0,1-1 0,-1 1 0,1-1-1,0 0 1,-1 1 0,1-1 0,0 0 0,-1 0-1,1-1 1,0 1 0,0 0 0,0-1-1,0 1 1,0-1 0,0 0 0,0 0 0,1 0-1,-3-2 1,1 0-17,0-1 1,0 1-1,1-1 0,-1 1 0,1-1 0,0 0 0,0 0 0,1 0 0,-1 0 1,1 0-1,0 0 0,1 0 0,-1-1 0,1 1 0,1-10 0,0 10-24,0 0-1,1-1 1,0 1-1,0 0 1,1 0-1,-1 0 1,1 0-1,0 1 1,0-1-1,1 1 1,6-7-1,6-5-99,29-20 0,-27 23 31,-2 0-193,1 1-1,35-17 1,-21 15-3704,1 2-5413,-14 6 7321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29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4 133 3616,'0'0'640,"0"0"475,0 0 42,0 0-257,0 0-132,0 0 66,0 0-172,0-7 309,0 7 3262,-3 75-4012,3-74-224,0-1 10,7-20 24,0-9-44,15-48-10,-19 70-68,0-1 1,0 1 0,0 0-1,1 1 1,0-1 0,1 1-1,8-11 1,-13 16-31,1 0-1,0 1 1,0-1 0,0 0 0,0 0-1,1 0 1,-1 1 0,0-1 0,0 1-1,0-1 1,1 1 0,-1-1-1,0 1 1,0-1 0,1 1 0,-1 0-1,0 0 1,1 0 0,-1 0 0,0 0-1,3 0 1,-2 1-648,0 0-1,0-1 1,0 1-1,0 0 1,0 0 0,0 1-1,0-1 1,-1 0-1,1 0 1,0 1-1,-1-1 1,3 4 0,5 4-946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51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38 11824,'0'0'333,"0"0"158,0 0 279,0 0-90,4-30 282,-6 29-924,1 0 0,-1 0 1,1 1-1,-1-1 0,1 0 1,-1 1-1,0-1 1,1 1-1,-1-1 0,0 1 1,0 0-1,1 0 0,-1 0 1,0 0-1,0 0 1,1 0-1,-1 0 0,0 0 1,1 1-1,-1-1 0,0 1 1,1-1-1,-1 1 1,0 0-1,1 0 0,-2 0 1,-46 25 412,42-20-443,0 0-1,1 0 1,0 0-1,0 1 0,0 0 1,1 0-1,0 0 0,0 1 1,1-1-1,0 1 0,0 0 1,1 1-1,0-1 0,1 1 1,-1-1-1,2 1 0,-2 12 0,3-20-8,0-1-1,0 1 1,0 0-1,0 0 1,0-1-1,0 1 1,0 0-1,0 0 1,0 0-1,1-1 1,-1 1-1,0 0 1,1-1-1,-1 1 1,0 0-1,1-1 1,-1 1-1,1 0 1,-1-1-1,1 1 1,-1-1-1,1 1 1,-1-1-1,1 1 1,0-1-1,-1 1 1,1-1-1,0 1 1,-1-1-1,2 0 1,0 1-7,0-1 0,0 0 0,0 0 0,-1 0-1,1-1 1,0 1 0,0 0 0,0-1 0,0 1 0,0-1 0,-1 0 0,3 0 0,5-4-37,0 0 1,0-1 0,11-9-1,-3 2 36,-2-1-1,0 0 0,-1-1 1,23-31-1,-36 45 31,-1 1 0,1-1 0,-1 0-1,0 1 1,1-1 0,-1 1 0,0-1 0,1 0-1,-1 1 1,0-1 0,0 0 0,0 1-1,0-1 1,0 0 0,0 0 0,0 1 0,0-1-1,0 0 1,0 1 0,0-1 0,0 0 0,0 1-1,0-1 1,-1 0 0,1 1 0,0-1 0,0 0-1,-1 1 1,1-1 0,-1 1 0,1-1 0,0 0-1,-1 1 1,1-1 0,-1 1 0,1-1-1,-1 1 1,0 0 0,1-1 0,-1 1 0,1 0-1,-1-1 1,0 1 0,1 0 0,-1 0 0,0-1-1,1 1 1,-1 0 0,0 0 0,-1 0 0,-19-3-2365,10 3-2455,3 1-3528,8-1 6442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30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5832,'0'0'652,"7"-22"9406,-3 35-10037,0 1 0,-1 0 1,0-1-1,-1 1 0,0 0 0,-1 1 0,-1 14 0,2 16-29,4 1 105,-1-15-4168,-4-36-5210,4-2 8610,-3 3-77,5-10-1273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31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10960,'0'0'960,"0"0"640,0 0-400,0 0-672,0 0-264,-1 9-120,-4-2-56,4 0-40,1-7-16,0 0-24,0 0-176,0 0-136,0 0-24,0 0 160,0 0-11576,1 9 10960,1-2-1544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31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 11976,'0'0'890,"0"0"92,0 0-334,0 0-336,0 0-192,0 0-70,0 18-290,-7 88-187,-2 23 637,20-172-378,-6 11 86,12-42 0,-14 66 102,-1 0 0,1 0 1,1 0-1,-1 0 0,1 1 0,1-1 1,-1 1-1,1 0 0,1 0 0,9-9 1,-14 15 8,1-1 1,-1 1-1,1 0 1,0 0 0,-1 0-1,1 0 1,0 0-1,0 0 1,0 0 0,0 1-1,0-1 1,-1 1-1,1-1 1,0 1 0,0 0-1,0 0 1,0 0-1,0 0 1,0 0-1,0 0 1,4 1 0,-2 1 10,-1-1 0,0 1 0,0-1 0,0 1 0,0 0 1,0 1-1,0-1 0,0 0 0,-1 1 0,1-1 0,2 5 1,5 7 43,-1 0 1,-1 1 0,13 30 0,-20-43-89,50 133-500,-50-134 128,-1-1-1791,0 0-5766,0 0 5090,0 0 794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35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332 148 7096,'0'0'202,"0"-30"428,0 21-101,1-1 191,-1 1 0,0 0-1,-1-1 1,0 1 0,0 0 0,-1 0 0,0 0 0,-4-10 0,5 18-707,0 0 1,0-1 0,0 1 0,0 0 0,0 0 0,-1 0 0,1 0-1,0 0 1,0 0 0,-1 1 0,1-1 0,0 0 0,-1 1 0,1-1-1,-1 1 1,1-1 0,-1 1 0,1 0 0,-1 0 0,1-1-1,-1 1 1,-2 0 0,-32 5-11,17 2 12,1 0 0,0 1 0,0 1 0,1 1 0,0 0 0,0 1 0,1 1 0,-15 14 0,29-24-3,-1 1 1,1-1-1,-1 1 1,1-1-1,0 1 1,0 0-1,0 0 1,1-1-1,-1 1 1,1 1-1,-1-1 1,1 0-1,0 0 1,0 0 0,1 1-1,-1-1 1,1 0-1,-1 1 1,1-1-1,0 5 1,1-4 20,0 0 0,1 0 0,-1 0 1,1 0-1,-1 0 0,1-1 0,1 1 0,-1-1 1,0 1-1,1-1 0,-1 0 0,1 0 1,0 0-1,0 0 0,1 0 0,4 3 1,3 0 7,-1-1 0,1 0 0,1 0 0,-1-1 0,1 0 1,-1-1-1,14 1 0,-7 0-3,0 1 0,27 10-1,-40-13-26,-1 0 0,1 1 0,-1-1 0,0 1-1,0 0 1,0 0 0,0 0 0,-1 1 0,1-1 0,-1 1-1,0 0 1,0 0 0,0 0 0,2 5 0,-4-7 1,0 0 0,0-1 0,0 1 1,-1 0-1,1 0 0,0 0 0,-1 0 0,0 0 1,0 0-1,1 0 0,-1 0 0,0 0 0,-1 0 1,1 0-1,0 0 0,0 0 0,-1 0 0,1 0 1,-1 0-1,0 0 0,0-1 0,1 1 0,-1 0 1,0 0-1,-1-1 0,1 1 0,0 0 0,0-1 1,-1 1-1,1-1 0,-1 0 0,1 1 0,-1-1 1,1 0-1,-1 0 0,0 0 0,0 0 0,0 0 0,1-1 1,-3 2-1,-10 3 12,-1 0 1,1-1-1,-1 0 1,-18 2-1,19-4-26,-32 9-3,31-7-35,0 0 1,-1-1-1,1-1 0,0 0 0,-1-1 1,1 0-1,-31-4 0,46 3 10,-1 0 1,1-1-1,0 1 0,-1-1 1,1 1-1,0 0 0,0-1 1,-1 1-1,1-1 0,0 1 0,0-1 1,-1 1-1,1-1 0,0 1 1,0-1-1,0 1 0,0-1 0,0 1 1,0-1-1,0 1 0,0-1 1,0 1-1,0-1 0,0 1 1,0-1-1,0 1 0,1-1 0,-1 1 1,0-1-1,0 1 0,0-1 1,1 1-1,-1-1 0,0 1 1,1 0-1,-1-1 0,10-16-655,4 0 386,-6 9-2553,0 0 0,0 0-1,12-7 1,2 1 1122,8-1-162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36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 6832,'0'0'534,"0"0"504,-16 17 3302,7-6-4030,1 1 1,0 0 0,0 1 0,2 0-1,-1 0 1,2 0 0,-1 1 0,2 0-1,0 0 1,1 0 0,-3 23 0,2 16-270,4 99 1,2-68 203,-5-41-223,1-25 2,1-14 0,1-6 14,0-2-51,0 0 1,1-1 0,-1 1-1,1 0 1,0 0 0,1 0-1,-1 0 1,1 0-1,-1 1 1,1-1 0,0 0-1,1 1 1,-1-1 0,6-5-1,2-2-80,1 1-1,23-17 0,-1 1 30,-28 22 60,0 0-1,1 0 1,-1 0-1,1 1 1,0-1-1,11-3 1,-15 6 3,0 0 0,0 1 1,0-1-1,0 1 0,0-1 1,-1 1-1,1 0 0,0 0 0,0 0 1,0 0-1,0 0 0,0 0 1,0 0-1,0 1 0,0-1 0,0 1 1,0 0-1,-1-1 0,1 1 1,0 0-1,0 0 0,-1 0 0,1 0 1,-1 0-1,1 0 0,2 3 1,0 3 4,0-1 1,0 1 0,-1 0 0,1 1-1,-2-1 1,1 0 0,-1 1 0,0 0-1,1 10 1,7 24 13,-3-27-9,3 14-281,-7-26-1052,7-4-5037,1-3 513,-7 3 5436,6-5-1765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36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11 7672,'0'0'473,"0"0"462,0 0 127,0 0-55,0 0-62,0 0-270,0 0-103,-30-8 1233,24 7-1705,0 0 0,0 1 0,0 0 0,-1 0-1,1 0 1,0 1 0,0 0 0,0 0 0,0 0-1,0 1 1,0 0 0,1 0 0,-11 6 0,13-6-95,1 0 0,-1 0 0,1 0 0,0 0 0,-1 0 0,1 0 0,0 1 0,0-1 0,1 1 0,-1 0 0,0-1 0,1 1 0,0 0 0,0 0 0,0 0 0,0 0 0,0 0 0,0 0 0,1 0 0,-1 0 0,1 0 0,0 1 0,0-1 0,0 0 0,1 0 0,-1 0 0,1 0 0,0 0 0,1 4 0,-2-5-8,1 1 0,-1-1-1,1 0 1,0 0 0,0 1-1,0-1 1,0 0 0,0 0 0,1 0-1,-1 0 1,1 0 0,-1 0 0,1-1-1,0 1 1,0 0 0,2 1-1,-2-2-10,-1 0 0,1-1-1,0 1 1,-1-1-1,1 1 1,0-1 0,-1 0-1,1 1 1,0-1-1,0 0 1,0 0 0,-1 0-1,1-1 1,0 1-1,0 0 1,-1-1 0,4 0-1,-1-1-16,0 1 0,0-1 0,0-1 0,0 1 0,-1-1 0,1 1-1,-1-1 1,1 0 0,-1-1 0,0 1 0,0 0 0,0-1 0,-1 0 0,1 1-1,-1-1 1,2-5 0,1-3-23,0 0 0,5-23 0,-10 34 44,0 1-3,0 0 18,0 0 58,0 0 5,0 0 19,0 0 53,0 0-35,5 29 104,-5-22-206,1 0 1,-1 0-1,2-1 0,-1 1 0,1 0 0,0-1 0,3 7 1,-3-11-56,-1 0 1,0 0-1,1-1 1,-1 1-1,1 0 1,-1-1-1,1 1 0,0-1 1,0 1-1,-1-1 1,1 0-1,0 1 1,0-1-1,1-1 1,-1 1-1,0 0 1,0 0-1,0-1 1,0 1-1,1-1 1,-1 0-1,0 1 1,1-1-1,2 0 1,3-4-8213,1-5 3964,-6 6 3841,6-7-1590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10:41:44.63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1,'0'0,"0"0,0 0,0 0,0 0,0 0,0 0,0 0,0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45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1944,'0'0'423,"0"0"522,0 0 276,0 0-118,0 0-154,0 0-96,0 0-150,0 0 88,0 0 130,0 0-221,0 0-27,0 0 90,0 0-159,0 0 19,0 0 82,0 0-198,0 0-118,0 0-94,0 0-115,0 0-31,0 0 22,0 0-45,0 0-30,0 0 0,0 0-25,-1 11 24,2 181 239,-1-191-333,0 0-1,0 0 1,1 1-1,-1-1 0,0 0 1,0 0-1,1 0 1,-1 1-1,0-1 1,1 0-1,-1 0 1,1 0-1,0 0 1,-1 0-1,1 0 0,0 0 1,0 0-1,0 0 1,-1 0-1,1-1 1,0 1-1,0 0 1,0 0-1,0-1 1,0 1-1,1-1 1,-1 1-1,0-1 0,0 1 1,0-1-1,0 0 1,0 1-1,1-1 1,-1 0-1,0 0 1,0 0-1,3 0 0,-2-1-90,0 1 0,0 0 0,0-1 0,0 0 0,0 1 0,0-1 0,0 0 0,0 0 0,0 0 0,0 0 0,-1 0 0,1-1-1,0 1 1,-1-1 0,1 1 0,-1-1 0,0 1 0,1-1 0,-1 0 0,0 1 0,0-1 0,1-2 0,1 0-1197,3-6-7891,-3 3 7360,0-3-267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45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0 147 4360,'0'0'577,"0"0"539,0 0 152,0 0-199,0-27 2727,1 22-3498,0-1 0,0 1-1,1 0 1,0 1 0,0-1 0,0 0-1,3-6 1,-2 6-28,-2 4-116,1-1-113,0 1 1,1 0-1,-1-1 1,0 1-1,0-1 1,0 0 0,0 1-1,3-5 1,4-3 12,-2 4-41,0 0 1,0 1-1,1 0 1,-1 0-1,1 0 1,0 1-1,0 0 1,11-2-1,20 2-3150,-36 4-5903,2 3 8432,-3-2-141,7 5-1250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46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21 166 4624,'0'0'737,"0"0"302,0 0 57,16-23 3253,-3 12-3955,1 0 0,1 0-1,0 2 1,0 0 0,1 1 0,0 0 0,0 1-1,1 1 1,19-5 0,-22 6-124,-13 5-259,-1 0 1,0 0 0,0-1-1,1 1 1,-1 0 0,0-1-1,0 1 1,1 0-1,-1-1 1,0 1 0,0 0-1,0-1 1,0 1 0,0-1-1,0 1 1,0 0 0,0-1-1,1 1 1,-1-1-1,-1 1 1,1 0 0,0-1-1,0 1 1,0-1 0,0 1-1,0 0 1,0-1-1,0 1 1,0 0 0,-1-1-1,1 1 1,0 0 0,-1-1-1,-5-12 95,4 11-99,0 1 0,1-1 0,-1 0 0,0 0 0,0 1 0,0-1 0,0 1 0,-1 0 0,1 0 0,0 0 0,0 0 0,-1 0 0,1 0 0,-1 0 0,1 1 0,0-1 0,-1 1 0,1 0 0,-1 0 0,0 0 0,-3 0 0,-3 2 41,-1 0-1,1 1 1,-1-1 0,-11 7-1,-21 5 321,39-13-342,-1 1 0,1-1-1,-1 0 1,1 1 0,0 0 0,0 0-1,-1 0 1,1 0 0,0 1 0,1-1 0,-1 1-1,0-1 1,1 1 0,0 0 0,-1 0-1,1 0 1,0 1 0,1-1 0,-1 0-1,0 1 1,1-1 0,0 1 0,0-1 0,0 1-1,0 0 1,0 5 0,1-5-13,-1 0 0,1-1 0,0 1 1,0 0-1,0 0 0,1 0 0,-1-1 0,1 1 1,0 0-1,0-1 0,1 1 0,-1 0 0,1-1 1,-1 0-1,1 1 0,0-1 0,0 0 0,1 0 1,-1 0-1,0 0 0,1 0 0,0-1 0,0 1 1,0-1-1,0 0 0,6 4 0,7 0-72,1-1-1,0-1 1,0 0 0,1-1-1,-1-1 1,1-1 0,-1 0-1,1-1 1,-1-1 0,1-1-1,29-6 1,-16-2-1089,-27 9-272,0-1 0,0 0 0,0 0 0,-1 0 0,1 0 0,-1-1 0,1 0-1,-1 1 1,4-5 0,3-5-877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51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8528,'0'0'1209,"0"0"-236,0 0-33,0 0-164,0 0-296,0 0-124,0 0 63,-14 15 893,12-10-1322,0 1-1,0-1 1,1 1 0,0-1-1,0 1 1,0-1 0,0 1-1,1 0 1,0 0 0,0-1-1,1 1 1,-1 0 0,1-1-1,1 1 1,2 9 0,-4-15-191,1 0 1,-1 0 0,0 0 0,0 1 0,0-1 0,1 0 0,-1 0-1,0 0 1,0 0 0,1 0 0,-1 0 0,0 0 0,0 0 0,1 0-1,-1 0 1,0 0 0,1 0 0,-1 0 0,0 0 0,0 0 0,1 0-1,-1 0 1,0 0 0,0 0 0,1 0 0,-1 0 0,0 0 0,0-1-1,0 1 1,1 0 0,-1 0 0,0 0 0,0 0 0,0-1 0,1 1-1,-1 0 1,0 0 0,0 0 0,0-1 0,0 1 0,1-1 0,4-5-4316,-3 4 4489,3-6-1844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47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6496,'0'0'432,"0"0"297,0 0 327,0 0 355,0 0-227,0 0-142,0 0-20,0 0-236,0 0-142,0 0-216,0 0-149,3 9 257,2 13-347,0-1 1,-2 0 0,1 32-1,2 17-75,35 141-37,-30-231-61,0-16-57,18-49-131,-26 78 162,0-1-1,1 1 1,0 0 0,0 0 0,0 1 0,1-1-1,0 1 1,9-7 0,-13 12 9,0 0-1,0 0 1,0 0 0,0 1 0,0-1 0,0 0-1,0 1 1,1-1 0,-1 1 0,0 0 0,0-1-1,1 1 1,-1 0 0,0 0 0,1 0 0,-1 0-1,0 0 1,1 0 0,-1 0 0,0 0 0,1 0-1,-1 1 1,0-1 0,0 0 0,1 1 0,0 0-1,32 24 2,-18-11 11,-12-11 4,-1 1-1,0-1 1,0 1-1,0-1 0,-1 1 1,1 0-1,-1 0 0,0 0 1,0 0-1,0 1 0,-1-1 1,2 6-1,0 1 54,-1 0 0,0 0 0,-1 0 0,0 12 0,-1-21-54,0 0-1,0-1 1,0 1-1,0 0 1,-1 0-1,1 0 1,-1 0-1,1 0 1,-1 0-1,0 0 1,1 0-1,-1-1 1,0 1-1,0 0 0,-1-1 1,1 1-1,0-1 1,0 1-1,-1-1 1,1 0-1,-1 1 1,-2 1-1,0-1 2,0-1-1,1 1 0,-1-1 0,0 0 1,0 0-1,0 0 0,1 0 0,-1-1 0,0 1 1,0-1-1,-4-1 0,1 1-45,1 0 0,-1-1 0,1 0 0,0 0 0,0-1 0,0 1 0,0-1-1,0-1 1,0 1 0,0-1 0,0 0 0,1-1 0,0 1 0,-7-6 0,10 7 12,1 0 0,0 1 0,-1-1 0,1 0 0,0 0 0,0 0 0,0 0 0,1 0 0,-1 0 0,0-3 0,2-7-3055,9 3-8733,0 4 9680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47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58 7232,'0'0'421,"0"0"335,0 0 561,0 0 145,0 0-270,-9-24 1686,8 22-2810,0-1 0,-1 1 0,1 0 1,-1 0-1,0 0 0,0 0 0,1 0 0,-1 0 0,-1 1 0,1-1 0,0 1 0,0-1 0,-1 1 1,1 0-1,0 0 0,-1 0 0,1 0 0,-1 0 0,1 0 0,-1 1 0,0-1 0,1 1 0,-1 0 0,0 0 1,1 0-1,-4 0 0,-4 2 15,-1 1-1,2 0 1,-1 0 0,0 1 0,-13 7 0,-1 0 28,21-9-109,0 0 1,0-1-1,0 1 1,1 0-1,-1 1 1,1-1-1,-1 0 1,1 1-1,0-1 1,0 1-1,0 0 0,0 0 1,0 0-1,1 0 1,-1 0-1,1 0 1,0 0-1,0 0 1,0 1-1,0-1 1,1 0-1,-1 0 1,1 1-1,0-1 1,0 4-1,0-3 0,0 0 0,0 0 0,1 0 1,-1 0-1,1 0 0,0 0 0,0-1 0,1 1 0,-1 0 0,1-1 0,-1 1 0,1-1 0,0 1 1,1-1-1,-1 0 0,0 0 0,1 0 0,0 0 0,0 0 0,0-1 0,3 3 0,0-2-4,0 0-1,0-1 1,1 0-1,-1 0 1,0 0-1,1-1 1,0 0-1,-1 0 0,1 0 1,0-1-1,-1 0 1,1-1-1,0 1 1,-1-1-1,13-4 0,-15 4 2,1 0 0,-1-1-1,0 1 1,0-1 0,0 0-1,-1 0 1,1 0 0,0-1-1,-1 1 1,0-1 0,1 0-1,-1 0 1,0 0 0,0 0-1,-1-1 1,1 1 0,-1-1-1,0 1 1,0-1 0,0 0-1,0 0 1,0 0 0,-1 0-1,0 0 1,1-6-1,-2 8 5,0 0-1,0 0 0,0 1 1,0-1-1,0 0 0,-1 0 0,1 1 1,-1-1-1,0 0 0,1 1 1,-1-1-1,0 0 0,0 1 0,0-1 1,0 1-1,0-1 0,0 1 1,0 0-1,0-1 0,-1 1 0,1 0 1,-1 0-1,1 0 0,-1 0 0,1 0 1,-1 0-1,1 1 0,-1-1 1,-2 0-1,-5-3-96,-1 1 0,0 0 0,-17-2 0,24 5 19,2-1-216,1 1-28,0 0-124,0 0-47,0 0-1810,1 0-7634,5-4 8575,1 0-854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48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10224,'0'0'557,"0"0"27,-19 31 1289,19-29-1765,0 0-1,0 0 0,0 0 1,0 0-1,0 0 1,1 1-1,-1-1 1,1 0-1,0 0 0,-1 0 1,1 0-1,0 0 1,0 0-1,0 0 0,0-1 1,1 1-1,-1 0 1,0-1-1,1 1 0,-1 0 1,3 0-1,4 5 67,0-1 1,0-1-1,14 7 0,13 10 61,-10-4-186,33 19 0,-10-7-660,-46-29 300,-2-1-1893,0 0-6077,0 0 5278,0 0 790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48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1 10512,'0'0'561,"0"0"546,-18 3 1974,6 2-2834,0 2 0,0 0 1,0 0-1,-19 17 0,-22 14-46,37-27-162,0 0 0,0 1 0,-19 19 0,27-23-291,0 0-1,1 0 1,1 1-1,-1-1 1,1 2-1,1-1 1,-8 17-1,11-14-3230,3-6-5947,-1-6 7517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49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26 848,'0'0'176,"0"0"-57,0 0 9,0 0-10,0 0-47,0-1-32,-2-19 2422,-3 15 4283,-4 13-1065,2 1-7937,7-7 2297,0-2-19,0 0-3,0 0 4,0 0-30,0 0-110,0 0-102,0 0-316,0 0-207,0 0-1455,0 0-4153,0 0 4062,0 0 547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50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19 2288,'0'0'753,"-7"-10"11050,4 6-12297,2 3 524,1 1-1,-1-1 0,0 1 1,0 0-1,1-1 0,-1 1 1,0 0-1,0-1 0,0 1 1,0 0-1,1 0 1,-1 0-1,0 0 0,0 0 1,0 0-1,0 0 0,0 0 1,0 0-1,1 0 0,-1 0 1,0 1-1,0-1 0,0 0 1,-1 1-1,0 0-1,0 1 0,1-1 0,-1 1 0,0-1 0,1 1 0,-1-1 0,1 1 0,0 0 0,-3 3 0,-1 7 38,-1-1-1,-6 23 1,9-24 97,0-3 292,8-22-373,-2 5-88,0 1-1,-1-1 1,1-14 0,-3 22 27,0 2 7,-16 23 132,15-21-364,-3 2 242,1 0 0,0 0-1,0 0 1,1 1 0,-1-1 0,-3 10 0,2 11-4975,6-24-3897,3 1 8832,-5-1-844,9 2-1033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1:52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0 2248,'0'0'925,"0"0"521,0 0 68,0 0-107,0 0-187,0 0 48,0 0-158,0 0-354,0 0-130,-24 17 1687,16-9-2200,0 0-1,0 1 1,1 0 0,0 0-1,1 0 1,0 1 0,1 0-1,0 0 1,0 1 0,1-1-1,-4 16 1,8-25-106,0-1 1,0 0 0,0 0 0,4-2-13,1 0 1,-1 0-1,0 0 1,0-1 0,0 0-1,0 0 1,-1 0 0,1 0-1,-1-1 1,0 1 0,5-8-1,-5 8-6,22-43-78,-18 28 30,-12 25-32,-11 16 106,12-17-10,0-1 1,0 1-1,1 0 1,0 0-1,-5 11 1,6-10-22,1-6-59,1-1-57,0 0-164,14 1-2666,6-1-7653,-13-1 8758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1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383 101 6168,'0'0'1041,"0"0"111,-1-23 2065,0 19-3060,0 0-1,0 0 1,-1 0-1,1 0 1,-1 1 0,0-1-1,0 1 1,0-1-1,-1 1 1,1 0-1,-1 0 1,0 0-1,0 0 1,0 1-1,0-1 1,0 1 0,-1-1-1,1 1 1,-1 0-1,1 0 1,-1 1-1,0-1 1,0 1-1,0 0 1,-5-1-1,1 0-126,-1 1-1,1 0 0,0 0 0,0 1 0,-1 0 0,1 0 0,0 1 0,0 0 0,-1 0 0,1 1 0,-13 5 0,5-1-22,1 2 0,-1 0 0,1 1-1,1 0 1,-20 16 0,30-21-5,-1 0-1,1 0 1,0 0 0,1 0-1,-1 0 1,1 1-1,-1 0 1,1-1-1,1 1 1,-1 0 0,1 1-1,0-1 1,0 0-1,0 1 1,1-1 0,0 1-1,0-1 1,0 1-1,1 0 1,0 7 0,0-10-2,1-1 1,0 1 0,0-1 0,0 1 0,0-1 0,0 1 0,0-1 0,1 0 0,-1 1 0,1-1 0,0 0 0,0 0 0,-1 0 0,1 0 0,0 0 0,1-1 0,-1 1 0,0-1 0,0 1 0,1-1 0,-1 0 0,1 0 0,2 1 0,9 3 8,0 0 0,1-2-1,15 3 1,-10-2-3,88 24 37,-95-24-20,1 2-1,-1-1 0,0 2 0,0-1 1,19 15-1,-30-19-3,0-1 0,1 1 0,-1 0 0,0 0 0,0 0 0,0 0 1,0 0-1,-1 0 0,1 1 0,-1-1 0,1 1 0,-1-1 0,0 1 0,0-1 0,0 1 0,0 0 0,0-1 1,0 1-1,-1 0 0,0 0 0,1-1 0,-1 1 0,0 0 0,0 0 0,-1 0 0,1 0 0,-1-1 1,1 1-1,-1 0 0,0 0 0,0-1 0,0 1 0,0-1 0,0 1 0,-1-1 0,1 1 0,-1-1 1,0 0-1,-3 4 0,-2 2 6,0-1-1,0 0 1,-1 0 0,0-1 0,0 0 0,-1 0-1,0-1 1,0 0 0,-16 7 0,-13 0-15,-1 0 1,0-3 0,-66 8-1,102-17-48,0 0 0,0 1 0,0-1 0,-1 0-1,1-1 1,0 1 0,0 0 0,0-1 0,0 0-1,0 0 1,0 0 0,0 0 0,0 0 0,0 0-1,0-1 1,1 1 0,-5-4 0,5 3-30,1 0 0,0 0 1,0 0-1,0 0 0,0 0 0,1 0 0,-1 0 1,1 0-1,-1 0 0,1 0 0,-1 0 1,1 0-1,0-1 0,0 1 0,0 0 0,0 0 1,1 0-1,-1 0 0,1 0 0,-1 0 1,1-1-1,0 1 0,-1 0 0,1 1 1,0-1-1,0 0 0,2-3 0,29-50-7416,-14 23 194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1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1800,'0'0'1027,"0"0"459,0 0-18,0 0-109,0 0-18,0 0 40,0 0-81,0 0-76,0 0-253,0 0-127,0 0-184,-6 26 220,-1 20-779,3 0 1,1 0-1,5 60 1,0-20-51,-2-40-36,2-20 0,-2 0 0,-1 0 0,-1 0 0,-9 41 0,11-65-1,0-2-4,0-22-9,1 0 1,1 0 0,1 0-1,11-36 1,-13 51-2,1 1 0,0 0 0,0 0 0,1-1 0,0 1 0,0 1 0,1-1 0,-1 0 0,1 1 0,0 0 0,1 0 0,-1 0 0,1 0 0,0 1 0,0 0 0,0 0 0,1 0 0,0 0 0,10-4-1,-14 7 2,-1 1-1,1-1 0,0 1 0,0 0 0,-1-1 0,1 1 0,0 0 0,0 0 0,0 0 0,-1 0 0,1 0 0,0 1 0,0-1 0,0 0 0,-1 1 0,1 0 0,0-1 0,-1 1 0,1 0 0,2 1 0,-2 0 0,1 0 0,-1 0 0,0 1 0,0-1 0,0 1-1,0-1 1,0 1 0,-1 0 0,1-1 0,1 7 0,2 6 1,0 1-1,-2 0 0,3 28 1,-4-28 0,0-2-457,-1-3 578,0-1 0,1 0 0,0-1 0,6 17 0,-6-23-389,-1-1 0,0 0 0,0 0 0,1 1 0,-1-1 0,1 0 1,0-1-1,-1 1 0,5 3 0,-4-4-360,-1 0 0,1 0 0,0 0 0,0 0 0,0 0 0,1 0 0,-1 0 0,0-1 0,0 1 0,0-1 0,0 0 0,5 0 0,6 0-5021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2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21 3040,'0'0'1508,"0"0"-51,0 0-70,-23-15 4313,19 14-5577,0 0 1,0 0 0,0 0-1,0 0 1,0 1 0,0 0-1,0 0 1,0 0 0,0 0 0,0 1-1,0-1 1,0 1 0,0 0-1,0 0 1,1 1 0,-1-1-1,0 1 1,1 0 0,-5 2 0,-7 5-2,0 1 1,-26 22 0,35-25-115,0-1 0,0 1 0,1 0-1,-1 1 1,1 0 0,1-1 0,0 1 0,0 1-1,0-1 1,1 0 0,-3 16 0,5-20-6,0-1 1,0 1-1,0 0 0,0 0 1,1 0-1,0 0 0,0 0 1,0 0-1,0 0 0,1 0 1,0 0-1,-1 0 0,1 0 1,1 0-1,-1 0 0,0-1 1,1 1-1,0 0 0,0-1 1,0 0-1,0 1 0,1-1 1,-1 0-1,1 0 0,0 0 1,0 0-1,0-1 0,4 3 1,-5-3-10,1-1 0,0 1 0,-1-1 0,1 0 0,0 0 1,0 0-1,0 0 0,0-1 0,0 1 0,0-1 1,0 1-1,0-1 0,0 0 0,0-1 0,0 1 0,0 0 1,0-1-1,4-1 0,-2 0-19,-1 0-1,0 0 1,0 0-1,0-1 1,-1 0 0,1 1-1,0-1 1,-1-1-1,0 1 1,6-8 0,0-2-54,0-2 1,-1 1 0,-1-1-1,0 0 1,7-24 0,-10 25 57,-1-1 1,-1 1 0,0-1 0,-1 0 0,-1-23-1,0 36 39,-2 58 44,0-29 40,3 50 0,0-70-91,0 0 0,0 0 0,0 0 0,1 0 0,1 0 0,-1 0 0,1-1 0,0 1 0,0-1 0,1 0 0,7 11 0,-10-16-112,-1-1 1,1 1 0,-1-1 0,1 1 0,0 0 0,0-1 0,-1 1 0,1-1 0,0 1 0,0-1 0,-1 0 0,1 1 0,0-1 0,0 0 0,0 0 0,0 1 0,0-1 0,-1 0 0,1 0 0,0 0 0,0 0-1,0 0 1,0 0 0,0 0 0,0-1 0,0 1 0,-1 0 0,1 0 0,0-1 0,0 1 0,0 0 0,0-1 0,1-1-420,0 1-1,0 0 1,0-1 0,0 1-1,0-1 1,0 0 0,-1 0-1,1 1 1,-1-1 0,2-4-1,5-7-5872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52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11712,'0'0'464,"0"0"608,-5 0 456,-1 1-1040,1 0-240,0 1-120,-1-1-72,1 0-96,5-1-144,0 0-144,-4 6-280,2 0-632,2 1-104,3-1-7960,0 4 8640,0-1-1312</inkml:trace>
  <inkml:trace contextRef="#ctx0" brushRef="#br0" timeOffset="1">317 142 7064,'0'0'1844,"0"0"-167,0 0-172,0 0-302,-29-6 342,22 5-1448,-1 2 0,0-1-1,1 1 1,-1 0 0,1 0 0,-1 1-1,1 0 1,-1 0 0,1 1 0,-10 5-1,14-6-62,-1 1-1,1-1 1,1 1-1,-1-1 1,0 1-1,1 0 0,-1 0 1,1 0-1,0 1 1,0-1-1,0 0 1,0 1-1,1 0 1,0-1-1,-1 1 0,1 0 1,1-1-1,-1 1 1,0 0-1,1 0 1,0 0-1,0 6 0,0-8-28,0 1 0,0-1 0,0 0 0,0 1-1,0-1 1,1 0 0,-1 0 0,1 0 0,-1 1-1,1-1 1,0 0 0,0 0 0,0 0 0,0 0-1,0 0 1,0 0 0,1 0 0,-1-1 0,1 1-1,-1 0 1,1-1 0,0 1 0,0-1 0,-1 0-1,1 1 1,0-1 0,0 0 0,0 0 0,0 0-1,1-1 1,-1 1 0,0 0 0,0-1 0,0 1-1,1-1 1,-1 0 0,0 0 0,0 0-1,3 0 1,7-1 5,0 0-1,0-1 0,0 0 1,0-1-1,21-7 0,29-10-2757,-19 9-9287,-29 8 9907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2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39 3632,'0'0'1745,"-7"27"3486,3-6-4631,1-1 0,1 1 0,1 0 0,2 33 0,0-14-230,-1-39-318,0-1-8,0 0 6,0 0-16,0 0-7,0 0 0,0-23 97,0 13-133,1-1 1,1 1-1,0-1 1,0 1-1,1 0 1,0 0-1,1 0 1,0 0 0,0 0-1,1 1 1,1 0-1,-1 0 1,2 1-1,-1-1 1,1 1-1,0 0 1,1 1 0,0 0-1,0 0 1,0 1-1,1 0 1,0 0-1,18-8 1,-24 13-824,0 0 0,1 0 0,-1 1 0,1-1 0,-1 0 0,1 1 0,-1 0 0,6 0 0,-5 0-456,8 0-4061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3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1 563 4056,'0'0'1914,"0"0"-534,0 0-318,0 0 80,18 0 858,-14-2-1923,0 1-1,0-1 0,0 0 0,-1 0 1,1-1-1,0 1 0,-1-1 1,0 1-1,0-1 0,0 0 0,0 0 1,0-1-1,0 1 0,-1-1 0,0 1 1,1-1-1,-1 0 0,-1 1 1,1-1-1,0 0 0,0-5 0,5-13 402,0-1 0,4-31 0,-10 52-399,0-2 2,-1 0 0,1-1 1,0 1-1,-1 0 0,0 0 0,0 0 0,-1-1 1,1 1-1,-1 0 0,0 0 0,-1-5 1,1 8 103,-3 1-166,0 0 1,0 1-1,1-1 1,-1 1-1,0 0 1,0 0-1,0 1 1,1-1-1,-1 1 0,0 0 1,1 0-1,0 0 1,-1 0-1,1 0 1,0 1-1,0-1 1,0 1-1,1 0 1,-1 0-1,1 0 1,-1 0-1,1 1 0,0-1 1,0 1-1,1-1 1,-1 1-1,1 0 1,0-1-1,-1 1 1,1 6-1,-1-2-15,0 0-1,1 1 1,0-1-1,1 1 1,0-1 0,0 1-1,1-1 1,0 1-1,1-1 1,0 0-1,0 1 1,0-1 0,6 12-1,-6-17-89,0 0 1,0 0-1,0 0 0,1 0 1,-1 0-1,1 0 0,-1-1 0,1 1 1,0-1-1,0 0 0,0 0 0,0 0 1,1 0-1,-1 0 0,5 1 0,-1-1-615,0 0-1,1 0 0,-1-1 0,0 0 0,0-1 0,1 1 0,9-2 0,2-1-1106,-2-1-1,34-9 0,-3-4 2915,-38 12-653,0 0 1,0-1-1,-1-1 1,1 0 0,-1 0-1,0-1 1,-1 0 0,14-14-1,-19 18-234,0 0 1,-1 0-1,1 0 0,0-1 1,-1 1-1,0-1 0,0 1 1,0-1-1,-1 0 0,1 0 0,-1 0 1,0 0-1,0 0 0,0 0 1,0 0-1,-1 0 0,0 0 1,1 0-1,-2 0 0,1 0 0,0-1 1,-1 1-1,0 0 0,0 0 1,0 0-1,-2-5 0,2 7-191,0 0-1,-1 0 1,1 1 0,0-1-1,-1 0 1,1 0 0,-1 1-1,1-1 1,-1 1 0,0-1-1,0 1 1,1 0-1,-1 0 1,0 0 0,0 0-1,0 0 1,0 0 0,-1 0-1,1 1 1,0-1 0,0 1-1,0 0 1,0-1-1,-1 1 1,1 0 0,0 0-1,0 0 1,-1 1 0,1-1-1,0 0 1,0 1 0,-4 1-1,1 0-9,1-1 0,-1 1 1,1 0-1,0 1 0,0-1 0,0 1 0,0 0 0,0 0 0,0 0 1,1 0-1,0 0 0,0 1 0,-1 0 0,-3 6 0,4-1-12,-1-1 0,1 1 0,0 0-1,1 0 1,0 1 0,0-1 0,1 0-1,0 1 1,1 13 0,0-19-11,1-1 0,-1 0 0,1 0-1,-1 0 1,1 0 0,0 0 0,0 0 0,0 0 0,1 0 0,-1 0-1,1 0 1,-1-1 0,5 5 0,-5-5-11,1-1-1,0 1 1,0-1-1,0 0 1,0 0 0,0 0-1,0 0 1,0 0 0,0-1-1,1 1 1,-1 0-1,0-1 1,0 0 0,1 0-1,-1 1 1,0-1-1,0 0 1,1-1 0,-1 1-1,0 0 1,4-2 0,-2 1-33,1-1 0,-1 1 0,0-1 1,1-1-1,-1 1 0,0 0 0,-1-1 1,1 0-1,0 0 0,-1 0 0,0 0 1,1-1-1,-1 1 0,-1-1 0,1 0 1,0 0-1,-1 0 0,0 0 0,4-8 1,2-9-529,-1-1 1,8-39-1,-11 45 87,2-14-397,-2 0 0,-1-1 0,-1-42 1,-13-89 2510,10 154-983,0 1-1,-1 0 1,1 0-1,-1 0 0,-6-13 1,7 19-152,1 1-195,-9 25 296,6-8-491,1 0 1,1 1-1,0-1 0,4 33 0,17 73 79,-9-61-167,-8-43-67,19 96 188,-18-101-323,0-1 0,0 0 0,2 0 0,-1 0 0,2-1 0,9 15 0,4-7-2309,-18-19 1779,0 0 0,0-1 0,0 1 0,0 0 0,1-1 0,-1 1 0,0-1 0,0 0 0,5 1 0,5-1-5147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5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37 4496,'0'0'1253,"0"0"-100,0 0-73,0 0 134,0 0-77,0-28 3866,-1 166-4921,9 252 212,-29-728-838,21 319 564,0 0 0,1 0 0,1 0 0,5-22 0,-5 35-10,-1 0-1,2 0 0,-1 0 1,1 0-1,-1 0 0,1 1 1,5-7-1,-6 9-6,0 1 0,0 0 0,1-1-1,-1 1 1,0 0 0,1 0 0,0 1 0,-1-1 0,1 0 0,0 1 0,0 0-1,0-1 1,0 1 0,0 0 0,4 0 0,-3 0 5,0 2-1,0-1 1,0 0 0,0 1 0,0-1-1,-1 1 1,1 0 0,0 0 0,0 1-1,-1-1 1,1 1 0,-1 0 0,1 0-1,-1 0 1,0 0 0,0 0 0,0 1-1,5 5 1,-2-2 1,0 0 0,-1 0 0,1 1 0,-2 0 0,1 0 0,-1 1 0,6 12 0,-7-12 6,-1 0 0,0 1 0,-1-1 0,0 1 1,0-1-1,-1 1 0,0-1 0,0 1 1,-1-1-1,0 0 0,-1 1 0,0-1 0,0 0 1,0 0-1,-1 0 0,-8 15 0,9-19-16,0 0-1,0-1 1,-1 1-1,0 0 1,1-1-1,-1 0 0,0 0 1,0 1-1,-1-2 1,1 1-1,-1 0 1,1-1-1,-1 0 0,0 0 1,0 0-1,0 0 1,0 0-1,0-1 1,-1 0-1,1 0 0,0 0 1,-1 0-1,1-1 1,0 0-1,-1 1 1,1-2-1,-1 1 0,1 0 1,0-1-1,-1 0 1,1 0-1,0 0 1,0-1-1,-5-2 1,6 3-129,-1-1 0,1 1 0,0-1 0,0 0 0,1 0 0,-1 0 1,0-1-1,1 1 0,-1-1 0,1 1 0,0-1 0,0 0 1,0 0-1,0 0 0,0 0 0,1 0 0,-1 0 0,-1-6 1,2 6-527,1-1 0,-1 1 1,1 0-1,-1-1 1,1 1-1,0-1 0,0 1 1,0-1-1,1 1 0,-1-1 1,3-5-1,3-8-4813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7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92 1728,'-3'-18'3687,"-2"-54"4372,5 71-7293,0 1-145,0 0-322,0 0-109,0 0-22,0 2-49,-35 344 496,25-202-574,7-117-31,1-8 4,1 1-1,1 38 0,14-86-11,18-52-21,-24 56-10,0 1 1,2 0-1,1 1 1,19-31 0,-29 51 26,0 0 0,0 0 1,1 1-1,-1-1 1,0 0-1,1 1 0,-1-1 1,1 1-1,-1 0 1,1-1-1,0 1 0,0 0 1,-1 0-1,1 0 1,0 0-1,0 0 0,0 0 1,0 1-1,0-1 1,0 1-1,0-1 1,0 1-1,4 0 0,-4 1 3,0 0-1,0 0 0,0 0 0,0 0 1,0 0-1,0 0 0,0 1 0,0-1 1,0 1-1,0-1 0,-1 1 0,1 0 0,-1 0 1,1 0-1,-1 0 0,0 0 0,1 0 1,-1 0-1,1 4 0,15 34-10,-2 2 0,12 49 0,-9-26-422,-16-59 97,-1 0 0,2 0 0,-1 0 0,1 0 0,-1-1 0,1 1 0,1-1 1,-1 1-1,6 4 0,-7-8-140,1 0 0,-1 0 0,1 0 0,0 0 0,0 0 0,0-1 0,0 1 0,0-1 0,0 0 0,1 0 0,-1 0 0,0 0 0,1-1 0,-1 1 0,0-1 0,1 0 0,-1 0 1,6-1-1,-1 0 199,1 0 0,-1-1 0,1 0 1,-1 0-1,0-1 0,12-5 1,-12 4 628,-1 0 0,1 0 1,-1-1-1,-1 0 0,1 0 1,11-11-1,-15 12-96,0 1-1,0 0 1,-1-1-1,1 0 1,-1 0-1,1 1 1,-1-1-1,0-1 1,-1 1-1,1 0 1,-1 0-1,0-1 1,0 1-1,0-1 1,0 1-1,-1-1 1,0 1-1,0-1 1,0 1 0,-1-1-1,1 1 1,-1 0-1,0-1 1,0 1-1,-1 0 1,1-1-1,-1 1 1,0 0-1,0 0 1,-4-5-1,2 2 12,-1 0 0,-1 0 0,1 1 0,-1 0 0,-1 0 0,1 0 0,-1 1 0,1 0 0,-2 0 0,1 0 0,-12-4 0,16 8-240,0-1 0,0 1 0,0 0 0,-1 1 0,1-1 0,0 0 0,-1 1 0,1 0 0,0 0 0,-1 0 0,1 0 0,0 0 0,-1 1 0,1 0 0,0-1 0,-1 1 0,1 0 0,0 1 0,0-1-1,0 1 1,0-1 0,0 1 0,0 0 0,1 0 0,-1 0 0,1 0 0,-1 0 0,1 1 0,0-1 0,-1 1 0,-2 5 0,-2 3-9,1 0 0,0 0 0,0 0 0,1 1 0,1 0 0,0 0 1,-4 16-1,7-20-18,0 0 0,0 0 0,0 0 0,1 0 0,1 0 0,-1 0 0,1 0 0,0 0 0,1 0 0,0-1 0,0 1 0,7 14 1,-9-21-7,1 0 0,0 1 1,0-1-1,0 1 1,0-1-1,0 0 1,0 0-1,0 0 1,0 0-1,1 0 0,-1 0 1,0 0-1,1 0 1,-1 0-1,1 0 1,-1-1-1,1 1 1,-1-1-1,1 1 0,2 0 1,0-1 0,0 0 0,0 0 1,-1 0-1,1 0 0,0 0 0,0-1 0,0 0 1,5-2-1,2-1 2,0 0 0,-1-1-1,0 0 1,0-1 0,11-8 0,-14 8 3,0-1 0,0 1 1,0-1-1,-1-1 0,-1 1 1,1-1-1,-1 0 0,0 0 1,-1-1-1,0 0 0,0 1 1,2-12-1,-4 15 6,-1 1 0,0 0-1,0-1 1,0 1 0,-1 0 0,0-1-1,1 1 1,-2-1 0,1 1 0,0-1-1,-1 1 1,0-1 0,0 1 0,0 0 0,-1-1-1,1 1 1,-1 0 0,0 0 0,0 0-1,0 0 1,-1 1 0,0-1 0,1 0-1,-1 1 1,0 0 0,-1 0 0,-6-5 0,8 6 2,-1 0 1,0 1 0,0 0-1,0 0 1,-1 0 0,1 0-1,0 0 1,0 0 0,0 1-1,-1 0 1,-6-1 0,9 1-66,0 0 1,-1 0-1,1 1 1,0-1-1,0 0 1,-1 0-1,1 1 1,0-1-1,-1 0 0,1 1 1,0-1-1,0 1 1,0 0-1,-1-1 1,1 1-1,0 0 1,0 0-1,0 0 1,0 0-1,0 0 1,1 0-1,-1 0 1,0 0-1,0 0 0,1 0 1,-1 0-1,0 0 1,1 1-1,-1-1 1,0 2-1,1-1-1128,17 6-6863,-7-7 2740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7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12 2424,'0'0'1281,"0"0"293,-25-11 5451,23 10-6942,1 1 0,-1 0 0,1 0 1,-1 1-1,0-1 0,1 0 0,-1 0 1,1 1-1,-1-1 0,1 1 0,-1-1 1,1 1-1,0 0 0,-1 0 0,1-1 1,0 1-1,-1 0 0,1 0 0,0 0 0,0 0 1,0 1-1,0-1 0,0 0 0,0 0 1,0 1-1,0-1 0,1 0 0,-1 1 1,0-1-1,1 1 0,-1-1 0,1 1 1,0-1-1,-1 1 0,1-1 0,0 1 1,0 0-1,0-1 0,0 2 0,0 9-161,1 0-1,0 0 0,0 0 0,4 13 1,-2-13 306,12 135-190,-13-109-4835,-4-74-889,0 17 671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7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2368,'0'0'2268,"-28"0"4741,109 0-3808,46 0-12918,-102 0 4596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8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21 3320,'0'0'1611,"0"0"-241,-24-17 3886,21 16-5097,-1 0 1,1 1-1,-1-1 0,0 1 1,1 0-1,-1 0 1,0 0-1,1 0 0,-1 1 1,1-1-1,-1 1 0,1 0 1,-1 0-1,1 0 0,-1 0 1,1 1-1,0 0 1,-1-1-1,1 1 0,-3 3 1,-2 0-117,1 1 0,0-1 1,1 1-1,-1 1 0,1-1 1,0 1-1,-5 9 0,-1 3-8,-15 33-1,24-47-31,1-1 0,0 1 0,1 0 0,-1 1 1,1-1-1,0 0 0,0 0 0,0 1 0,1-1 0,0 0 0,0 0 0,2 11 1,-2-14-5,1-1 0,0 1 0,0-1 0,-1 0 0,1 1 0,0-1 0,0 0 0,0 0 0,1 0 1,-1 1-1,0-1 0,0 0 0,1-1 0,-1 1 0,0 0 0,1 0 0,-1 0 0,1-1 0,-1 1 0,1-1 1,-1 1-1,1-1 0,-1 0 0,1 0 0,0 1 0,-1-1 0,1 0 0,0 0 0,-1-1 0,1 1 1,-1 0-1,1 0 0,2-2 0,1 1-3,0 0 0,0 0 0,-1-1 0,1 0 1,0 0-1,-1 0 0,1 0 0,-1-1 0,8-6 0,-2-1-3,0 0-1,-1-1 1,0-1-1,13-23 1,-20 32 11,0-1 0,0 1 0,0-1 0,0 0 0,-1 0 0,0 0 0,1 0 0,-2 0 0,1 0 0,0-1 0,-1 1 0,0 0 0,0 0 0,0 0 0,0-1 0,-1 1 0,1 0 0,-1 0 0,0 0 0,0 0 0,-2-4 0,2 7 2,0-1 1,0 1-1,0 0 1,0 0-1,0 0 1,0 0-1,0 0 0,-1 0 1,1 0-1,0 0 1,-1 0-1,1 1 1,0-1-1,-1 1 1,1-1-1,-1 1 1,1-1-1,-1 1 0,1 0 1,-1-1-1,1 1 1,-1 0-1,1 0 1,-1 0-1,1 1 1,-1-1-1,1 0 1,-1 0-1,1 1 0,-1-1 1,1 1-1,0-1 1,-3 2-1,-10 2-2891,1-4-3850,13 0 803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8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0 2968,'0'0'1068,"0"0"75,0 0 67,0 0-195,0 0-46,0 0 276,0 0-106,0 0-87,0 0-69,0 0-255,0 0-62,0 0-67,-4 12-147,-11 54-226,-7 80 1,-13 60-204,46-226 168,7-23-183,-10 11 0,-4 14-9,1 0 1,12-33-1,-15 48 3,-1 0 0,0 0 0,1 0-1,0 0 1,-1 0 0,1 0 0,0 1 0,0-1-1,1 1 1,-1-1 0,1 1 0,-1 0 0,1 0-1,0 0 1,-1 0 0,1 0 0,0 1 0,0-1-1,0 1 1,1 0 0,-1 0 0,4 0 0,-5 0 7,1 1 0,0 1 1,0-1-1,0 0 0,0 1 1,0 0-1,-1-1 0,1 1 1,0 0-1,0 0 0,-1 1 1,1-1-1,-1 1 1,1-1-1,-1 1 0,0 0 1,0 0-1,1 0 0,-1 0 1,0 0-1,-1 0 0,1 0 1,0 1-1,-1-1 0,1 1 1,-1-1-1,0 1 1,0 0-1,0-1 0,1 4 1,2 8 23,0-1-1,-1 1 1,0 0 0,1 24 0,-3 75 325,-2-60-304,1-51-86,0-2-57,0 0-49,15-20-1259,-10 12-543,0 0-1,-1 0 0,6-15 1,-6 14 706,5-14-4932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8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3752,'0'0'1822,"0"0"-216,0 0-36,-11 26 3990,5-10-5127,2 0 0,-5 31 0,8-38-1007,0 1 0,1-1 1,2 17-1,-1-24-432,-1-2-382,0 0-631,0 0-204,0 0-87,0 0-2050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9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4352,'0'0'2176,"0"0"-696,0 0 176,-8 0 336,0 0-568,1 0-392,-2 0-368,2 0-488,-2 2-88,9-2-48,0 0-120,0 0-240,0 0-344,0 0-536,5 7-144,0 3-2384,4 2 1792,-2-1-3864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52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6968,'0'0'846,"0"0"-80,0 0 155,0 0-54,23-20 1799,21-21-352,-15 12-1550,-28 28-662,-1 1-32,0 0 3,0 0-9,0 0-18,0 0-18,0 0-2,-16-7 129,15 6-133,0 0 1,-1 0 0,1 1 0,0-1-1,-1 0 1,1 1 0,-1-1 0,1 1-1,-1-1 1,1 1 0,-1-1 0,1 1-1,-1 0 1,-1 0 0,0 1 2,1 0 1,-1 0 0,1 0-1,0 0 1,-1 1 0,1-1-1,0 1 1,0-1-1,0 1 1,0 0 0,0 0-1,1 0 1,-1 0 0,0 0-1,1 0 1,0 1-1,-1-1 1,1 0 0,0 1-1,0-1 1,-1 4 0,-1 3-14,0-1 1,1 0 0,0 1-1,1 0 1,-2 11 0,3-14-7,0 0-1,1 0 1,0 0 0,0 1 0,0-1 0,1 0 0,-1 0 0,1 0-1,1-1 1,-1 1 0,6 8 0,-7-12-47,1 0 0,-1-1 0,0 1 0,1-1 0,-1 1 0,1-1 0,-1 0 0,1 1 0,0-1 0,-1 0 0,1 0 0,0 0 0,0 0 0,0 0 0,0-1 0,0 1 0,0-1 0,0 1 0,0-1 0,0 0 0,0 0 0,0 0 0,0 0 0,0 0 1,0 0-1,0 0 0,0-1 0,0 1 0,0-1 0,0 1 0,0-1 0,0 0 0,0 0 0,0 0 0,0 0 0,-1 0 0,1 0 0,1-2 0,17-10-909,11-11-9949,-18 14 8614,-11 9 2298,16-14-2013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29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248 123 3152,'8'-27'6469,"-7"22"-6093,0 0-1,-1-1 1,0 1 0,0 0-1,-1-1 1,1 1-1,-1 0 1,0-1 0,-1 1-1,1 0 1,-1 0 0,0 0-1,0 0 1,-5-7 0,6 11-365,0 0 0,1 0 1,-1 0-1,0 0 1,0 1-1,-1-1 1,1 0-1,0 1 1,0-1-1,0 0 0,0 1 1,-1 0-1,1-1 1,0 1-1,0 0 1,-1-1-1,1 1 1,0 0-1,0 0 0,-1 0 1,1 0-1,0 0 1,-1 0-1,1 1 1,0-1-1,0 0 1,-1 1-1,1-1 0,0 1 1,0-1-1,0 1 1,0-1-1,-1 1 1,1 0-1,0 0 1,0-1-1,-1 3 0,-4 1 7,1 0 0,0 1 0,0-1 0,1 1 0,-8 10 0,8-8-14,1 0 0,1-1 0,-1 2 0,1-1 0,0 0 0,0 0 0,1 1 0,-1 13-1,2-17-3,0-1 0,0 0-1,1 0 1,-1 1-1,1-1 1,0 0 0,-1 0-1,1 0 1,1 0-1,1 5 1,-2-7-3,0 0-1,0 1 1,0-1 0,0 0-1,0 0 1,0 0 0,0 0-1,0 0 1,1 0 0,-1 0 0,0-1-1,1 1 1,-1 0 0,1-1-1,-1 1 1,0-1 0,1 1-1,0-1 1,-1 0 0,1 1-1,-1-1 1,3 0 0,-1-1-13,-1 1-1,0-1 1,0 1 0,0-1-1,0 0 1,0 0 0,0 0-1,-1 0 1,1 0 0,0-1-1,0 1 1,-1 0 0,1-1-1,-1 1 1,1-1 0,-1 1-1,0-1 1,1 0 0,-1 0-1,2-3 1,19-45-99,-18 41 113,8-31 400,-12 40-340,-5 20 115,0 12-142,1-1 1,2 1-1,1 36 0,1-29-28,-8 66-1,6-94 0,0 1 0,-1-1 1,0 0-1,-1 0 1,0 0-1,-1 0 1,0-1-1,-1 0 0,0 0 1,-8 10-1,12-17-1,0-1-1,-1 1 0,1 0 1,-1-1-1,0 0 1,1 0-1,-1 1 0,0-1 1,0-1-1,0 1 0,-1 0 1,1-1-1,0 0 1,-1 0-1,1 0 0,-1 0 1,1 0-1,-1-1 1,1 1-1,-1-1 0,1 0 1,-1 0-1,1-1 1,-1 1-1,0-1 0,1 1 1,0-1-1,-1 0 1,1 0-1,-1-1 0,1 1 1,0-1-1,0 0 0,-5-3 1,4 2-51,-1 0-1,1-1 1,0 0 0,0 0-1,0 0 1,0 0 0,1-1-1,-1 1 1,1-1 0,0 0-1,1 0 1,-1 0 0,1 0-1,0 0 1,0-1 0,1 1-1,0-1 1,0 1 0,0-1 0,0 1-1,1-10 1,2 2-401,0-1 0,1 1 0,0 1 1,1-1-1,1 1 0,7-16 0,42-67-6157,-28 55 1395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30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4520,'0'0'2117,"-5"8"887,1 6-2250,0 0-1,0 1 1,1-1 0,1 0 0,0 28-1,7 77-383,-2-74-30,2 56-226,-4 0-1,-15 120 1,14-213-114,0-7-12,15-25-62,8-35 31,-15 37 100,1 0 0,20-35 1,-23 46-14,-6 10-21,1-1-1,0 0 0,-1 0 1,1 0-1,0 1 0,0-1 0,0 0 1,0 1-1,1-1 0,-1 1 1,0-1-1,1 1 0,-1 0 1,1 0-1,-1-1 0,1 1 1,-1 0-1,1 0 0,3-1 1,-3 5-10,-1-1 0,1 1 1,-1 0-1,0 0 1,0-1-1,0 1 1,0 0-1,0 0 1,-1 0-1,1 0 0,-1 5 1,2 48 15,-2-41-32,0 0 0,1 0 0,1 0-1,6 28 1,-7-41-41,-1-2-142,1 0-29,1 0 1,-1 0 0,1 0 0,-1-1 0,0 1 0,1 0 0,-1-1 0,1 1 0,-1 0 0,0-1 0,1 0 0,-1 1 0,0-1-1,1 0 1,1-1 0,21-19-6490,-9 7 1150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30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3944,'0'0'1958,"0"0"-78,0 0-56,0 0-48,0 0-234,-4 27 775,-5 20-2167,1-1 0,2 1 1,1 75-1,3-59-162,-11 71 0,6-65-448,7-68 255,0-1-8,24-9-4025,-15-9-1405,-5 8 592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30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47 182 4368,'0'0'2124,"-1"4"1145,-4 16-1320,-11 20 460,-3 12-1815,13-18-3873,8-37-600,1-2 2774,0 2-32,4-9-4168</inkml:trace>
  <inkml:trace contextRef="#ctx0" brushRef="#br0" timeOffset="1">78 0 4712,'0'0'2352,"0"0"-856,0 0 112,0 0-224,0 0-592,-7 6-280,2 1-184,1 1-160,3 0-272,1 1-192,1 3-688,-1-1-280,4 1 112,1 1-1680,-2-2 32,1 5 1816,2 0 248,0-1-1456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31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156 201 2152,'0'0'1112,"0"0"119,26-14 2943,-20 9-3865,0-1 0,0 0-1,0-1 1,-1 1 0,0-1 0,0 0-1,-1 0 1,0-1 0,0 1 0,-1-1-1,0 0 1,0 0 0,-1 0 0,0 0-1,0 0 1,-1-1 0,0 1 0,0 0-1,-1-1 1,-1-11 0,1 19-298,0 0 0,0 0 0,0 0 0,-1 0 0,1 1 0,0-1 0,-1 0 0,1 0 0,0 0 0,-1 1 0,1-1 0,-1 0 0,1 1 0,-1-1 0,1 0 0,-1 1 0,0-1 0,1 1 0,-1-1 0,0 1 0,1-1 0,-1 1 0,0-1 0,0 1 0,0 0 0,-1-1 0,1 1-2,-1 0 0,0 0-1,1 0 1,-1 0 0,1 0 0,-1 1 0,0-1 0,1 1 0,-1-1 0,1 1-1,-1-1 1,1 1 0,-2 1 0,-2 1 0,0 0 0,1 0 0,0 0-1,0 1 1,0 0 0,0-1 0,-6 9 0,5-3-10,0 0 0,0 0 0,1 0-1,0 0 1,1 1 0,0 0 0,0 0 0,1 0 0,1 0 0,-1 0 0,1 19 0,2-28-8,-1-1 1,1 1 0,-1-1 0,1 1 0,-1-1 0,1 1 0,-1-1 0,1 0 0,0 1 0,-1-1 0,1 0 0,0 1 0,-1-1 0,1 0 0,0 0 0,-1 0 0,1 1 0,0-1 0,-1 0 0,1 0 0,0 0 0,0 0 0,-1 0 0,1-1 0,0 1 0,-1 0 0,1 0-1,1-1 1,20-4-149,-16 1 146,1 1 1,-1-1-1,-1-1 0,1 1 1,-1-1-1,1 0 0,-1 0 1,-1-1-1,1 1 0,-1-1 1,5-8-1,-8 12 102,-1 2-5,2 3-51,0 0 1,0 0-1,0 0 0,0 1 0,0-1 1,-1 0-1,0 1 0,1-1 0,-1 1 1,0-1-1,-1 1 0,1 6 0,1 48 54,-3-48-77,0 6-9,0 1 0,-2-1 1,0 0-1,0-1 0,-2 1 0,0-1 1,0 1-1,-14 23 0,13-28 36,-1 1-1,0-1 1,-1 0-1,0-1 1,-1 0-1,0 0 1,-1-1-1,0 0 1,0-1 0,-23 14-1,29-20-32,0 0 0,0-1 0,0 1 0,0-1 0,-1 0 0,1 0 0,0-1 0,-1 1 0,1-1 0,0 0 0,-1 0-1,1 0 1,0-1 0,-8-1 0,11 1-28,-1 1-1,0-1 0,1 1 0,-1-1 1,1 0-1,-1 1 0,1-1 1,-1 0-1,1 0 0,-1 0 1,1 0-1,0-1 0,-1 1 1,1 0-1,0 0 0,0-1 0,0 1 1,0-1-1,0 1 0,1-1 1,-1 1-1,0-1 0,1 0 1,-1 1-1,1-1 0,-1 0 1,1 1-1,0-1 0,0 0 0,0 0 1,0 1-1,0-1 0,0 0 1,0 1-1,0-1 0,1 0 1,-1 0-1,2-2 0,0-3-180,1 1 0,0 0 0,0 0 0,0 0 0,1 0 0,0 0 0,0 1 0,0 0 0,8-8 0,51-39-5181,-43 37 2669,7-6-2654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36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44 322 1656,'0'0'891,"0"0"239,0 0 38,16-18 1353,-11 12-2219,13-14 1282,28-42 1,-40 53-1453,-2 0 1,1 0-1,-1 0 1,-1 0-1,0-1 1,0 0-1,0 1 1,1-16-1,-3 10-77,3-36 23,-4 48-81,0 0-1,0 0 0,-1 1 0,1-1 1,-1 0-1,0 0 0,1 1 1,-1-1-1,-1 0 0,1 1 0,0-1 1,0 1-1,-1-1 0,-3-3 0,3 5 13,1 0 0,-1 0 0,0 0-1,0 1 1,0-1 0,0 1 0,0-1-1,-1 1 1,1-1 0,0 1 0,0 0-1,0 0 1,0 0 0,0 1 0,0-1-1,0 0 1,0 1 0,-1-1 0,1 1-1,1 0 1,-1-1 0,0 1 0,0 0-1,-3 2 1,2-1 42,0-1 0,0 1 0,0-1 0,1 1 0,-1 0 1,0 0-1,1 0 0,0 1 0,-1-1 0,1 0 0,0 1 0,0 0 0,0-1 0,1 1 0,-3 4 0,3-2 82,1 0 0,0 0-1,0 0 1,0 1 0,0-1-1,1 0 1,0 0 0,0 0-1,3 9 1,24 47 549,-4-4-428,-11-17-203,-2 0 0,-2 1 0,-1 0 0,-3 0 0,-1 1 0,-2 0 0,-5 62 0,2-97-47,0-1 0,0 1 1,-1-1-1,0 1 0,0-1 0,-1 0 1,0 0-1,0 0 0,0-1 0,-1 1 1,0-1-1,-5 6 0,8-9-3,-1 0 1,0-1-1,0 1 0,0-1 0,0 1 0,0-1 1,0 0-1,0 0 0,-1 0 0,1 0 0,0 0 1,0 0-1,-1-1 0,1 1 0,-1-1 0,1 0 1,0 0-1,-1 1 0,1-2 0,-1 1 0,1 0 1,-1 0-1,1-1 0,0 1 0,-1-1 0,1 0 1,0 0-1,-1 0 0,1 0 0,0 0 0,0 0 1,0 0-1,0-1 0,0 1 0,-3-4 1,1 1-39,-1-1 1,1 1 0,0-1-1,1 0 1,-1 0 0,1 0-1,0 0 1,1-1 0,-1 1-1,1-1 1,0 0 0,0 1-1,0-1 1,1 0 0,0 0-1,1 0 1,-1 0 0,1 0-1,0-1 1,0 1 0,2-6 0,-1 3-45,0 1 1,1 0 0,0 0-1,1-1 1,-1 1 0,1 1-1,1-1 1,0 0 0,0 1-1,0 0 1,1 0 0,0 0-1,0 1 1,11-11 0,42-25-8046,-40 28 2352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36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74 2768,'0'0'1368,"0"0"-53,-13-23 3459,11 19-4555,-1 0 0,0 0 0,0 1 0,-1-1 0,1 1 0,-1 0 0,1 0 1,-1 0-1,0 0 0,0 1 0,0 0 0,-1-1 0,1 2 0,-1-1 0,1 0 0,-1 1 0,1 0 0,-1 0 0,0 0 0,0 0 0,1 1 0,-9 0 1,6 0-191,0 0 0,0 0 0,0 1 0,0 0 0,-1 0 0,1 1 0,1 0 0,-1 0 0,0 1 0,0-1 0,1 1 0,-1 1 0,1-1 0,-9 8 1,9-5-5,0 1 1,1 1-1,-1-1 1,2 1-1,-1 0 1,1 0-1,0 0 1,0 1 0,1-1-1,0 1 1,-3 17-1,6-21-24,-1-1 0,1 1 0,0 0 0,0-1 0,0 1-1,0-1 1,1 1 0,0 0 0,0-1 0,0 1 0,3 5 0,-3-8-4,1 1 1,-1 0 0,1-1 0,0 1-1,0-1 1,0 1 0,0-1-1,0 0 1,1 0 0,-1 0-1,1 0 1,-1-1 0,1 1-1,0-1 1,-1 1 0,1-1-1,0 0 1,4 1 0,-2-1-6,1-1 0,-1 0 0,0 0 1,0 0-1,1 0 0,-1-1 0,0 0 1,0 0-1,0 0 0,0-1 0,0 0 0,0 1 1,0-2-1,-1 1 0,9-6 0,-7 5 0,-1-1 0,0 1 0,0-1 0,0-1 0,0 1 0,-1 0 0,1-1 0,-1 0 0,0 0 0,-1 0 0,1-1 0,4-9 0,-8 12-140,1 0 1,-1 0 0,1 0 0,-1 0 0,0 0 0,0 0 0,0 0 0,-1 0 0,1 0 0,-1 0 0,1 0 0,-1 1 0,0-1 0,0 0 0,0 0-1,-1 1 1,1-1 0,-1 0 0,1 1 0,-1 0 0,0-1 0,-4-3 0,3 3-270,-1-1 1,1 1 0,-1 0-1,0 0 1,-1 0-1,1 0 1,0 1-1,-1 0 1,1 0-1,-1 0 1,0 0-1,1 1 1,-7-1-1,11 2-6105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37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3088,'0'0'1504,"0"0"-167,0 0-65,0 0 28,0 0 81,0 0-115,0 0-101,0 0-341,0 30 712,0-5-1449,2-1-1,1 1 1,1-1 0,0 0-1,2 0 1,9 22 0,-14-44 14,-1-2-10,2-2-63,0 0 0,0-1 1,0 1-1,-1-1 1,1 1-1,-1-1 1,0 0-1,1 1 0,0-6 1,-1 6-5,11-29-69,-2-1 1,0 0 0,6-50-1,-15 81-201,36-16-3920,-14 13-1817,-11 2 784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39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2960,'0'0'1476,"0"0"-108,0 0-258,0 0-14,0 0 200,0 0-216,0 0-214,0 0-116,0 0-251,0 20 682,0 194 386,0-213-1544,0-1 2,2-21 30,12-31-46,-9 29-3,1 1-1,1 1 1,15-33 0,-22 52-4,0 1 1,1 0 0,0 0 0,-1-1 0,1 1 0,0 0-1,0 0 1,-1 0 0,1 0 0,0 0 0,0 0 0,0 0-1,0 0 1,0 1 0,0-1 0,1 0 0,-1 1 0,0-1-1,0 0 1,1 1 0,-1 0 0,0-1 0,0 1 0,1 0-1,-1-1 1,0 1 0,1 0 0,-1 0 0,0 0 0,1 0-1,-1 0 1,0 1 0,1-1 0,-1 0 0,0 1 0,1-1-1,-1 1 1,0-1 0,0 1 0,1-1 0,-1 1 0,0 0-1,2 1 1,2 2 17,0 0-1,-1 0 1,1 1-1,-1 0 1,0 0-1,5 6 1,-3-1-13,0 1 1,0-1-1,-1 1 0,-1 1 1,0-1-1,0 0 1,-1 1-1,-1 0 0,0 0 1,0 0-1,-1-1 0,-1 2 1,0-1-1,-2 19 1,3-6-1436,-1-25 1151,1 1-1,0-1 0,-1 0 1,1 0-1,0 0 0,-1 1 0,1-1 1,0 0-1,-1 0 0,1 0 1,0 0-1,-1 0 0,1 0 1,0 0-1,-1 0 0,1-1 1,0 1-1,-1 0 0,1 0 0,0-1 1,-1 1-1,1 0 0,0-1 1,-1 1-1,1 0 0,-1-1 1,1 1-1,-1-1 0,1 1 1,0-2-1,9-4-5434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40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0 206 3256,'0'0'1573,"0"0"-245,0 0-281,14-18 974,-3 7-1713,0 1-1,1 0 0,0 1 1,0 0-1,24-12 1,-7 3 575,-25 16-711,0-1 1,0 1-1,0-1 0,0 0 1,-1-1-1,1 1 1,-1-1-1,0 1 0,0-1 1,0 0-1,0 0 0,-1 0 1,0-1-1,0 1 1,0-1-1,0 1 0,0-1 1,-1 1-1,0-1 0,1-7 1,-4 11-129,-1-1 1,1 1 0,0-1-1,0 1 1,-1 0-1,1 0 1,-1 0-1,1 1 1,-1-1-1,1 0 1,-5 1 0,2 0 17,-1 0 0,1 1 1,-1 0-1,1 0 1,-1 1-1,1-1 1,0 1-1,-7 3 0,9-3-46,1-1 1,-1 0-1,0 1 0,1 0 0,-1 0 0,1 0 0,0 0 0,-1 0 0,1 0 1,0 1-1,0-1 0,0 1 0,1-1 0,-1 1 0,1 0 0,-2 3 0,2-1-14,0-1 0,1 1-1,0 0 1,0-1-1,0 1 1,0 0-1,1-1 1,0 1 0,0-1-1,0 1 1,0-1-1,1 1 1,0-1-1,0 0 1,0 0 0,3 5-1,-2-4 6,0 1 1,1-1-1,0 0 0,0 0 0,0 0 1,1-1-1,0 0 0,9 8 0,-12-11-51,0 0 0,0 1 0,1-1-1,-1 0 1,0 0 0,1-1 0,-1 1-1,0 0 1,1-1 0,-1 1 0,1-1-1,-1 0 1,1 0 0,-1 0 0,0 0-1,1 0 1,-1-1 0,1 1 0,-1-1 0,1 1-1,-1-1 1,0 0 0,0 0 0,1 0-1,-1 0 1,2-2 0,27-21-2340,-3-3-5012,-17 16 1343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53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1 6080,'0'0'837,"0"0"475,0 0 719,0 0 27,-7 0 1436,-12 3-2876,0 3-394,0 0-130,1 1 0,0 0-1,-24 14 1,38-18-67,-1 1 0,1-1-1,0 1 1,0-1 0,0 1 0,0 1 0,1-1 0,-1 0 0,1 1-1,-4 8 1,6-12-23,1 0-1,0 0 1,-1 1-1,1-1 1,0 0-1,-1 0 1,1 0-1,0 1 1,0-1-1,0 0 1,0 0-1,0 1 0,1-1 1,-1 0-1,0 0 1,0 1-1,1-1 1,-1 0-1,1 0 1,0 2-1,0-2-2,1 1-1,-1-1 1,1 1-1,0-1 1,-1 0-1,1 0 1,0 1-1,0-1 1,0 0-1,0-1 1,0 1 0,0 0-1,0-1 1,0 1-1,0-1 1,2 1-1,29 3-28,25 5-222,-54-8 239,0 0 0,-1 0 0,1 1-1,0-1 1,-1 1 0,0-1 0,1 1-1,-1 0 1,0 0 0,0 1 0,0-1-1,3 3 1,-5-3 13,0-1 0,0 0 0,0 0-1,-1 0 1,1 1 0,0-1 0,-1 0 0,1 1 0,-1-1-1,1 0 1,-1 1 0,1-1 0,-1 1 0,0-1 0,0 1-1,0-1 1,0 1 0,0-1 0,0 1 0,0-1 0,0 1-1,-1-1 1,1 0 0,0 1 0,-1-1 0,0 1 0,1-1-1,-1 0 1,0 1 0,1-1 0,-1 0 0,0 0 0,0 0-1,0 0 1,0 1 0,0-1 0,0 0 0,0-1 0,-1 1-1,1 0 1,0 0 0,-2 0 0,-7 6 13,-1-1 0,0-1 0,0 0 0,-13 4 0,12-5-20,-59 31 4,5-2-3865,64-32-4305,2-1 5234,0 0 789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40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3432,'0'0'1684,"0"0"-131,0 0-74,0 0 81,0 0-40,0 0-168,25 14 1268,38 20-2283,-45-22-432,0-1 0,1-1 0,0-1 0,1-1 0,0-1 0,42 10 0,-59-17-204,0 0 1,1 0-1,-1 0 1,0-1-1,0 1 1,1-1-1,-1 0 1,0 1 0,0-2-1,0 1 1,0 0-1,0-1 1,0 1-1,0-1 1,0 0 0,-1 0-1,1 0 1,-1 0-1,1 0 1,-1-1-1,0 1 1,3-5 0,6-4-2510,0-1-2384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40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 0 3848,'-10'4'3309,"-4"4"-1775,1 0 0,-18 16 0,19-14-941,-1-1 0,-20 11 0,4-3-562,1 1 0,0 2 0,1 1 0,1 0 0,2 2 1,-36 41-1,59-62-1635,1-2-1860,0 0 310,0 0-2372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41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2968,'0'0'1517,"0"0"60,0 0-207,0 0-12,0 0 221,0 0-282,0 0-134,0 0-63,0 0-349,0 22 149,-2 6-795,-1 1 0,-1-1 1,-14 43-1,1 5-84,12-51-324,1 0 0,0 31 0,4-55-324,0-1-566,0-24-6723,0 10 2547</inkml:trace>
  <inkml:trace contextRef="#ctx0" brushRef="#br0" timeOffset="1">1 159 3688,'0'0'1803,"0"0"-217,0 0-242,0 0 169,0 0-58,0 0-371,0 0-205,0 0-99,0 0-310,5-8-90,1 5-484,1 0-1,0 0 1,-1 0 0,1 1-1,0 0 1,0 1 0,0-1-1,0 1 1,1 1-1,-1-1 1,10 2 0,10 1-3755,44 8 0,-64-8 2684,13 1-3654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41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2680,'0'0'1357,"0"0"74,0 0-82,0 0-209,0 0 67,0 0 83,0 0-322,0 0-237,0 0-172,0 0-239,-7 4 60,6-3-8507,1-1 2850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42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0 3888,'0'0'1920,"0"0"-96,0 0 76,0 0-84,0 0-170,0 0-216,0 0-672,-7 22 597,-5 20-1387,2 0 0,2 0 0,1 1 0,3 1 0,1 47 0,3-90-244,0-1-117,14-29-8582,-12 19 2282</inkml:trace>
  <inkml:trace contextRef="#ctx0" brushRef="#br0" timeOffset="1">0 159 4616,'0'0'2224,"0"0"-378,0 0-256,0 0-333,26-13 1576,-17 9-2699,1 1 0,1 0-1,-1 1 1,0 0 0,0 1-1,18-1 1,33 4-2368,-44-1 704,8 4-4693,-13-1 916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42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25 116 2984,'0'0'1520,"0"0"40,0 0-216,0 0-18,0 0 320,0 0-237,0 0-208,0 0-90,0 0-383,0 0-321,0 18 238,-1-5-484,0 1 1,-1-1-1,-6 20 1,4-20-969,1 1 0,1 0 0,-1 19 1,4-36-3842,4-1 3420,-3 2-50,6-8-4860</inkml:trace>
  <inkml:trace contextRef="#ctx0" brushRef="#br0" timeOffset="1">80 1 3928,'0'0'1912,"0"0"-166,0 0 25,0 0-172,-5 12 455,25 6-7768,-12-12 3391,1 3-2642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43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21 3920,'0'0'1936,"0"0"-160,0 0-276,0 0-59,-4 18 1759,-3 3-2046,4-14-1083,1 1 0,0 0 0,0-1 0,0 1-1,1 0 1,0 0 0,0 0 0,1-1 0,2 16 0,-2-21-99,0-2 5,2-1 21,0 1 0,0-1 0,0 0 0,0 0 1,0 1-1,0-1 0,0-1 0,0 1 0,0 0 0,0 0 0,-1-1 0,1 1 1,0-1-1,1-1 0,19-25 11,-9 7-12,18-23-113,-29 42 113,0 0 0,0-1 0,1 1 0,-1 0 0,0 0 0,1 0 0,0 1 0,-1-1 0,1 1 0,0-1 0,0 1 0,0 0 0,5-1 0,-7 2 67,8 5 325,-5 5-319,-1 1-1,0 0 0,-1 0 1,0 0-1,0 0 1,-1 1-1,-1-1 1,0 0-1,-1 1 1,0-1-1,-1 0 0,-4 16 1,6-26-64,0-1-2,0 0-14,1-3 3,-1 0 0,1 0 1,0 0-1,1 0 0,-1 0 0,0 0 0,1 0 1,2-3-1,6-14-58,-9 17 63,4-16-97,2 1 1,11-24 0,-16 39 92,-1-1 1,1 1-1,0 0 1,0 0-1,1 0 1,-1 0-1,0 0 1,1 0 0,0 0-1,0 1 1,0-1-1,0 1 1,0 0-1,0 0 1,0 0 0,1 0-1,-1 1 1,1-1-1,4 0 1,-7 2 36,0 0 0,1 1 0,-1-1 0,0 1 0,1 0-1,-1-1 1,0 1 0,0 0 0,1 0 0,-1 0 0,0-1 0,0 1 0,0 0 0,0 1 0,0-1 0,0 0 0,-1 0 0,1 0 0,0 0 0,0 1 0,-1-1 0,1 3-1,14 32 32,-14-35-43,11 37 212,17 39 378,-29-76-607,8-2-213,0 0 0,0 0-1,0-1 1,-1 0-1,12-5 1,16-9-5694,-26 9 2100,-2 0-3072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43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1 221 4112,'0'0'1944,"0"0"-480,23-7 3134,55-35-1854,-65 36-2597,0-2 0,-1 1-1,0-1 1,-1-1 0,0 0-1,0-1 1,-1 0 0,15-18-1,-20 21-7,1 0 0,-1-1 0,0 1 0,-1-1 0,0 0 0,6-15 0,-10 21-32,-37-5 526,32 8-577,0 0-1,-1 1 1,1-1-1,0 1 0,0 0 1,0 0-1,0 1 0,0-1 1,1 1-1,-1 0 0,1 1 1,-1-1-1,1 1 1,-4 4-1,0 1 5,0 1 0,1 0-1,0 0 1,1 0 0,-7 16 0,11-24-53,1 0 1,0 1-1,0-1 1,0 1-1,0-1 1,0 1 0,0 0-1,1-1 1,-1 1-1,1 0 1,0-1-1,-1 1 1,1 0-1,1 0 1,-1-1 0,0 1-1,1 0 1,-1-1-1,1 1 1,0 0-1,0-1 1,0 1-1,0-1 1,0 1-1,1-1 1,-1 0 0,1 1-1,0-1 1,-1 0-1,1 0 1,0 0-1,0 0 1,0-1-1,1 1 1,-1 0-1,4 1 1,-1 0 5,1-1 1,0 0-1,-1 0 1,1-1-1,0 1 0,0-1 1,0 0-1,0-1 0,0 0 1,0 0-1,0 0 1,0 0-1,0-1 0,0 0 1,0 0-1,6-3 0,10-4-123,4-1-473,1 0 0,0 2 0,34-6 0,-51 11 315,-2 0-1794,-2 2-4223,-6 0-2241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3:53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19 3528,'0'0'1253,"0"-16"2885,1 13 1508,0 12-5498,-1 0 0,0-1 0,0 1 0,-1 0 0,0-1 0,0 1 0,-1 0 0,-4 12 0,-3 21-31,-7 140 201,13-130-297,1-15-26,-12 106 463,10-108-426,4-34-21,0-1 3,0 0 1,0 0-2,0 0 13,0 0-8,0 0-3,1-1-7,11-67-49,-11 60 23,1-1 0,0 1-1,0-1 1,1 1 0,0 0 0,0 0 0,1 0 0,0 0 0,8-10-1,-10 15 19,0 0 0,0 0 1,0 1-1,0-1 0,0 0 0,1 1 0,-1 0 0,1-1 0,0 1 0,0 0 0,-1 0 0,1 1 0,1-1 0,-1 1 0,0-1 0,0 1 0,1 0 0,-1 0 0,0 0 0,1 1 0,-1-1 1,1 1-1,-1 0 0,1 0 0,-1 0 0,5 1 0,-4 0-3,-2 0 4,-1 0 1,0 0-1,0 1 1,0-1-1,0 0 0,0 0 1,0 1-1,0-1 0,-1 1 1,1-1-1,0 1 0,-1-1 1,1 1-1,-1-1 0,0 1 1,1-1-1,-1 1 0,0-1 1,0 1-1,0 3 0,1 1 6,3 21-165,-1-1-1,-1 1 1,-1 34 0,-1-53-192,14-16-9248,-9 4 3418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3:54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0 840,'0'0'1387,"0"0"81,0 0 26,0 0-137,0 0-314,0 0-60,-5 4 4315,2 0-4915,1 10-217,0 0 1,1 0-1,1 0 0,0 0 1,3 19-1,1 14-7,-4-10-103,2 0-32,-2 1 0,-2 0 0,-7 40 0,3-40-920,6-38 324,0 0 22,0 0-512,0 0-2388,0 0 172,0 0-2468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9:59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1 111 4968,'5'-1'7075,"17"-6"-5858,-11 3-906,1 0 0,0 0-1,0 1 1,0 1 0,1 0 0,-1 1 0,0 0 0,25 2 0,20 2-155,82-6 0,-25-1-120,-61 2-30,57-11 0,-73 7-2,0 2 0,0 1 1,1 2-1,40 4 0,-35 3-1,1-2 0,-1-2 1,54-5-1,43-10 18,-109 11-13,1-1-1,-1-2 1,0-1 0,0-1 0,36-15-1,-66 22-150,0 0 0,0-1 0,-1 1 0,1-1 0,0 1 0,0 0 0,-1 0 0,1-1-1,0 1 1,0 0 0,0 0 0,-1 0 0,1 0 0,0 0 0,0 0 0,0 0-1,0 0 1,-1 0 0,2 1 0,5 14-8086,-5-10 2809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3:54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2776,'0'0'1377,"0"0"-32,0 0 25,0 0-232,0 0 25,0 0 73,0 0-291,0 0-170,0 0-67,24-12 1497,-5 10-2020,0 1 0,0 1 0,26 4 0,17 0-186,-61-4-291,16 0 511,-13 2-9394,-4-2 2654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10:44:22.53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1,'4'0,"-8"0,4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23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12 3320,'0'0'543,"0"0"411,0 0 235,0 0 10,0-12 8605,-3 20-9745,1 0 1,0 1-1,0-1 0,0 1 1,1-1-1,1 1 1,0-1-1,0 11 0,0 6 24,-5 28 13,-1 30-35,6-75-52,0 0 0,1 0 0,0 0-1,0 0 1,1 0 0,0-1 0,6 15 0,-7-21-5,0 0 0,0 0 0,0 0 0,0-1 0,0 1 1,0 0-1,0 0 0,0-1 0,0 1 0,0-1 0,1 1 0,-1-1 0,0 1 0,0-1 0,1 0 0,-1 1 0,0-1 0,0 0 0,1 0 1,-1 0-1,0 0 0,1 0 0,-1 0 0,3-1 0,43-8-18,-24 4 17,10-3 0,16 0 7,-48 8-1309,0 0 3879,0 0-2662,-1 1-3499,2-1-9952,-2 0 11498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23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3792,'0'0'1455,"0"0"94,0 0-131,0 0 221,6-5 1876,10-5-2599,5 1-655,0 2 0,25-6 0,-9 5-5010,-31 7-2264,-2 1 5439,1 0-149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23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55 6096,'0'0'312,"-8"5"3305,8-3 1656,14-3-5145,0 0 0,1-1 0,-1-1 1,-1 0-1,1 0 0,0-2 0,16-7 0,-4 1-4007,0-2-4014,-18 9 5271,0 1 701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24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9 3304,'0'0'740,"3"-7"3469,-2 5 1931,-1 3-5792,0 25 441,-1-4-647,-1-1 0,-8 35 0,-1 5-58,19-94-68,-7 17-14,-1 3 2,1 0-1,1 0 0,0 0 0,0 0 0,2 1 0,4-13 0,-6 21-3,13-6-2006,-11 9 688,0 0 1,1 1-1,-1-1 0,0 1 1,1-1-1,-1 2 0,6-1 0,-1 1-257,-4-1-374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25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38 5864,'0'0'386,"-12"-18"7240,7 12-7434,4 4-157,-1 1 0,0 0 0,0 0 0,1-1 1,-1 1-1,0 0 0,0 1 0,0-1 0,0 0 0,0 0 1,0 1-1,-1-1 0,1 1 0,0 0 0,0 0 1,0 0-1,0 0 0,-1 0 0,1 0 0,0 0 0,0 1 1,0-1-1,0 1 0,0-1 0,0 1 0,0 0 1,0 0-1,0 0 0,0 0 0,0 0 0,0 1 1,1-1-1,-1 0 0,0 1 0,-1 1 0,-1 2-35,-1 1 1,1 0-1,0-1 0,0 1 0,0 0 0,1 1 0,0-1 0,0 1 0,-2 9 1,3-12 1,1 1 1,0-1 0,0 1 0,1-1 0,-1 1 0,1 0 0,0-1 0,0 1 0,0-1-1,1 1 1,1 8 0,-1-13-2,-1 0-1,0 0 1,0 1-1,1-1 1,-1 0 0,0 0-1,0 0 1,1 1-1,-1-1 1,0 0-1,0 0 1,1 0-1,-1 0 1,0 0 0,1 0-1,-1 0 1,0 0-1,1 0 1,-1 0-1,0 0 1,1 0 0,-1 0-1,0 0 1,1 0-1,-1 0 1,0 0-1,0 0 1,1 0-1,-1 0 1,0 0 0,1-1-1,-1 1 1,0 0-1,0 0 1,1 0-1,-1-1 1,0 1-1,0 0 1,0 0 0,1 0-1,-1-1 1,0 1-1,0-1 1,11-9 20,25-40-164,-28 38 83,0-1 1,19-20-1,-26 33 80,-1 0 43,0 0 9,0 0-7,0 0 59,0 0-20,0 36 396,0-27-560,1-1 0,0 1 0,1-1 0,0 1 0,0-1 0,6 14 0,-4-20-1184,11-10-10896,-12 6 11931,4-4-1812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25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7 7944,'0'0'478,"0"0"512,0 0 262,0 0-43,-28-6 2556,27 6-3756,0 0 0,0 1-1,1-1 1,-1 0 0,0 0-1,1 1 1,-1-1 0,0 1-1,1-1 1,-1 1 0,1-1 0,-1 1-1,1-1 1,-1 1 0,1-1-1,-1 1 1,1 0 0,-1-1-1,1 1 1,0-1 0,-1 1-1,1 0 1,0 0 0,0-1 0,0 1-1,-1 0 1,1 0 0,0-1-1,0 1 1,0 0 0,0 0-1,0-1 1,0 1 0,0 0-1,0 0 1,1-1 0,-1 1 0,0 0-1,0-1 1,1 1 0,-1 0-1,0-1 1,2 2 0,2 4-11,0-1 0,0 0 0,1 0 0,7 6 1,10 11 63,-22-19-44,1-1 0,0 1 1,-1-1-1,0 1 0,1-1 0,-1 1 0,0-1 0,0 1 0,-1 0 0,1-1 0,0 1 1,-1-1-1,1 1 0,-1-1 0,0 0 0,0 1 0,0-1 0,0 0 0,0 1 0,-4 3 1,1 0-43,0-1-1,-1 1 1,1-1 0,-1 0 0,0 0 0,-8 6 0,12-11-213,1 0-59,0 0-43,0 0-267,0 0-440,0 0-1506,0 0-4353,0 0 4444,0 0 625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26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84 3448,'0'0'1381,"31"-4"3299,-23 1-3807,0 0-1,0-1 1,-1 0 0,12-7-1,-17 10-784,0 0-1,0-1 1,0 0-1,0 1 1,0-1-1,0 0 0,-1 0 1,1 0-1,-1 0 1,1 0-1,-1 0 0,0 0 1,1-1-1,-1 1 1,0 0-1,-1-1 1,1 1-1,0-1 0,0-3 1,-3 4-44,-1 1 1,1 0 0,0 0-1,0 0 1,-1 0-1,1 0 1,-1 0-1,1 1 1,-1-1 0,1 1-1,-1 0 1,1 0-1,-4 0 1,1 0 5,1 1 0,0 0 1,0 1-1,0-1 0,0 1 1,0 0-1,0 0 0,0 0 1,1 0-1,-1 0 0,1 1 1,0 0-1,-1 0 0,1 0 1,0 0-1,1 0 0,-1 1 1,0-1-1,-3 8 0,5-10-47,0 1 0,0 0-1,0 0 1,0 0 0,0 0 0,1 1 0,-1-1-1,1 0 1,-1 0 0,1 0 0,0 0-1,0 1 1,0-1 0,0 0 0,0 0 0,0 1-1,1-1 1,-1 0 0,1 0 0,-1 0-1,1 0 1,0 0 0,0 0 0,0 0 0,0 0-1,0 0 1,1 0 0,-1 0 0,0-1-1,1 1 1,-1-1 0,1 1 0,0-1-1,0 1 1,-1-1 0,1 0 0,0 0 0,0 0-1,3 1 1,-2 0-122,0-1 1,1 0-1,-1 0 0,1 0 1,-1-1-1,1 1 0,0-1 1,-1 0-1,1 0 0,-1 0 1,1 0-1,0-1 0,-1 1 1,1-1-1,-1 0 0,1 0 0,-1 0 1,0 0-1,1-1 0,-1 0 1,3-2-1,8-7-4396,-3-2-3650,-3 1 6102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26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2344,'0'0'663,"0"0"617,0 0 207,4-9 5258,3-1-3906,48-25-3112,-52 33-2,3 0-7093,1 0 2011,-2 1 3280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00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0 4472,'0'0'2094,"0"0"-632,0 0-350,0 0-54,0 0-116,0 0-260,0 0-203,27 5 328,-14 2-793,1 0 1,-1 1-1,0 0 1,-1 1-1,0 1 0,0 0 1,-1 1-1,-1 0 1,0 0-1,0 1 1,-1 0-1,0 1 1,8 17-1,-16-27 6,1 1 1,-1-1-1,0 1 0,0 0 0,0 0 0,-1 0 0,1-1 1,-1 1-1,0 0 0,0 0 0,0 0 0,0 0 0,-1 0 1,0 0-1,0-1 0,0 1 0,0 0 0,0-1 0,-1 1 1,0-1-1,1 1 0,-1-1 0,-1 0 0,1 1 0,0-1 1,-5 4-1,-8 8-185,0-2 0,0 0 0,-1 0 0,-19 10 0,11-7-461,-97 70-6862,92-68 2580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27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0 295 8416,'0'0'256,"24"-23"4316,-9 1-4198,-10 14-287,1 0 0,0 0 1,0 1-1,13-13 0,-12 14-78,0-1 0,-1 1-1,0-2 1,0 1 0,0-1 0,-1 1-1,0-2 1,0 1 0,-1 0 0,5-15-1,-8 20 3,0 0-1,-1 0 0,1-1 0,-1 1 0,1 0 1,-1-1-1,0 1 0,0-1 0,0 1 1,-1 0-1,1-1 0,-1 1 0,0 0 0,0 0 1,0-1-1,0 1 0,-1 0 0,1 0 0,-1 0 1,0 0-1,0 1 0,0-1 0,0 0 1,0 1-1,0-1 0,-1 1 0,1 0 0,-1 0 1,0 0-1,0 0 0,1 0 0,-7-2 1,9 4 14,-1-1 1,0 1 0,0-1 0,0 1 0,1-1 0,-1 1 0,0-1 0,0 1 0,0 0 0,0 0 0,0-1 0,0 1 0,0 0-1,0 0 1,0 0 0,1 0 0,-1 0 0,0 0 0,0 0 0,0 0 0,0 1 0,0-1 0,0 0 0,0 1 0,0-1-1,0 0 1,1 1 0,-1-1 0,0 1 0,0-1 0,0 2 0,0 0 3,-1-1 1,2 1-1,-1 0 0,0 1 0,0-1 1,0 0-1,1 0 0,0 0 0,-1 0 1,1 1-1,0-1 0,0 4 1,1 10 12,0 0 0,7 26 0,-7-39-37,6 32-3,-1-1 0,3 66 0,-8-91 17,-1 0 0,0 0-1,-1 1 1,0-1 0,-1 0 0,0 0 0,0 0-1,-1 0 1,0 0 0,-1-1 0,0 1-1,0-1 1,0 0 0,-1 0 0,-1 0-1,-6 6 1,12-13-18,-1 0 0,1 0 0,-1-1 0,1 1 0,-1 0 0,1-1 0,-1 1 0,0-1 0,0 1 0,1-1 0,-1 1 0,0-1 1,1 0-1,-1 1 0,0-1 0,0 0 0,0 0 0,0 1 0,1-1 0,-1 0 0,0 0 0,0 0 0,0 0 0,0 0 0,0 0 0,1 0 0,-1 0 0,0-1 0,0 1 0,0 0 0,1 0 0,-1-1 0,0 1 0,0 0 0,0-1 0,1 1 0,-1-1 0,0 1 0,1-1 0,-1 1 0,0-1 0,0 0 0,0-1-27,0 0 0,0 1 0,0-1-1,0 0 1,1 0 0,-1 0 0,0 1-1,1-1 1,-1 0 0,1 0 0,0 0 0,0 0-1,-1 0 1,1 0 0,1 0 0,-1 0-1,0-3 1,11-28-1178,13-14-11467,-16 34 10828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28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 7536,'0'0'260,"0"0"598,0 0 610,0 0-76,0 0-186,-9 28 1247,8-8-2273,1-1-1,0 1 1,7 34 0,-7-54-64,13-55 156,-13 49-350,1 0 1,0 0 0,0 0 0,0 0 0,1 0 0,0 1 0,0-1-1,0 1 1,1-1 0,0 1 0,0 0 0,0 0 0,7-7 0,-7 11-8748,1 0 5259,-1 1 2849,2-1-1367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2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6 9336,'0'0'517,"0"0"355,0 0 279,-6 0 2190,-20 0-2770,22 0-553,1 1 1,0 0 0,0 0 0,0 0 0,0 0 0,0 1 0,0-1 0,0 1 0,1-1 0,-1 1 0,1 0 0,-1 0 0,1 0 0,-1 1 0,1-1 0,0 1 0,0-1 0,0 1 0,1 0 0,-1-1 0,1 1 0,-1 0 0,1 0 0,0 0 0,-1 5 0,-1-1-11,1 0 1,0 0-1,0 1 1,1-1-1,0 0 1,0 0-1,1 1 1,0-1-1,0 0 1,3 12-1,-3-18-9,0 1 1,0-1-1,1 0 0,-1 0 1,1 1-1,-1-1 0,1 0 0,-1 0 1,1 0-1,0 1 0,0-1 1,-1 0-1,1 0 0,0 0 0,0 0 1,0-1-1,0 1 0,2 1 1,-2-1-2,0-1 0,0 0 1,0 0-1,0 0 0,0 0 1,0 0-1,0 0 0,0 0 1,0 0-1,0 0 1,0 0-1,0 0 0,0-1 1,0 1-1,0 0 0,-1-1 1,1 1-1,0 0 0,1-2 1,2 0-3,-1-1 0,0 1 0,-1-1 0,1 0 0,0 0 0,-1 0 0,1 0 0,-1 0 0,0 0 0,0-1 0,2-4 0,-2-2 1,1 0 1,-1 0 0,-1 0-1,0 0 1,0-19 0,0 3 1,-1 25 1,1 0 1,-1 0-1,1 0 1,-1 0 0,1 0-1,-1 0 1,1 0-1,-1 0 1,1 0-1,0 0 1,-1 1-1,1-1 1,0 0 0,0 0-1,0 1 1,0-1-1,0 1 1,-1-1-1,1 1 1,0-1-1,0 1 1,0-1-1,0 1 1,1 0 0,-1 0-1,0-1 1,1 1-1,27-2 6,-27 3-2,0 0-1,-1 0 0,1 0 1,0 0-1,-1 0 0,1 0 1,-1 0-1,1 1 0,-1-1 1,0 0-1,0 1 1,1-1-1,-1 1 0,0 0 1,0-1-1,-1 1 0,1 0 1,0-1-1,0 1 0,-1 0 1,1 0-1,-1 0 0,0 0 1,1 0-1,-1 2 1,4 52 33,-4-53-39,-1-11-24,1 1 0,0-1 0,0 1 1,1-1-1,2-10 0,-3 15 27,0 1-1,1 0 1,-1-1-1,1 1 1,0 0-1,0-1 1,0 1 0,0 0-1,0 0 1,1 0-1,-1 0 1,0 0-1,1 0 1,0 0-1,-1 0 1,1 0 0,0 1-1,0-1 1,0 1-1,0-1 1,0 1-1,0 0 1,1 0-1,-1 0 1,0 0 0,1 0-1,-1 1 1,0-1-1,1 1 1,-1-1-1,1 1 1,-1 0-1,1 0 1,-1 0 0,4 1-1,-3-1 32,0 0 0,1 1-1,-1-1 1,0 1 0,0 0 0,0-1 0,0 2-1,0-1 1,-1 0 0,6 3 0,-6-2-16,-1 0 1,1 0 0,-1-1-1,0 1 1,0 0-1,0 0 1,0 0 0,0 0-1,0 1 1,-1-1-1,1 0 1,-1 0 0,1 0-1,-1 1 1,0-1 0,0 4-1,-2 49 218,0-44-432,1 0 0,1 0 0,0 0 0,2 17 0,-1-26-367,4 4-11147,-2-5 10046,0 0-533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29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32 5584,'0'0'1038,"0"0"193,0 0 329,0 0 129,0 0-105,0 0-245,-21-17 477,18 15-1789,0 0 0,0 0 0,0 1 1,0-1-1,-1 1 0,1 0 0,-1 0 0,1 0 1,-1 0-1,1 1 0,-1 0 0,1-1 1,-1 1-1,0 0 0,1 1 0,-1-1 0,1 1 1,-1-1-1,1 1 0,-1 0 0,1 0 0,-1 1 1,1-1-1,0 1 0,0 0 0,0 0 0,0 0 1,0 0-1,0 0 0,0 0 0,1 1 0,-1 0 1,1-1-1,0 1 0,0 0 0,0 0 0,0 0 1,0 0-1,0 1 0,1-1 0,-2 6 0,0-3-22,1 1-1,0 0 1,0 0-1,0 0 0,1 0 1,0 0-1,1 0 1,-1 0-1,2 10 0,-1-15-2,1 0-1,-1 1 0,0-1 0,1 0 0,0 0 0,0 0 0,0 0 0,-1 0 0,2 0 0,-1 0 0,0-1 0,0 1 0,1 0 0,-1-1 0,1 1 0,-1-1 0,1 1 0,-1-1 0,1 0 0,0 1 0,0-1 0,0 0 0,0 0 0,0 0 0,0-1 0,0 1 0,0 0 0,0-1 0,0 0 0,0 1 0,0-1 0,1 0 0,-1 0 0,4 0 0,26-5-1816,-17-1-805,-1 0 1,0 0 0,17-12-1,3-1-306,-24 14 1090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30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35 7912,'0'0'422,"0"0"432,0 0 195,0 0 78,0 0-50,0 0-333,-15-17 932,13 15-1617,-1 0 1,1 0-1,0 1 1,-1-1-1,1 1 1,-1 0-1,1-1 1,-1 1-1,1 0 1,-1 1-1,0-1 1,0 0-1,1 1 1,-1-1-1,0 1 1,0 0-1,0 0 0,1 0 1,-1 0-1,0 1 1,0-1-1,0 1 1,-4 1-1,4 0-39,0 0 1,0 0-1,0 0 0,1 0 0,-1 0 0,0 1 0,1-1 0,0 1 0,-1-1 0,1 1 0,0 0 0,0 0 1,1 0-1,-1 1 0,1-1 0,-1 0 0,1 0 0,-1 6 0,0-2-19,0-1 1,0 0-1,1 1 0,0-1 1,0 1-1,0 0 0,1-1 1,0 1-1,1-1 0,-1 1 1,3 8-1,-3-14-2,0-1-1,0 0 0,1 1 1,-1-1-1,0 0 1,0 0-1,0 1 1,0-1-1,1 0 0,-1 0 1,0 1-1,0-1 1,1 0-1,-1 0 1,0 0-1,0 1 0,1-1 1,-1 0-1,0 0 1,0 0-1,1 0 1,-1 0-1,0 0 0,1 0 1,-1 1-1,0-1 1,1 0-1,-1 0 1,0 0-1,0 0 0,1 0 1,-1 0-1,0-1 1,1 1-1,-1 0 1,14-8-152,6-14-184,5-10-254,33-45 50,-57 76 769,-1 1-48,0 0 30,4 35 777,0 16-968,-3-47-142,0 0-1,-1 0 0,1 0 0,1 0 1,-1 0-1,0 0 0,1 0 1,0-1-1,0 1 0,3 4 1,-1-5-1543,5-4-9718,-6-1 11275,3-3-1996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30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7 10640,'0'0'350,"-31"-6"3434,27 6-3733,1 0 1,-1 0-1,1 1 0,0-1 0,-1 1 1,1 0-1,-1 0 0,1 0 1,0 0-1,0 1 0,-1-1 0,1 1 1,0 0-1,1 0 0,-1 0 0,0 0 1,0 0-1,1 1 0,0 0 0,-1-1 1,1 1-1,0 0 0,0 0 0,0 0 1,1 0-1,-1 0 0,1 0 0,0 1 1,0-1-1,0 0 0,0 1 0,0-1 1,1 1-1,-1-1 0,1 1 0,0-1 1,0 1-1,1-1 0,-1 1 0,1-1 1,-1 0-1,3 6 0,-3-8-87,1 1-1,-1-1 1,1 0 0,0 1-1,-1-1 1,1 0 0,0 0-1,0 1 1,0-1-1,0 0 1,0 0 0,0 0-1,0 0 1,0-1 0,1 1-1,-1 0 1,0 0-1,1-1 1,-1 1 0,0 0-1,1-1 1,-1 0 0,0 1-1,1-1 1,-1 0 0,1 1-1,-1-1 1,1 0-1,-1 0 1,1 0 0,-1-1-1,0 1 1,1 0 0,-1 0-1,1-1 1,-1 1-1,1-1 1,-1 1 0,0-1-1,0 0 1,1 1 0,-1-1-1,1-1 1,5-2-345,0 0 0,0-1 0,-1 0 0,1 0-1,-1 0 1,7-9 0,-7 7-142,10-12-8887,-10 10 8420,2-5-789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31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7560,'0'0'446,"0"0"569,0 0 497,0 0 55,0 0-270,-9 26 1414,-1 29-2348,2 0 1,-1 89 0,6-84-277,1-41-82,1-10-6,0-1 1,1 0 0,-1 1-1,2-1 1,-1 1 0,1-1-1,0 1 1,4 9-1,15-48-31,-14 19 28,23-33-44,-27 41 46,0 1-1,0 0 1,0 0-1,0 0 1,0 0-1,0 0 1,1 0-1,-1 0 1,0 1-1,1-1 1,-1 1 0,1 0-1,0-1 1,4 0-1,-6 2-4,-1 0 5,-10 135-667,7-110-362,3-22 1899,0-2-7232,0 0-1533,0-1 5841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31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0 172 6416,'0'0'740,"0"0"366,0 0 348,0 0-380,0 0-438,0 0-256,0 0-77,0 0-66,23-9 555,135-93 123,-138 88-364,-17 11-494,-1 1 0,1 0 0,-1-1 0,1 1 0,-1-1 1,0 0-1,0 1 0,3-7 0,-5 8-46,1 1-1,-1-1 1,0 1-1,0-1 1,0 1 0,1-1-1,-1 1 1,0-1-1,0 1 1,0-1-1,0 1 1,0-1-1,0 1 1,0-1-1,0 1 1,0-1 0,0 1-1,-1-1 1,1 1-1,0-1 1,0 1-1,0-1 1,-1 0-1,0 0 12,0 1 1,0-1-1,1 1 0,-1-1 0,0 1 0,0 0 0,0-1 0,0 1 0,0 0 0,0 0 1,0 0-1,0-1 0,0 1 0,0 0 0,0 0 0,0 0 0,1 1 0,-3-1 1,-4 1 52,-1-1 0,1 1 0,0 1 0,0 0 0,0 0 0,0 0 1,0 1-1,0 0 0,0 0 0,1 0 0,0 1 0,-1 0 1,1 1-1,1-1 0,-1 1 0,1 0 0,0 0 0,0 1 1,0 0-1,1 0 0,0 0 0,0 0 0,0 0 0,1 1 0,0 0 1,-4 13-1,6-17-77,0 0-1,0 0 1,0 0 0,1 0 0,-1 0 0,1 1 0,-1-1 0,1 0-1,0 0 1,1 1 0,-1-1 0,0 0 0,1 0 0,0 0 0,0 0-1,0 1 1,0-1 0,0 0 0,0 0 0,1-1 0,0 1-1,-1 0 1,4 2 0,-2-2-215,0-1 0,0 1-1,0-1 1,0 0 0,1 0 0,-1 0-1,1-1 1,0 1 0,-1-1-1,1 0 1,0 0 0,0 0 0,0-1-1,0 1 1,0-1 0,0 0-1,-1 0 1,8-1 0,13-3-8752,-7 0 6546,1-2 182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32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6976,'0'0'700,"22"-12"5657,-19 22-6309,-1-1 0,-1 1 0,1 0-1,-1 0 1,-1 0 0,0 0 0,0 0 0,-4 20 0,0 13-108,3-24-573,0 7-2341,3-9-6150,-2-11 7459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32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12672,'0'0'184,"0"0"384,0 0 48,0 0-88,0 0-280,2-4-168,0 1-40,1-2-152,1 1-672,1 1-10280,1-2 10320,0 2-1480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2:4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5 1624,'0'0'932,"0"0"457,0 0 26,0 0-302,0 0-228,0 0-82,0 0-27,0 0 20,0 0-95,0 0-279,0 0-154,0 0-16,0 0-43,21-4 427,-12 5-543,0 0 0,-1 1 0,1 0-1,-1 0 1,0 1 0,0 0 0,0 1 0,0 0 0,0 0 0,-1 0-1,1 1 1,-1 0 0,7 8 0,-13-12-90,0 0 0,0 1-1,-1-1 1,1 1 0,-1-1 0,1 0-1,-1 1 1,1-1 0,-1 1 0,0-1 0,0 1-1,0-1 1,0 1 0,0-1 0,0 1 0,0-1-1,0 1 1,-1-1 0,1 1 0,-1-1 0,1 0-1,-1 1 1,1-1 0,-1 1 0,0-1 0,0 0-1,1 0 1,-1 1 0,0-1 0,0 0 0,0 0-1,0 0 1,-1 0 0,1 0 0,0 0 0,-3 1-1,-5 5-61,-1-1-1,0 0 1,-17 7-1,20-9-2,-48 25-1486,-54 40 1,60-38-4043,36-22 959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01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 2296,'0'-46'11448,"13"99"-9947,-6 22-931,-5-43-447,2 0-1,0 1 0,2-2 0,15 46 0,-20-75-119,-1-1 0,0 0 0,1 1 0,-1-1 0,1 0 0,0 1 0,-1-1 0,1 0 0,0 0 0,0 0 0,0 0 0,0 0-1,0 0 1,0 0 0,0 0 0,0 0 0,0 0 0,0 0 0,0-1 0,1 1 0,-1 0 0,0-1 0,0 1 0,3 0 0,-2-1-2,0-1 1,-1 1 0,1 0-1,0-1 1,0 0-1,-1 1 1,1-1 0,0 0-1,-1 0 1,1 1-1,0-1 1,-1-1 0,0 1-1,1 0 1,-1 0 0,2-2-1,6-8-36,0 0 0,0-1 0,11-20 0,-17 27-2,-1 1 17,0 1 0,-1-1 1,1 1-1,1 0 0,-1 0 0,0 0 0,1 0 0,5-4 1,-3 66 137,-5-47-99,0 0-1,1 0 1,0 0 0,1 0-1,0 0 1,1-1 0,1 1-1,8 21 1,-11-32-17,-1 0 0,1 0 0,-1 0 0,1 0 1,-1 0-1,1 0 0,0-1 0,-1 1 0,1 0 0,0 0 0,0-1 0,-1 1 0,1-1 0,0 1 0,0 0 0,0-1 0,0 1 0,0-1 1,0 0-1,0 1 0,0-1 0,0 0 0,0 0 0,0 0 0,0 1 0,0-1 0,0 0 0,0 0 0,0-1 0,0 1 0,0 0 0,0 0 1,0 0-1,0-1 0,0 1 0,0 0 0,0-1 0,0 1 0,0-1 0,0 1 0,-1-1 0,1 1 0,0-1 0,0 0 0,0 0 0,-1 1 1,1-1-1,0 0 0,-1 0 0,1 0 0,-1 1 0,1-3 0,5-4 14,-1-2-1,1 1 1,-2 0 0,6-13-1,64-166 55,-62 151-83,-1-2 0,-3 1 1,7-48-1,-15 83 146,2-15-2230,3 25-4195,1 5 3296,0-2-2409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33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0 371 8472,'0'0'313,"17"-20"2472,5-11-2473,4-7-209,2 1 0,36-37 1,-4 7 198,-55 60-127,0 1 0,-1-1 0,1-1 0,-1 1 0,-1-1 0,1 0 0,-1 1 0,3-14 0,-6 20-143,0 0 1,0 0-1,1 1 1,-1-1-1,0 0 0,0 0 1,0-1-1,0 1 1,0 0-1,0 0 1,-1 0-1,1 1 0,0-1 1,0 0-1,-1 0 1,1 0-1,0 0 1,-1 0-1,1 0 0,-1 0 1,0-1-1,0 2-17,0-1-1,0 1 0,1 0 1,-1-1-1,0 1 0,0 0 1,0 0-1,1 0 0,-1 0 0,0-1 1,0 1-1,0 0 0,1 1 1,-1-1-1,0 0 0,0 0 1,0 0-1,1 0 0,-1 1 1,-1-1-1,-2 2 13,-1 0 1,1 0-1,0 1 1,0-1-1,0 1 0,0 0 1,-5 5-1,1 1 9,1-1 0,1 1 0,0 0 0,0 0 0,0 1-1,1-1 1,1 1 0,0 1 0,0-1 0,1 0 0,0 1 0,1 0 0,0-1-1,1 1 1,0 0 0,1 0 0,0 0 0,1 0 0,0 0 0,0 0 0,4 12 0,16 46 39,-16-56-70,0 0 0,-1 1 1,0 0-1,-1-1 0,-1 1 0,0 1 1,-1-1-1,-1 17 0,0-29-3,0-1-1,0 1 1,-1 0 0,1 0-1,0-1 1,-1 1-1,1 0 1,-1 0 0,0-1-1,0 1 1,0-1-1,0 1 1,0-1 0,0 1-1,0-1 1,0 0-1,-2 2 1,2-2 1,0-1 0,0 1-1,0-1 1,0 1 0,0-1 0,0 0 0,-1 0-1,1 1 1,0-1 0,0 0 0,0 0 0,0 0-1,0 0 1,0 0 0,-1 0 0,1-1 0,0 1 0,0 0-1,0-1 1,-1 0 0,-2 0 4,0-1 1,0-1-1,1 1 1,-1 0-1,1-1 0,0 0 1,0 0-1,0 0 1,0 0-1,0 0 0,1-1 1,-5-6-1,5 5-45,-1 0 0,1 0 0,0 0 0,0 0 0,1 0 0,-1 0-1,1-1 1,0 1 0,1-1 0,-1 1 0,1-1 0,0 1 0,1-1 0,-1 1 0,1 0 0,0-1 0,2-7-1,1 6-381,-1 0-1,1 0 1,0 0-1,0 0 1,1 1-1,0 0 1,0 0-1,1 0 1,-1 0-1,1 1 1,10-7-1,10-6-6900,-8 7 5763,6-4-221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33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 9576,'0'0'457,"0"0"190,0 0 314,0 0 214,-27 0 1025,17 0-2173,0 0 86,-1 0 0,1 1 0,-1 0 0,-16 3 0,25-3-102,1-1 0,-1 0 1,0 1-1,1-1 0,-1 1 0,1 0 1,-1-1-1,1 1 0,0 0 1,-1 0-1,1 0 0,0 0 0,0 0 1,-1 0-1,1 0 0,0 0 0,0 1 1,0-1-1,0 0 0,1 1 1,-1-1-1,0 1 0,1-1 0,-1 1 1,0-1-1,1 1 0,0-1 0,-1 1 1,1-1-1,0 1 0,0 0 1,0-1-1,0 1 0,0-1 0,0 1 1,0 0-1,1-1 0,0 3 1,0-2-12,-1 0 0,1 0 0,0-1 0,0 1 1,0 0-1,1-1 0,-1 1 0,0-1 1,1 1-1,-1-1 0,1 0 0,-1 0 1,1 1-1,-1-1 0,1 0 0,2 0 1,36 17 6,-5-3-2,-30-11-4,0-1 0,0 1 0,0 1 0,0-1 1,0 1-1,-1 0 0,0 0 0,0 0 0,0 0 1,3 8-1,-7-12 0,1 1-1,0 0 1,-1 0 0,1 0 0,-1 0 0,1 0 0,-1 0-1,0 0 1,0 0 0,0 0 0,0 0 0,0 0-1,0 0 1,-1 0 0,1 0 0,-1 0 0,1 0 0,-1 0-1,0 0 1,0 0 0,0 0 0,0-1 0,0 1-1,0 0 1,0-1 0,0 1 0,-1 0 0,1-1-1,-1 0 1,1 1 0,-1-1 0,0 0 0,1 0 0,-1 0-1,-4 2 1,-8 5 105,-1-1 0,0 0-1,-30 8 1,40-13-155,0-1 0,0 0 0,0 0 0,0 0 0,0-1 1,1 1-1,-1-1 0,0 0 0,0-1 0,0 1 0,0-1 0,0 0 0,0 0 0,0 0 1,0-1-1,1 0 0,-6-2 0,9 3-554,8-6-13868,-6 6 15689,6-3-3003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34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0 208 9592,'17'-9'784,"-5"1"-724,0-1 0,0 0 0,0-1 0,-2 0 0,1-1 0,-1 0 0,0 0 0,-1-1 0,-1 0 0,0-1 0,-1 0 0,0 0 0,8-23 0,-14 35 6,-1 0-1,0 1 1,1-1 0,-1 0 0,0 0 0,0 1 0,0-1 0,1 0 0,-1 0 0,0 1-1,0-1 1,0 0 0,0 0 0,0 0 0,0 1 0,-1-1 0,1 0 0,0 0-1,0 0 1,-1 1 0,1-1 0,-1 0 0,1 0-6,-1 1 1,1 0-1,-1-1 0,1 1 1,-1 0-1,0 0 0,1 0 1,-1 0-1,1-1 0,-1 1 1,1 0-1,-1 0 0,0 0 1,1 0-1,-1 0 0,1 1 1,-1-1-1,0 0 0,1 0 1,-1 0-1,0 1 0,-31 17 1014,23-10-1046,0 0 0,0 1 1,1-1-1,0 2 1,1-1-1,0 1 1,0 0-1,1 1 1,0-1-1,1 1 0,1 0 1,0 1-1,0-1 1,-3 16-1,7-25-27,0 0 0,0 0-1,1 0 1,-1 0 0,0 1 0,1-1 0,-1 0-1,1 0 1,-1 0 0,1 0 0,0 0-1,0 0 1,0-1 0,0 1 0,1 0-1,-1 0 1,0-1 0,1 1 0,-1 0 0,1-1-1,-1 0 1,1 1 0,0-1 0,0 0-1,-1 0 1,1 0 0,0 0 0,0 0-1,0 0 1,0-1 0,0 1 0,0-1 0,0 1-1,1-1 1,1 0 0,0 1-181,0 0 0,0-1 1,1 0-1,-1 0 0,0 0 0,0 0 1,0-1-1,0 1 0,0-1 0,0 0 1,0 0-1,0-1 0,-1 1 0,1-1 1,0 0-1,-1 0 0,7-4 0,16-23-10441,-17 19 8900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34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39 8672,'0'0'552,"0"0"566,0 0 94,-9 21 2115,6-12-3320,1 1 1,0-1-1,0 1 1,1 0-1,0 0 1,1 0-1,0 0 0,0 0 1,1 0-1,1-1 1,3 14-1,-5-23-15,0 1-1,0-1 1,1 0-1,-1 0 0,0 0 1,0 1-1,1-1 1,-1 0-1,0 0 1,1 0-1,-1 0 0,0 0 1,1 1-1,-1-1 1,0 0-1,1 0 1,-1 0-1,0 0 1,1 0-1,-1 0 0,0 0 1,1 0-1,-1 0 1,0 0-1,1 0 1,-1-1-1,0 1 1,1 0-1,-1 0 0,0 0 1,0 0-1,1 0 1,-1-1-1,0 1 1,1 0-1,-1 0 0,0 0 1,0-1-1,1 1 1,-1 0-1,0-1 1,0 1-1,0 0 1,1-1-1,10-11-395,-11 12 397,10-15-556,0 0 0,11-26 0,-16 30 674,0 1 0,0 0 0,1 0 0,0 0 0,1 1 0,0 0 0,1 0 0,13-13 0,-20 22-59,-1-1 1,0 1 0,1 0 0,-1-1-1,1 1 1,0-1 0,-1 1 0,1 0-1,-1 0 1,1-1 0,0 1 0,-1 0-1,1 0 1,-1-1 0,1 1-1,0 0 1,-1 0 0,1 0 0,0 0-1,-1 0 1,1 0 0,0 0 0,-1 0-1,1 1 1,-1-1 0,1 0 0,0 0-1,-1 0 1,1 1 0,0-1 0,0 1-1,0 0-15,0 0-1,0 1 1,0-1-1,0 1 1,0-1-1,-1 1 1,1-1-1,0 1 1,-1-1-1,1 1 1,-1 0-1,1 1 1,2 54-162,-3-53 220,0 22-177,-1-16-165,1 0 0,0 0 0,0 0 0,1 0 0,0-1 0,5 17 0,-6-26-2493,2 1-5349,0 0 7626,-1-1-234,2 3-1111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35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5536,'0'0'1586,"0"0"100,0 0 46,0 0-282,-9 30 1430,2-10-2680,1-1-1,1 1 1,1 0-1,-2 24 0,4-32-330,2 1 0,0-1 0,0 1-1,1-1 1,0 0 0,1 0 0,1 1-1,4 12 1,-2-15-1592,-5-9 1099,1 0 0,-1-1 0,1 1 0,-1 0-1,1 0 1,-1-1 0,1 1 0,0-1 0,-1 1 0,1-1 0,0 1 0,0-1 0,-1 1 0,1-1 0,0 1-1,0-1 1,1 1 0,3-1-1097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4:35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11968,'0'0'585,"0"0"360,0 0 115,0 0-434,19-10 87,-1 2-519,1 2 1,0 0 0,0 1-1,1 1 1,-1 1-1,36-2 1,-11 3-2046,-4-1-2902,-2 0-3973,-29 2 6805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8:17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2144 216,'0'0'289,"0"0"146,0 0 68,0 0-49,0 0-62,0 0-120,-13-26 323,8 15-425,1-1-1,1 0 1,0 0 0,1 0 0,0 0-1,0-24 1,1 20 165,-1-1 0,0 1 0,-6-22 0,-125-334 1174,120 342-1465,-7-13 272,-19-61 0,24 37-221,3 0-1,3-1 1,3-1 0,5-134-1,8-70-67,-8 173-10,3-108 29,1 189-53,0 1 1,1 0 0,10-26-1,5-21-9,-16 53 22,0-1 0,1 1-1,1 0 1,9-18 0,4-9-88,-18 38 85,0 1-17,0 0-6,0 0 4,25-17-3082,-18 8 1321,-2-1-1630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8:18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0 138 600,'0'0'301,"0"0"37,0 0 50,0 0-59,0 0-89,0 0-11,0 0-34,0 0-48,0 0 9,0 0-26,0 0-32,0 0 47,0 0 10,0 0-10,0 0 43,7-10 375,-1 1-474,1 0 0,-1 0 1,1 0-1,9-8 0,-1 4-70,1 1 1,0 1-1,1 0 0,34-15 0,-50 26 47,0 0 0,0 0 0,0-1 0,0 1 0,0 0 0,0 0 0,1 0 0,-1 0 1,0 0-1,0 0 0,0 0 0,0 1 0,0-1 0,0 0 0,0 1 0,0-1 0,0 0 0,0 1 0,0-1 0,0 1 0,0 0 0,0-1 0,1 2 0,22 22-228,-5-4 142,6 1-73,0 0 0,-2 2 0,31 37 1,36 36-3338,-73-80 2576,-2 1-775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12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42 3184,'0'0'1555,"0"0"-172,0 0-144,0 0-44,-1 24 3422,11 118-2038,-5-94-2515,-2 87 1,-4-84-16,1-50-30,0-1-8,0 0-3,-2-4-5,1-1 0,-1 1 1,1-1-1,0 1 1,0-1-1,0-5 1,-9-50-1,3 28 2,2 1 1,1 0-1,2-1 1,1 0-1,4-39 1,-1 63 52,0 1 0,1 0 0,-1 0 0,1 0 0,1 0 1,-1 0-1,1 1 0,0-1 0,1 1 0,-1 0 1,1 1-1,1-1 0,-1 1 0,1 0 0,0 0 1,9-5-1,-13 9-43,0 0 0,0 0 0,0 1 0,0-1 0,0 1 0,0-1 0,0 1 0,0 0 0,1 0 0,-1 0 0,0 0 0,0 0 0,0 0 0,0 1 0,0-1 0,0 1 0,0-1 0,0 1 0,0 0 0,0 0 0,0 0 0,0 0 0,0 0 0,0 0 0,-1 1 0,1-1 0,2 3 0,0 0 3,-1 0 0,0 0 0,0 0 0,-1 0 0,1 0 0,-1 0 0,0 1 0,0-1 0,0 1 0,1 8 0,2 15 35,-1-1 0,-1 1 0,-1 0 0,-2 0 0,-5 45-1,4-60-31,-1-1-1,-1 1 0,0-1 0,-1 0 0,0 0 1,-1 0-1,0-1 0,-1 1 0,0-1 0,-1 0 1,0-1-1,-1 0 0,0 0 0,-15 14 0,20-21-59,0-1-1,0 0 0,0 0 0,-1 0 0,1 0 0,0 0 0,-1-1 0,1 1 0,-1-1 0,0 0 0,1 0 1,-1-1-1,-4 1 0,6-1-383,2 0-92,4-15-9267,2 7 2813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13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2848,'0'0'1421,"0"0"-24,0 0-94,0 0-110,0 0 217,0 0 60,0 0-294,0 0-82,4 20 890,7 37-1398,3 66 0,-12-95-521,-1-11 129,-3-29 74,-2-29-129,5 28-134,0 0 0,1 0-1,0 0 1,1 0 0,0 0 0,1 1-1,1 0 1,7-15 0,-9 20-13,1 1 1,-1 1-1,1-1 0,0 1 1,0-1-1,1 1 0,0 0 1,0 1-1,0-1 1,0 1-1,1 0 0,-1 0 1,1 1-1,0 0 0,0 0 1,1 0-1,10-3 0,-15 6-76,0-1-1,0 1 0,0 0 0,0 0 0,0 0 0,0 0 0,0 0 0,-1 1 1,1-1-1,0 0 0,0 1 0,0 0 0,0-1 0,-1 1 0,1 0 0,0 0 0,-1 0 1,1 0-1,-1 0 0,3 2 0,24 30-7014,-24-28 5278,5 9-4508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02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172 131 2360,'7'-25'3580,"-5"20"-3123,-1-1 1,0 0-1,0-1 1,0 1-1,-1 0 0,0 0 1,0 0-1,-1 0 1,0 0-1,0 0 1,-2-7-1,2 11-350,1 0 1,-1 1-1,0-1 1,0 1-1,1-1 1,-1 1-1,0 0 0,0-1 1,-1 1-1,1 0 1,0-1-1,0 1 0,-1 0 1,1 0-1,0 0 1,-1 0-1,-2-1 0,2 2-29,-1-1-1,1 1 0,0 0 0,-1-1 0,1 1 0,0 0 1,-1 1-1,1-1 0,0 0 0,-1 1 0,1-1 0,0 1 1,0 0-1,0-1 0,-1 1 0,-2 2 0,-4 2-8,1 1-1,0 0 1,0 0 0,0 1-1,1 0 1,0 0-1,0 1 1,0-1 0,1 2-1,1-1 1,-1 1-1,2-1 1,-1 2-1,1-1 1,0 0 0,1 1-1,-4 14 1,7-23-67,0 1 1,-1-1 0,1 1-1,0 0 1,0-1 0,0 1-1,0-1 1,0 1-1,0-1 1,1 1 0,-1 0-1,0-1 1,1 1-1,-1-1 1,1 1 0,0-1-1,-1 0 1,1 1-1,0-1 1,0 0 0,0 1-1,0-1 1,0 0-1,0 0 1,0 0 0,1 0-1,-1 0 1,0 0 0,0 0-1,1 0 1,-1 0-1,1-1 1,-1 1 0,1-1-1,-1 1 1,1-1-1,-1 1 1,1-1 0,-1 0-1,1 0 1,-1 0-1,3 0 1,3 1-29,-1-1 0,0-1 0,0 1-1,0-1 1,1 0 0,-1 0 0,0-1 0,0 0 0,9-4 0,-10 3-52,0 0 1,0-1 0,0 1-1,0-1 1,-1 0 0,0-1 0,0 1-1,0-1 1,0 0 0,4-6 0,26-59-1429,-16 30 1503,-21 47 185,1 0 0,0 0 1,1-1-1,0 1 0,0 0 0,0 0 1,1 0-1,0 0 0,0 0 0,0 0 1,1 0-1,2 7 0,-2-8-182,0 0 0,0-1 0,1 1 0,0-1 0,0 1 1,0-1-1,1 0 0,0 0 0,0 0 0,0 0 0,0 0 0,1-1 0,0 0 0,8 8 1,-11-11-74,1 0 0,-1-1 1,1 1-1,0 0 1,-1-1-1,1 1 1,0-1-1,0 0 1,-1 1-1,1-1 1,0 0-1,0 0 1,0 0-1,-1 0 1,1-1-1,0 1 0,0 0 1,-1-1-1,1 1 1,0-1-1,-1 1 1,1-1-1,0 0 1,2-2-1,2-1-1489,0 0 0,0-1-1,0 0 1,6-8-1,2-1-4575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13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284 114 4712,'0'0'2297,"-4"-9"3848,-4-6-4577,3 8-1425,-1 0 0,0 0 0,0 0-1,-1 0 1,0 1 0,0 0 0,0 1 0,-1 0 0,0 0-1,0 0 1,0 1 0,-1 0 0,1 1 0,-1 0-1,-10-2 1,15 4-129,-1 0 0,1 0 0,0 1 0,-1 0 0,1 0-1,-1 0 1,1 0 0,-1 1 0,1-1 0,0 1 0,-1 0 0,1 1-1,0-1 1,0 1 0,0 0 0,0 0 0,0 0 0,0 0 0,0 1 0,1-1-1,-1 1 1,1 0 0,0 0 0,0 1 0,0-1 0,0 0 0,0 1-1,1 0 1,0 0 0,0 0 0,0 0 0,-3 7 0,1 2-4,0-1-1,0 1 1,2 0 0,-3 22 0,4-30-11,1-1 0,-1 0 0,1 0 0,1 0 0,-1 0 0,0 0 0,1 0 1,0 0-1,0 0 0,0 0 0,0 0 0,1 0 0,-1 0 0,1-1 0,0 1 0,0 0 0,1-1 0,-1 0 0,4 4 0,-4-6 0,-1 0-1,1 0 0,0-1 1,0 1-1,0-1 0,0 1 1,-1-1-1,1 0 0,0 1 1,0-1-1,0 0 0,0 0 1,0 0-1,0-1 0,0 1 1,0 0-1,-1-1 0,1 1 1,0-1-1,0 0 0,0 1 1,-1-1-1,1 0 0,0 0 1,2-2-1,2-1-6,-1 0 0,1 0 0,-1 0 0,0 0 0,-1-1 0,6-5-1,1-8-2,0 1-1,-2-2 0,0 1 0,0-1 1,7-28-1,-16 46 29,0 1 23,0 0-1,0 0-3,-1 1-23,0 1 0,0 0 0,0-1 0,0 1 0,0 0 0,1 0 0,-1-1 0,0 1-1,1 0 1,-1 0 0,1 0 0,0 0 0,0 0 0,0 2 0,-1-3-1,0 9 36,0-1-1,0 1 1,1-1-1,1 0 0,-1 1 1,1-1-1,1 1 0,2 9 1,-2-15-343,-1 1 0,1-1 0,0 0 0,0 0 0,1 0 0,-1-1 0,7 8 0,-6-8-652,0 0 0,0 0 0,1-1 0,-1 1 0,1-1 0,0 0 0,-1 0 0,1 0 0,6 2 0,5 2-5305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2:14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53 3448,'0'0'1699,"0"0"-166,0 0-175,-11-24 4077,10 23-5352,0-1 0,0 0 0,0 0 1,0 1-1,0-1 0,0 1 0,0-1 0,-1 1 0,1-1 1,-1 1-1,1 0 0,-1 0 0,1-1 0,-1 1 0,0 0 0,1 0 1,-1 1-1,0-1 0,0 0 0,0 1 0,0-1 0,0 1 1,0-1-1,1 1 0,-1 0 0,0 0 0,0 0 0,0 0 1,0 0-1,0 1 0,0-1 0,0 0 0,0 1 0,0-1 0,0 1 1,1 0-1,-1 0 0,-3 1 0,0 1-58,1 0 0,-1 1-1,0-1 1,1 1 0,0 0 0,0 0 0,0 0-1,0 0 1,1 1 0,-1 0 0,1 0-1,-2 5 1,-3 6 16,2 1-1,0 0 1,1 0 0,-4 27-1,7-35-41,1-1 1,1 0-1,0 1 0,0-1 1,0 0-1,1 1 0,1-1 1,-1 0-1,1 1 0,0-1 1,7 13-1,-9-19-4,1-1 0,0 0 0,-1 1 1,1-1-1,0 0 0,0 1 0,0-1 1,0 0-1,0 0 0,0 0 0,0 0 1,0 0-1,1 0 0,-1 0 0,0 0 0,1-1 1,-1 1-1,0 0 0,1-1 0,-1 1 1,1-1-1,-1 0 0,1 1 0,-1-1 0,3 0 1,0 0-16,-1-1 1,0 1 0,0-1-1,1 0 1,-1 0-1,0-1 1,0 1 0,0-1-1,0 1 1,-1-1 0,5-3-1,2-2-54,0-1 0,0 0 1,-1-1-1,0 0 0,12-17 0,-14 16 73,-1 0 0,0 0 0,0 0 0,-1-1 1,0 1-1,-1-1 0,0 0 0,0 0 0,-1 0 1,-1-1-1,0 1 0,-1 0 0,0-1 0,0 1 0,-4-15 0,4 24 91,-1 2-61,0 0 1,0 1 0,0-1-1,1 0 1,-1 0-1,0 0 1,0 1 0,0-1-1,1 0 1,-1 1-1,0-1 1,0 1 0,1-1-1,-1 1 1,0-1 0,1 1-1,-1-1 1,1 1-1,-1 0 1,1-1 0,-1 1-1,1 0 1,-1-1-1,0 2 1,-6 26 277,7-19-252,0 1 0,0-1 0,1 0 0,1 10 0,-1-17-49,15 71 197,-3 0 1,7 137-1,-20-199-199,0 7 11,0 1-1,-1 0 1,-1-1-1,-5 20 1,6-34-15,1-1 0,-1 0 0,0 1 0,-1-1 0,1 0 0,0 1 0,-1-1 0,0 0-1,0 0 1,0 0 0,0 0 0,0-1 0,0 1 0,-1 0 0,0-1 0,1 0 0,-1 1 0,0-1 0,0 0 0,0-1 0,0 1 0,0 0 0,-1-1-1,1 0 1,0 0 0,-1 0 0,1 0 0,-6 0 0,6-1-6,0 0 1,1 0-1,-1 0 0,0 0 0,0-1 1,0 1-1,1-1 0,-1 0 0,0 0 1,1 0-1,-1 0 0,1 0 0,-1-1 1,1 1-1,0-1 0,-4-2 0,2 0-13,1 0-1,-1 0 1,1 0 0,-1-1-1,1 1 1,0-1-1,1 0 1,-3-5-1,1 0-43,0-1-1,1 1 0,1-1 1,-1 1-1,2-1 1,-1 0-1,1 0 0,1-12 1,2 15 29,-1-1 1,1 1-1,1 0 0,-1 0 1,1 1-1,1-1 1,-1 1-1,1-1 1,1 1-1,-1 0 0,1 1 1,1-1-1,-1 1 1,8-7-1,-2 3-134,-1 1 1,1 0-1,0 1 0,1 1 1,0-1-1,0 2 0,25-10 1,-19 10-484,0 2 0,1 0 0,23-2 0,-13 4-3203,40 2 0,-33 2-1658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8:51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2904,'0'0'388,"0"0"413,0 0 139,0 0-48,0 0-44,0 0-105,0 0-105,0 0 90,0 0 40,0 0-105,0 0-42,0 0-101,0 0-145,0 0-12,0 0 2,0 0 4,0 0 58,0 0 16,0 0-7,0 0-12,0 0-163,0 0-82,0 0-11,0 0-7,0 0-26,0 0-13,17 26 238,-6 5-252,-1 0 0,-1 0-1,8 54 1,14 154 92,-26-222-196,-5-15-20,0-2-32,0 0-103,0 0-137,6-14-1292,-1 2-1501,-2 5-3453,4-5 3648,-1 0 801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8:52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 3344,'0'0'764,"0"0"384,0 0 4,0 0-167,0 0-76,0 0 162,0 0-2,0 0-171,0 0-144,0 0-136,0 0-84,0 0 4,-24 7 742,20-5-1263,1 0 1,0-1 0,0 1-1,0 0 1,1 0 0,-1 1-1,0-1 1,1 1 0,-1-1-1,1 1 1,0 0 0,0 0-1,0 0 1,0 0-1,0 0 1,1 0 0,0 0-1,-2 5 1,-4 12-22,2-1 0,-4 22 0,3-14 31,0 0-34,2-15 10,1 1-1,0-1 0,-1 24 1,4-34-100,0-2-130,12-20-3242,-5 6-4014,0 2 5243,1-2 347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8:52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3520,'0'0'604,"0"0"305,0 0 55,0 0-131,0 0-141,0 0-73,0 0 9,0 0 8,0 0-27,0 0-91,0 0-90,0 0 14,0 0 13,0 0-22,0 0-7,0 0-58,0 0-60,34 0 937,86 0-941,-119 0-313,24 14-542,-22-11 301,-1 0 0,0 1 1,0-1-1,0 0 0,0 1 0,3 6 1,-1-1-1872,-4-8-4299,0-1 4093,0 0 570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8:58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3752,'0'0'428,"0"0"411,0 0 250,0 0-48,0 0-152,0 0 82,0 0-19,0 0-216,0 0-67,0 0-97,0 0-120,0 0 15,0 0-72,0 0-113,0 0 26,0 0-25,0 0-74,7 9 161,3 8-336,0 1 1,-2 0 0,0 0 0,-1 1 0,-1-1 0,6 28 0,6 18 9,-13-51-43,-2-3 2,0 0 0,0 0 0,0 0 1,-2 0-1,1 0 0,0 19 1,-2-27 4,0-2 0,0 0 0,0 0 0,0 0 0,0 0 0,5-10-7,12-19-24,-9 13 25,0 0 1,21-26-1,-25 38-3,-1 0-1,1 0 0,1 0 0,-1 0 1,0 1-1,1-1 0,0 1 0,0 0 1,0 1-1,0-1 0,0 1 0,0 0 1,8-1-1,-12 3 1,1 0-1,-1 0 1,0 0 0,1 1 0,-1-1-1,1 0 1,-1 1 0,0-1 0,1 1-1,-1 0 1,0-1 0,1 1 0,-1 0-1,0 0 1,0 0 0,0 0 0,0 0-1,0 0 1,0 0 0,0 0 0,0 0-1,0 1 1,-1-1 0,1 0 0,0 0-1,-1 1 1,1-1 0,-1 1 0,1 1 0,14 48 24,-14-46-24,16 62 24,-17-66-16,0-1 1,0 0-4,0 0-15,0 0-12,0 0-87,0 0-230,0 0-340,0 0-1704,0 0-4700,0 0 4551,0 0 654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8:59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1 226 5480,'0'0'277,"0"0"128,0 0 59,0 0-58,0 0-73,0 0-4,0 0-49,18-17 510,-8 11-472,1-1-1,-1 0 1,0 0 0,-1-1 0,9-10 0,5-3-189,-20 19-31,0-1 1,0 1-1,0-1 1,0 0 0,0 0-1,-1 0 1,1 0-1,-1 0 1,0 0 0,0-1-1,0 1 1,-1-1-1,1 0 1,-1 1-1,0-1 1,0 0 0,0 0-1,0 0 1,-1 0-1,0 1 1,0-1 0,0 0-1,0 0 1,0 0-1,-1 0 1,0 0-1,1 0 1,-1 0 0,-1 1-1,1-1 1,-1 0-1,1 1 1,-5-6 0,6 8-79,-1 0 0,1 1 0,-1-1 0,1 0 0,-1 0 0,0 1 0,1-1 0,-1 1 0,0-1 0,1 1 0,-1-1 0,0 1 1,0-1-1,0 1 0,0 0 0,1-1 0,-1 1 0,0 0 0,0 0 0,0-1 0,0 1 0,0 0 0,0 0 0,0 0 0,0 0 0,0 0 1,1 1-1,-1-1 0,0 0 0,0 0 0,0 0 0,0 1 0,0-1 0,0 1 0,1-1 0,-1 0 0,0 1 0,0 0 0,1-1 1,-1 1-1,-1 0 0,0 1-7,-1 1 1,1-1-1,0 0 1,0 1-1,0-1 1,0 1 0,0 0-1,0 0 1,-1 5-1,-1 2 0,1 1-1,1 0 1,0 0-1,1 0 1,0 0-1,1 0 1,1 21-1,-1-29-12,1 0-1,-1 0 0,1 1 0,0-1 0,0 0 1,0 0-1,0 0 0,1 0 0,-1 0 0,1 0 1,0 0-1,0 0 0,0-1 0,0 1 0,0-1 1,0 1-1,1-1 0,-1 0 0,1 0 0,0 0 0,-1 0 1,1 0-1,0-1 0,0 0 0,0 1 0,0-1 1,0 0-1,1 0 0,3 0 0,-4 0-133,0-1-1,0 0 0,0 0 0,1 0 1,-1 0-1,0-1 0,0 1 1,0-1-1,0 0 0,1 0 1,-1 0-1,0 0 0,3-3 1,8-4-3725,-1-3-3744,-4 3 5752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8:59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4472,'0'0'336,"0"0"373,0 0 36,0 0-82,0 0-38,0 0-34,0 0 28,0 0 31,0 0-160,0 0-145,0 0-20,0 0-65,0 0-65,11 17 465,-3-3-579,-1 1 0,-1 0 0,-1 0 1,0 0-1,-1 1 0,-1-1 0,3 25 0,-6-38-65,0-2 24,0 0 11,0 0 58,4-18 541,0-4-627,1-1 1,1 2-1,1-1 1,1 1-1,0 0 1,2 0-1,14-21 1,-23 40-534,8-4-2647,1 2-2807,1 0 3880,2 0 419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49:00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0 175 4168,'0'0'397,"0"0"455,0 0 63,0 0-9,0 0-12,0 0 68,0 0-15,0 0-164,0 0-209,0 0-123,0 0-102,0 0-113,18 3 288,-8-1-430,0-1-1,0-1 1,0 1 0,0-2-1,0 0 1,0 0-1,17-4 1,-5-1-62,0-1 0,27-12 1,-36 13 33,-1-1 1,0-1 0,-1 0-1,1-1 1,-2 0 0,1-1-1,-1 0 1,-1 0 0,0-1-1,9-14 1,-17 24-49,-1 1 0,1-1 0,-1 1 0,0-1 0,1 1 0,-1-1 0,1 0 0,-1 1 0,0-1 0,1 1 0,-1-1 0,0 0 0,0 1 0,0-1 0,1 0 0,-1 1 0,0-1 0,0 0 0,0 0 0,0 1 0,0-1 0,0 0 0,0 1 0,-1-1 0,1 0 0,0 1 0,0-1 0,0 0 0,-1 1 0,1-1 0,0 1 0,-1-1 0,1 0 1,0 1-1,-1-1 0,1 1 0,-1-1 0,1 1 0,-1-1 0,1 1 0,-1 0 0,1-1 0,-1 1 0,0-1 0,1 1 0,-1 0 0,1 0 0,-1-1 0,0 1 0,1 0 0,-1 0 0,0 0 0,0 0 0,1 0 0,-1 0 0,0 0 0,1 0 0,-1 0 0,-1 0 0,-51 3 166,45-2-150,3 0-22,0 0 0,1 0 0,-1 0 0,0 1 0,1-1 0,-1 1 0,1 0 0,0 1 0,-1-1 1,1 1-1,0 0 0,1 0 0,-1 0 0,0 0 0,-2 5 0,1-2-2,0 0 1,0 1-1,1-1 0,0 1 0,0 0 1,1 0-1,0 1 0,0-1 0,-2 10 1,4-11-8,0 0 0,0-1-1,0 1 1,1 0 0,0 0 0,0 0 0,0 0 0,1 0 0,0 0 0,0 0 0,0 0 0,3 5-1,-2-7-2,-1-1 0,1 1 0,0-1 0,0 0 0,1 0 0,-1 0 0,0 0 0,1 0 0,0 0 0,0-1 0,0 1 0,0-1 0,0 0 0,0 0 0,1 0 0,-1 0 0,1-1 0,-1 1 0,7 1 0,-2-2-12,0 1 0,0-1 0,0-1 0,1 0 0,-1 0 0,0-1 0,0 0 0,0 0 0,0 0 0,0-1 0,0-1 0,-1 1 0,1-1 0,7-5 1,14-7-1261,-1-1-1,30-23 1,-51 34 660,38-25-7206,-14 9 5954,6-3-7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2:02:05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0 584,'0'0'277,"0"0"-6,0 0 166,0 0 174,0 0 66,0 0 57,0 0-74,0 0-100,0 0-30,0 0-91,0 0-95,0 0-3,0 0 4,0 0-3,0 0 55,0 0-6,0 0-13,0 0 145,0 0 22,0 0-74,0 0 10,19 17 1331,2 16-776,-18-28-921,0 0-1,0 0 1,0 0 0,0 0 0,1 0 0,0-1 0,0 0 0,6 5 0,7 5 82,-11-9-124,1 0 1,0 0 0,0 0-1,7 4 1,-12-9-53,-2 0-3,0 0-4,0 0-4,0 0-2,0 0-44,0 0-223,0 0-288,-21-3-8039,14 3 3166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02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49 153 3144,'-11'18'6316,"6"-8"-5036,0 0 0,0 0 0,-3 12-1,4-12-1166,2 0-1,-1 0 0,1 0 0,1 1 0,0-1 1,0 14-1,1-24-148,0 1 0,0 0 0,0-1 0,0 1 1,0-1-1,0 1 0,0 0 0,0-1 0,0 1 0,1-1 0,-1 1 1,0 0-1,0-1 0,0 1 0,1-1 0,-1 1 0,0-1 0,1 1 0,-1-1 1,0 1-1,1-1 0,-1 1 0,1-1 0,-1 1 0,1-1 0,-1 0 1,1 1-1,-1-1 0,1 0 0,-1 0 0,1 1 0,-1-1 0,1 0 1,0 0-1,-1 0 0,1 1 0,-1-1 0,1 0 0,0 0 0,-1 0 0,1 0 1,0 0-1,0-1 0,1 1-579,0-1 0,0 1 0,0-1-1,0 0 1,-1 0 0,1 0 0,0 0 0,0 0 0,-1 0 0,1 0 0,-1-1 0,3-1-1,3-7-5166</inkml:trace>
  <inkml:trace contextRef="#ctx0" brushRef="#br0" timeOffset="1">54 1 4536,'0'0'2157,"0"0"-408,0 0 46,0 0-174,0 0-333,0 0-412,0 0-332,0 0-302,0 0-162,0 0-76,0 0-168,0 0-379,0 0-258,12 25-6127,-6-14 4712,1-1-2016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2:02:05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1 768,'0'0'543,"0"0"667,0 0 242,0 0-205,0 0-234,0 0-234,0 0-227,0 0-108,0 0-64,0 0 44,0 0 50,-17 21 1072,8-11-1217,1 0 1,0 1 0,1 0 0,-9 17 0,11-18-302,0 0-1,-1 0 1,-1-1 0,0 0 0,0 0 0,-12 11 0,18-19-390,1-1-238,0 0-398,0 0-612,0 0-636,0 0-139,0 0-2082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2:02:05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26 1384,'0'0'700,"0"0"-5,0 0 81,0 0 165,0 0-54,0 0-164,0 0-113,0 0-152,0 0-132,0 0-52,0 0-51,0 0-35,0 0 83,-27-16 2246,24 14-2445,1 1 1,0 0-1,0 0 0,-1 0 1,1 0-1,0 1 0,-1-1 1,1 1-1,-1-1 0,1 1 1,0 0-1,-1 0 0,1 0 1,-1 0-1,1 0 0,-5 1 1,2 2 26,0-1 0,0 0 0,0 1 0,0 0 0,-8 6 1,0 1-8,8-5-36,-1 0-1,1 0 1,-1 1-1,1 0 0,1 0 1,-1 0-1,1 0 1,0 1-1,1 0 1,0 0-1,-3 8 0,2-6 26,1 0 1,1 1-1,-1-1 0,2 1 0,-1 0 0,1-1 0,1 1 0,0 14 0,1-21-47,-1 0 0,1 0 0,0 0 0,0 0-1,0 0 1,0 0 0,0 0 0,0 0 0,1 0 0,0 0 0,-1-1 0,1 1 0,0-1 0,1 1 0,-1-1-1,4 4 1,2-1 13,0 0-1,1 0 0,-1-1 1,11 4-1,-10-4 57,-8-3-46,-1-1-10,20 4 114,-13-3-155,-1-1 0,1 0 1,0-1-1,-1 0 0,13-3 1,22-2 14,-24 3-10,-15 2-6,-1 0 3,16-28 24,-14 20-28,-1-1 0,0 0 0,0 0 0,-1 0 1,-1 0-1,1 0 0,-1 0 0,-3-14 1,3 17-2,-2 0 0,1 0 0,-1 0 0,0 0 1,0 0-1,-1 1 0,0-1 0,0 0 1,0 1-1,-1 0 0,0 0 0,-7-8 1,8 12 8,1 0 1,-1 0-1,0 0 1,0 0-1,0 0 1,0 0-1,-1 1 1,1 0-1,0 0 1,-1 0-1,-3-1 1,-3 0-3226,0 2-3455,10 0 751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2:02:13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0 584,'0'0'277,"0"0"-6,0 0 166,0 0 174,0 0 66,0 0 57,0 0-74,0 0-100,0 0-30,0 0-91,0 0-95,0 0-3,0 0 4,0 0-3,0 0 55,0 0-6,0 0-13,0 0 145,0 0 22,0 0-74,0 0 10,19 17 1331,2 16-776,-18-28-921,0 0-1,0 0 1,0 0 0,0 0 0,1 0 0,0-1 0,0 0 0,6 5 0,7 5 82,-11-9-124,1 0 1,0 0 0,0 0-1,7 4 1,-12-9-53,-2 0-3,0 0-4,0 0-4,0 0-2,0 0-44,0 0-223,0 0-288,-21-3-8039,14 3 3166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2:02:13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1 768,'0'0'543,"0"0"667,0 0 242,0 0-205,0 0-234,0 0-234,0 0-227,0 0-108,0 0-64,0 0 44,0 0 50,-17 21 1072,8-11-1217,1 0 1,0 1 0,1 0 0,-9 17 0,11-18-302,0 0-1,-1 0 1,-1-1 0,0 0 0,0 0 0,-12 11 0,18-19-390,1-1-238,0 0-398,0 0-612,0 0-636,0 0-139,0 0-2082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2:02:13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26 1384,'0'0'700,"0"0"-5,0 0 81,0 0 165,0 0-54,0 0-164,0 0-113,0 0-152,0 0-132,0 0-52,0 0-51,0 0-35,0 0 83,-27-16 2246,24 14-2445,1 1 1,0 0-1,0 0 0,-1 0 1,1 0-1,0 1 0,-1-1 1,1 1-1,-1-1 0,1 1 1,0 0-1,-1 0 0,1 0 1,-1 0-1,1 0 0,-5 1 1,2 2 26,0-1 0,0 0 0,0 1 0,0 0 0,-8 6 1,0 1-8,8-5-36,-1 0-1,1 0 1,-1 1-1,1 0 0,1 0 1,-1 0-1,1 0 1,0 1-1,1 0 1,0 0-1,-3 8 0,2-6 26,1 0 1,1 1-1,-1-1 0,2 1 0,-1 0 0,1-1 0,1 1 0,0 14 0,1-21-47,-1 0 0,1 0 0,0 0 0,0 0-1,0 0 1,0 0 0,0 0 0,0 0 0,1 0 0,0 0 0,-1-1 0,1 1 0,0-1 0,1 1 0,-1-1-1,4 4 1,2-1 13,0 0-1,1 0 0,-1-1 1,11 4-1,-10-4 57,-8-3-46,-1-1-10,20 4 114,-13-3-155,-1-1 0,1 0 1,0-1-1,-1 0 0,13-3 1,22-2 14,-24 3-10,-15 2-6,-1 0 3,16-28 24,-14 20-28,-1-1 0,0 0 0,0 0 0,-1 0 1,-1 0-1,1 0 0,-1 0 0,-3-14 1,3 17-2,-2 0 0,1 0 0,-1 0 0,0 0 1,0 0-1,-1 1 0,0-1 0,0 0 1,0 1-1,-1 0 0,0 0 0,-7-8 1,8 12 8,1 0 1,-1 0-1,0 0 1,0 0-1,0 0 1,0 0-1,-1 1 1,1 0-1,0 0 1,-1 0-1,-3-1 1,-3 0-3226,0 2-3455,10 0 751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2:03:35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0 584,'0'0'277,"0"0"-6,0 0 166,0 0 174,0 0 66,0 0 57,0 0-74,0 0-100,0 0-30,0 0-91,0 0-95,0 0-3,0 0 4,0 0-3,0 0 55,0 0-6,0 0-13,0 0 145,0 0 22,0 0-74,0 0 10,19 17 1331,2 16-776,-18-28-921,0 0-1,0 0 1,0 0 0,0 0 0,1 0 0,0-1 0,0 0 0,6 5 0,7 5 82,-11-9-124,1 0 1,0 0 0,0 0-1,7 4 1,-12-9-53,-2 0-3,0 0-4,0 0-4,0 0-2,0 0-44,0 0-223,0 0-288,-21-3-8039,14 3 3166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2:03:35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1 768,'0'0'543,"0"0"667,0 0 242,0 0-205,0 0-234,0 0-234,0 0-227,0 0-108,0 0-64,0 0 44,0 0 50,-17 21 1072,8-11-1217,1 0 1,0 1 0,1 0 0,-9 17 0,11-18-302,0 0-1,-1 0 1,-1-1 0,0 0 0,0 0 0,-12 11 0,18-19-390,1-1-238,0 0-398,0 0-612,0 0-636,0 0-139,0 0-2082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2:03:35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26 1384,'0'0'700,"0"0"-5,0 0 81,0 0 165,0 0-54,0 0-164,0 0-113,0 0-152,0 0-132,0 0-52,0 0-51,0 0-35,0 0 83,-27-16 2246,24 14-2445,1 1 1,0 0-1,0 0 0,-1 0 1,1 0-1,0 1 0,-1-1 1,1 1-1,-1-1 0,1 1 1,0 0-1,-1 0 0,1 0 1,-1 0-1,1 0 0,-5 1 1,2 2 26,0-1 0,0 0 0,0 1 0,0 0 0,-8 6 1,0 1-8,8-5-36,-1 0-1,1 0 1,-1 1-1,1 0 0,1 0 1,-1 0-1,1 0 1,0 1-1,1 0 1,0 0-1,-3 8 0,2-6 26,1 0 1,1 1-1,-1-1 0,2 1 0,-1 0 0,1-1 0,1 1 0,0 14 0,1-21-47,-1 0 0,1 0 0,0 0 0,0 0-1,0 0 1,0 0 0,0 0 0,0 0 0,1 0 0,0 0 0,-1-1 0,1 1 0,0-1 0,1 1 0,-1-1-1,4 4 1,2-1 13,0 0-1,1 0 0,-1-1 1,11 4-1,-10-4 57,-8-3-46,-1-1-10,20 4 114,-13-3-155,-1-1 0,1 0 1,0-1-1,-1 0 0,13-3 1,22-2 14,-24 3-10,-15 2-6,-1 0 3,16-28 24,-14 20-28,-1-1 0,0 0 0,0 0 0,-1 0 1,-1 0-1,1 0 0,-1 0 0,-3-14 1,3 17-2,-2 0 0,1 0 0,-1 0 0,0 0 1,0 0-1,-1 1 0,0-1 0,0 0 1,0 1-1,-1 0 0,0 0 0,-7-8 1,8 12 8,1 0 1,-1 0-1,0 0 1,0 0-1,0 0 1,0 0-1,-1 1 1,1 0-1,0 0 1,-1 0-1,-3-1 1,-3 0-3226,0 2-3455,10 0 751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2:03:45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0 584,'0'0'277,"0"0"-6,0 0 166,0 0 174,0 0 66,0 0 57,0 0-74,0 0-100,0 0-30,0 0-91,0 0-95,0 0-3,0 0 4,0 0-3,0 0 55,0 0-6,0 0-13,0 0 145,0 0 22,0 0-74,0 0 10,19 17 1331,2 16-776,-18-28-921,0 0-1,0 0 1,0 0 0,0 0 0,1 0 0,0-1 0,0 0 0,6 5 0,7 5 82,-11-9-124,1 0 1,0 0 0,0 0-1,7 4 1,-12-9-53,-2 0-3,0 0-4,0 0-4,0 0-2,0 0-44,0 0-223,0 0-288,-21-3-8039,14 3 3166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2:03:45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1 768,'0'0'543,"0"0"667,0 0 242,0 0-205,0 0-234,0 0-234,0 0-227,0 0-108,0 0-64,0 0 44,0 0 50,-17 21 1072,8-11-1217,1 0 1,0 1 0,1 0 0,-9 17 0,11-18-302,0 0-1,-1 0 1,-1-1 0,0 0 0,0 0 0,-12 11 0,18-19-390,1-1-238,0 0-398,0 0-612,0 0-636,0 0-139,0 0-2082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02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4128,'0'0'1986,"0"0"-280,0 0 30,-7 16 2382,1 3-3800,1-1 0,1 1 0,0 0 1,2-1-1,-1 26 0,6 95-321,-3-135-12,0 2-91,0 1 0,1 0 0,-1-1 0,2 1 0,-1 0 0,1-1 0,0 1 0,4 8 1,-5-14-809,7-11-7320,-4 4 2778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2:03:45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26 1384,'0'0'700,"0"0"-5,0 0 81,0 0 165,0 0-54,0 0-164,0 0-113,0 0-152,0 0-132,0 0-52,0 0-51,0 0-35,0 0 83,-27-16 2246,24 14-2445,1 1 1,0 0-1,0 0 0,-1 0 1,1 0-1,0 1 0,-1-1 1,1 1-1,-1-1 0,1 1 1,0 0-1,-1 0 0,1 0 1,-1 0-1,1 0 0,-5 1 1,2 2 26,0-1 0,0 0 0,0 1 0,0 0 0,-8 6 1,0 1-8,8-5-36,-1 0-1,1 0 1,-1 1-1,1 0 0,1 0 1,-1 0-1,1 0 1,0 1-1,1 0 1,0 0-1,-3 8 0,2-6 26,1 0 1,1 1-1,-1-1 0,2 1 0,-1 0 0,1-1 0,1 1 0,0 14 0,1-21-47,-1 0 0,1 0 0,0 0 0,0 0-1,0 0 1,0 0 0,0 0 0,0 0 0,1 0 0,0 0 0,-1-1 0,1 1 0,0-1 0,1 1 0,-1-1-1,4 4 1,2-1 13,0 0-1,1 0 0,-1-1 1,11 4-1,-10-4 57,-8-3-46,-1-1-10,20 4 114,-13-3-155,-1-1 0,1 0 1,0-1-1,-1 0 0,13-3 1,22-2 14,-24 3-10,-15 2-6,-1 0 3,16-28 24,-14 20-28,-1-1 0,0 0 0,0 0 0,-1 0 1,-1 0-1,1 0 0,-1 0 0,-3-14 1,3 17-2,-2 0 0,1 0 0,-1 0 0,0 0 1,0 0-1,-1 1 0,0-1 0,0 0 1,0 1-1,-1 0 0,0 0 0,-7-8 1,8 12 8,1 0 1,-1 0-1,0 0 1,0 0-1,0 0 1,0 0-1,-1 1 1,1 0-1,0 0 1,-1 0-1,-3-1 1,-3 0-3226,0 2-3455,10 0 751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2:03:35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0 584,'0'0'277,"0"0"-6,0 0 166,0 0 174,0 0 66,0 0 57,0 0-74,0 0-100,0 0-30,0 0-91,0 0-95,0 0-3,0 0 4,0 0-3,0 0 55,0 0-6,0 0-13,0 0 145,0 0 22,0 0-74,0 0 10,19 17 1331,2 16-776,-18-28-921,0 0-1,0 0 1,0 0 0,0 0 0,1 0 0,0-1 0,0 0 0,6 5 0,7 5 82,-11-9-124,1 0 1,0 0 0,0 0-1,7 4 1,-12-9-53,-2 0-3,0 0-4,0 0-4,0 0-2,0 0-44,0 0-223,0 0-288,-21-3-8039,14 3 3166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2:03:35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1 768,'0'0'543,"0"0"667,0 0 242,0 0-205,0 0-234,0 0-234,0 0-227,0 0-108,0 0-64,0 0 44,0 0 50,-17 21 1072,8-11-1217,1 0 1,0 1 0,1 0 0,-9 17 0,11-18-302,0 0-1,-1 0 1,-1-1 0,0 0 0,0 0 0,-12 11 0,18-19-390,1-1-238,0 0-398,0 0-612,0 0-636,0 0-139,0 0-2082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2:03:35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26 1384,'0'0'700,"0"0"-5,0 0 81,0 0 165,0 0-54,0 0-164,0 0-113,0 0-152,0 0-132,0 0-52,0 0-51,0 0-35,0 0 83,-27-16 2246,24 14-2445,1 1 1,0 0-1,0 0 0,-1 0 1,1 0-1,0 1 0,-1-1 1,1 1-1,-1-1 0,1 1 1,0 0-1,-1 0 0,1 0 1,-1 0-1,1 0 0,-5 1 1,2 2 26,0-1 0,0 0 0,0 1 0,0 0 0,-8 6 1,0 1-8,8-5-36,-1 0-1,1 0 1,-1 1-1,1 0 0,1 0 1,-1 0-1,1 0 1,0 1-1,1 0 1,0 0-1,-3 8 0,2-6 26,1 0 1,1 1-1,-1-1 0,2 1 0,-1 0 0,1-1 0,1 1 0,0 14 0,1-21-47,-1 0 0,1 0 0,0 0 0,0 0-1,0 0 1,0 0 0,0 0 0,0 0 0,1 0 0,0 0 0,-1-1 0,1 1 0,0-1 0,1 1 0,-1-1-1,4 4 1,2-1 13,0 0-1,1 0 0,-1-1 1,11 4-1,-10-4 57,-8-3-46,-1-1-10,20 4 114,-13-3-155,-1-1 0,1 0 1,0-1-1,-1 0 0,13-3 1,22-2 14,-24 3-10,-15 2-6,-1 0 3,16-28 24,-14 20-28,-1-1 0,0 0 0,0 0 0,-1 0 1,-1 0-1,1 0 0,-1 0 0,-3-14 1,3 17-2,-2 0 0,1 0 0,-1 0 0,0 0 1,0 0-1,-1 1 0,0-1 0,0 0 1,0 1-1,-1 0 0,0 0 0,-7-8 1,8 12 8,1 0 1,-1 0-1,0 0 1,0 0-1,0 0 1,0 0-1,-1 1 1,1 0-1,0 0 1,-1 0-1,-3-1 1,-3 0-3226,0 2-3455,10 0 751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2:03:45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0 584,'0'0'277,"0"0"-6,0 0 166,0 0 174,0 0 66,0 0 57,0 0-74,0 0-100,0 0-30,0 0-91,0 0-95,0 0-3,0 0 4,0 0-3,0 0 55,0 0-6,0 0-13,0 0 145,0 0 22,0 0-74,0 0 10,19 17 1331,2 16-776,-18-28-921,0 0-1,0 0 1,0 0 0,0 0 0,1 0 0,0-1 0,0 0 0,6 5 0,7 5 82,-11-9-124,1 0 1,0 0 0,0 0-1,7 4 1,-12-9-53,-2 0-3,0 0-4,0 0-4,0 0-2,0 0-44,0 0-223,0 0-288,-21-3-8039,14 3 3166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2:03:45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1 768,'0'0'543,"0"0"667,0 0 242,0 0-205,0 0-234,0 0-234,0 0-227,0 0-108,0 0-64,0 0 44,0 0 50,-17 21 1072,8-11-1217,1 0 1,0 1 0,1 0 0,-9 17 0,11-18-302,0 0-1,-1 0 1,-1-1 0,0 0 0,0 0 0,-12 11 0,18-19-390,1-1-238,0 0-398,0 0-612,0 0-636,0 0-139,0 0-2082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2:03:45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26 1384,'0'0'700,"0"0"-5,0 0 81,0 0 165,0 0-54,0 0-164,0 0-113,0 0-152,0 0-132,0 0-52,0 0-51,0 0-35,0 0 83,-27-16 2246,24 14-2445,1 1 1,0 0-1,0 0 0,-1 0 1,1 0-1,0 1 0,-1-1 1,1 1-1,-1-1 0,1 1 1,0 0-1,-1 0 0,1 0 1,-1 0-1,1 0 0,-5 1 1,2 2 26,0-1 0,0 0 0,0 1 0,0 0 0,-8 6 1,0 1-8,8-5-36,-1 0-1,1 0 1,-1 1-1,1 0 0,1 0 1,-1 0-1,1 0 1,0 1-1,1 0 1,0 0-1,-3 8 0,2-6 26,1 0 1,1 1-1,-1-1 0,2 1 0,-1 0 0,1-1 0,1 1 0,0 14 0,1-21-47,-1 0 0,1 0 0,0 0 0,0 0-1,0 0 1,0 0 0,0 0 0,0 0 0,1 0 0,0 0 0,-1-1 0,1 1 0,0-1 0,1 1 0,-1-1-1,4 4 1,2-1 13,0 0-1,1 0 0,-1-1 1,11 4-1,-10-4 57,-8-3-46,-1-1-10,20 4 114,-13-3-155,-1-1 0,1 0 1,0-1-1,-1 0 0,13-3 1,22-2 14,-24 3-10,-15 2-6,-1 0 3,16-28 24,-14 20-28,-1-1 0,0 0 0,0 0 0,-1 0 1,-1 0-1,1 0 0,-1 0 0,-3-14 1,3 17-2,-2 0 0,1 0 0,-1 0 0,0 0 1,0 0-1,-1 1 0,0-1 0,0 0 1,0 1-1,-1 0 0,0 0 0,-7-8 1,8 12 8,1 0 1,-1 0-1,0 0 1,0 0-1,0 0 1,0 0-1,-1 1 1,1 0-1,0 0 1,-1 0-1,-3-1 1,-3 0-3226,0 2-3455,10 0 751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03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8 3584,'0'0'1741,"-10"-6"7090,24 5-8919,0 1 0,0 0 0,27 5 0,7-1-1180,14-4-6017,-42-2 2042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09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4416,'0'0'592,"0"0"-24,0 0 8,0 0-64,0 0-47,0 0-26,0 0-98,0 0-4,0 0 114,0 0 5,0 0 16,0 0 41,11 16 699,-5-5-847,-1 1-1,0-1 1,-1 1-1,0 0 1,3 20-1,6 68 571,-7-48-578,4 19-44,3-1 0,36 112 0,8-25-215,46 152 48,-75-199-103,1 1 13,29 222-1,-58-317-610,-2-21 1174,-2-11-3618,2 1-8409,2 9 9593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09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0 178 4664,'0'0'497,"0"0"146,29 2 3106,-15 4-2733,-1 1 0,22 14 1,-24-14-718,-1 0 0,1-1 0,0 0 1,20 6-1,-27-11-269,1 0 1,-1 0 0,0 0-1,1-1 1,-1 0 0,0 0-1,1 0 1,-1 0-1,0-1 1,1 0 0,-1 0-1,0 0 1,0 0-1,1 0 1,-1-1 0,0 0-1,6-4 1,2-3-81,0-1 1,0 0-1,-1 0 0,0-2 1,0 1-1,-2-1 0,1-1 1,14-26-1,-9 15-1790,27-32 0,-18 35-6876,-21 19 8683,10-9-1732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10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4112,'0'0'1554,"0"0"-184,0 0-20,0 0 124,0 0-152,2 16 1632,2 56-2239,-3 0 1,-16 123-1,15-187-695,-1 0-53,-1 13-360,0-1-1,-1 0 1,-11 36 0,13-54-1898,1-3-6883,-2-4 7943,-1 0-761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10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0 199 10768,'0'0'126,"0"0"249,0 0 66,18-22 2591,10 1-2882,0 0-1,1 2 1,1 2-1,1 0 1,0 2 0,1 1-1,1 2 1,0 1-1,0 2 1,1 1-1,45-5 1,-39 16-2261,-36-2 576,0 0-1,0 0 1,0 1-1,-1 0 1,1 0 0,0 0-1,5 4 1,1 2-600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11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1 203 8560,'19'-16'774,"-13"12"-453,1 0-1,-1 0 0,1 1 0,0 0 1,9-2-1,25-12 917,101-62 618,-45 31-5710,-83 42-2258,0-1 3485,0 1 884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2:45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2200,'0'0'1156,"0"0"151,0 0-205,22 4 2041,-19-4-3101,70-1 419,-24-2-5931,-36 3 1537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11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4856,'0'0'970,"0"0"209,0 0 150,0 0 245,0 0-288,0 0-343,0 24 1065,0 215-1112,0-238-883,3-22-9,1 3-166,2 0-1,0 1 1,1 0-1,0 0 0,20-31 1,-21 39 177,0 0-1,1 1 1,0-1 0,0 1 0,1 1-1,0 0 1,1 0 0,-1 0-1,1 1 1,0 0 0,16-7 0,-23 13 9,-1-1 0,1 1 0,-1-1 1,1 1-1,0 0 0,-1 0 0,1 0 0,0-1 1,-1 2-1,1-1 0,0 0 0,-1 0 1,1 0-1,0 1 0,-1-1 0,1 1 1,-1-1-1,1 1 0,-1 0 0,1-1 1,-1 1-1,0 0 0,1 0 0,-1 0 1,0 0-1,1 0 0,-1 1 0,0-1 1,0 0-1,0 0 0,0 1 0,0-1 1,-1 1-1,1-1 0,0 1 0,-1-1 1,1 1-1,-1-1 0,1 4 0,3 7 10,0 1 1,-1 0-1,2 24 0,-4-27 6,7 59-540,-8-68-120,4-3-8073,4-3 5497,-7 4 2714,7-4-1425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11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8576,'0'0'396,"0"0"498,0 0 196,0 0-229,0 0-133,0 24 1636,-11 111-1162,0-20-1364,10-103 291,0-15-5588,-1-11-1820,2 4 5762,0-3-298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12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8032,'0'0'424,"0"0"556,0 0 273,0 0-122,0 0-243,0 0-200,0 0-115,21-21 692,-18 18-1231,1 1 1,1-1-1,-1 1 0,0 0 0,1 0 0,-1 0 0,1 0 1,-1 1-1,1 0 0,8-1 0,55-3-65,-53 4-51,35 1-3124,-18 7-7305,-21-3 8739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12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0 114 7704,'0'0'254,"0"0"345,0 0 374,17-6 1059,-1 0-1532,-1 0 0,0-1 0,-1-1-1,24-17 1,6-3 500,-43 28-984,0-1 1,0 1 0,1-1-1,-1 0 1,0 0-1,0 0 1,0 1 0,0-1-1,0 0 1,0 0-1,0 0 1,-1-1-1,1 1 1,0 0 0,0-2-1,-1 3-10,0 0 0,0-1 0,0 1 0,0-1 0,0 1 0,0 0 0,0-1 0,0 1 0,0 0 0,0-1 0,0 1 0,0-1 0,-1 1 0,1 0 0,0-1 0,0 1 0,0 0 0,-1-1 0,1 1 0,0 0 0,0 0 0,-1-1-1,1 1 1,0 0 0,-1 0 0,1-1 0,0 1 0,-1 0 0,1 0 0,0 0 0,-1 0 0,0-1 0,-1 1 18,0-1 0,0 1-1,0 0 1,0-1 0,0 1 0,0 0-1,0 0 1,0 0 0,0 1 0,-1-1-1,1 0 1,0 1 0,0-1-1,0 1 1,0 0 0,0 0 0,1 0-1,-4 2 1,2-1 5,0 0-1,1 1 1,-1 0-1,1 0 1,0 0-1,0 0 1,0 0-1,0 0 1,1 0-1,-1 1 1,1-1 0,-1 1-1,1-1 1,1 1-1,-1-1 1,0 1-1,1-1 1,0 1-1,-1 0 1,2-1-1,-1 1 1,0 0-1,1-1 1,-1 1-1,1 0 1,0-1 0,0 1-1,2 3 1,-2-5-33,0 0 1,0 1-1,0-1 1,0 0 0,0 0-1,1 0 1,-1 0 0,1 0-1,-1 0 1,1 0-1,0 0 1,-1-1 0,1 1-1,0-1 1,0 1-1,0-1 1,0 0 0,1 1-1,-1-1 1,0 0 0,0-1-1,1 1 1,-1 0-1,1-1 1,-1 1 0,1-1-1,-1 0 1,0 0-1,1 0 1,-1 0 0,1 0-1,-1 0 1,1-1 0,-1 1-1,1-1 1,-1 0-1,0 1 1,1-1 0,-1 0-1,0-1 1,4-1-1,35-24-2388,-3-4-9860,-27 21 10245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12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6816,'0'0'280,"0"0"212,0 0 289,0 0 146,0 0-253,0 0-84,0 0-1,0 0-90,8 20 2387,-6-7-2729,1 0 0,-2-1 0,0 1 0,0 15-1,1 20-58,-2-47-76,0-1-3,13-18 46,8-23-24,16-26 42,-34 62-98,0 0 1,1 1-1,0-1 0,0 1 1,0-1-1,0 1 0,1 0 1,0 1-1,8-6 1,-4 8-227,6 8-9506,-9-4 6207,1 0 1576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13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 4752,'0'0'612,"0"0"421,0 0 162,0 0-29,0 0 146,0 0-70,0 0-230,0 0-138,0 0-95,-12 33 941,12-20-1623,1 0 0,0-1 0,6 23 0,-7-31-101,1-1 0,0 0 0,0 1 0,0-1 0,0 0 0,1 0 1,-1 0-1,1 0 0,0 0 0,0 0 0,0-1 0,0 1 0,1-1 1,-1 1-1,1-1 0,-1 0 0,1 0 0,0 0 0,5 3 1,-5-4-36,-1-1 0,1 1 1,-1-1-1,1 0 0,-1 0 0,1 0 1,-1 0-1,0 0 0,1-1 1,-1 1-1,1-1 0,-1 0 1,0 0-1,1 1 0,-1-1 1,0-1-1,0 1 0,1 0 1,-1 0-1,2-3 0,41-38-1237,-31 29 521,-10 8 239,1 0 0,-1 0 0,0 0 1,0 0-1,0-1 0,-1 1 0,0-1 1,0 0-1,0 0 0,2-8 0,-1-20 1252,-4 34 175,0 0 194,0 0-91,0 0-104,0 0-78,0 0-125,-1 2-561,0 1 0,-1 0 1,1 0-1,0 0 0,1 0 0,-1 0 1,0 0-1,1 0 0,-1 6 1,1 13 179,-1-11-266,1-1-1,0 1 1,1 0 0,0-1-1,1 1 1,0 0 0,4 12 0,-6-23-80,1 0 0,-1 0 1,1 0-1,0 0 1,-1 0-1,1 0 1,-1 0-1,1 0 1,0 0-1,-1 0 1,1 0-1,-1-1 1,1 1-1,-1 0 0,1 0 1,-1 0-1,1-1 1,-1 1-1,1 0 1,-1-1-1,1 1 1,-1 0-1,1-1 1,-1 1-1,1-1 1,-1 1-1,0-1 0,1 0 1,13-12-434,12-12-1319,16-9-9699,-30 25 9770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14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2544,'0'0'401,"0"0"506,0 0 297,0 0-76,0 0-182,0 0-150,-9 27 3446,5-13-3098,1 0 0,-1 25 0,3 67-925,2-55-8,-1-30-210,0 0 0,2 0 1,1 0-1,0 0 0,2-1 0,9 30 0,-14-50-2,0 0-1,0 0 0,0 0 1,0 1-1,0-1 1,0 0-1,0 0 0,0 0 1,0 0-1,0 1 1,0-1-1,0 0 0,0 0 1,0 0-1,0 0 1,1 0-1,-1 0 1,0 1-1,0-1 0,0 0 1,0 0-1,0 0 1,0 0-1,0 0 0,1 0 1,-1 0-1,0 0 1,0 0-1,0 0 0,0 1 1,0-1-1,1 0 1,-1 0-1,0 0 0,0 0 1,0 0-1,0 0 1,0 0-1,1 0 0,-1 0 1,0 0-1,0 0 1,0 0-1,0 0 1,0 0-1,1-1 0,-1 1 1,0 0-1,0 0 1,0 0-1,0 0 0,0 0 1,1 0-1,-1 0 1,0 0-1,0 0 0,0 0 1,0-1-1,7-12-180,0-17-194,-4-77-1599,-4 78 1721,1 0 1,2-1-1,1 1 0,12-53 0,-15 79 350,1 0-1,1 0 0,-1 0 0,0 0 1,1 0-1,-1 0 0,1 1 0,0-1 1,0 0-1,0 1 0,0 0 1,0-1-1,1 1 0,-1 0 0,1 0 1,3-2-1,-3 3-22,-1 0 0,0 0 0,0 1 0,0-1 0,1 1 0,-1-1 0,0 1 0,1 0 0,-1 0 0,0 0 0,0 0 0,1 1 0,-1-1 0,0 1 0,0-1 0,1 1 0,-1 0 0,0 0 0,0 0 0,0 0 0,0 0 0,0 0 0,2 2 0,-3-2-57,0 0 0,0-1 0,0 1 0,0 0 0,0 0 0,0 0 0,0 0 1,0-1-1,0 1 0,0 1 0,-1-1 0,1 0 0,0 0 0,-1 0 0,1 0 0,-1 0 0,1 1 0,-1-1 0,0 0 0,0 0 0,1 1 0,-1-1 0,0 3 0,-1-2-13,1 1 0,-1-1 0,0 0 0,0 1 0,0-1 0,0 0-1,0 0 1,-1 0 0,1 1 0,-1-1 0,1-1 0,-3 3 0,-2 1-21,0 0 1,0-1-1,0 0 0,0 0 1,-1-1-1,0 1 1,1-1-1,-1-1 0,0 0 1,-1 0-1,1 0 1,0-1-1,-1 0 0,1 0 1,0 0-1,-1-1 1,1-1-1,-1 1 0,-11-3 1,7-6 240,12 8-388,0 1 0,0-1 1,0 0-1,0 0 0,0 1 0,0-1 0,0 0 0,0 1 1,0-1-1,0 0 0,1 1 0,-1-1 0,0 1 0,0-1 1,1 0-1,-1 1 0,1-1 0,-1 1 0,0-1 0,1 1 0,-1-1 1,1 1-1,-1-1 0,1 1 0,0-1 0,32-20-9126,-31 20 8825,13-7-1291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14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5144,'0'0'424,"0"0"436,0 0 297,0 0 71,0 0 164,0 0-44,0 0-220,0 0-149,0 0-147,0 0-344,0 0-191,3 19 264,1 111 149,4 24-1749,-8-153 616,0-1-275,-1-4-9070,-2-10 7041,0 3 842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15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7248,'0'0'614,"0"0"405,0 0 537,0 0-45,8-21 1563,-3 16-3049,1 1 1,-1 0-1,1 0 0,-1 0 0,1 1 0,0 0 1,1 0-1,11-3 0,58-12 145,-34 10-4293,-4-3-5380,-23 6 7718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25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19 6464,'0'0'726,"-4"-2"149,10-3 1225,21-4-1452,-20 7-72,-7 2-21,0 35 975,0 47-704,-21 151-1,7-147-736,-52 336 439,37 4-160,29-412-396,0-1 1,-1 1-1,-1 0 0,0 0 0,-1-1 0,-5 19 1,7-31-164,0 1 822,0-1-4087,1 1-7600,0-2 9220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3:05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33 7176,'0'0'596,"0"0"385,0 0 266,-20-22 3445,18 21-4673,-1-1 0,1 1 1,-1 0-1,0 0 1,0 0-1,0 0 1,0 0-1,0 1 1,0-1-1,0 1 1,0 0-1,0 0 0,0 0 1,0 0-1,0 1 1,0-1-1,-4 2 1,1 0 36,0 0 0,0 1 1,1 0-1,-1 0 1,0 0-1,1 1 0,-10 7 1,5-1 22,-1 1 0,2-1 0,-1 1 1,2 1-1,-1 0 0,-10 21 1,13-20-81,1-1 0,1 1 1,0 0-1,1 0 1,0 1-1,1-1 1,0 1-1,2-1 1,-1 1-1,3 24 1,-1-30-1,0-1 1,1 0-1,-1 0 1,1-1-1,0 1 1,1 0-1,0-1 1,0 1-1,0-1 1,1 0-1,0 0 1,0 0-1,0 0 1,1-1-1,0 0 1,0 0-1,0 0 1,1 0-1,-1-1 1,1 0-1,0 0 1,9 3-1,-8-4-41,-1-2 0,1 1-1,0-1 1,-1 0 0,1 0 0,0-1-1,0 1 1,0-2 0,0 1 0,0-1-1,-1 0 1,1 0 0,11-4 0,35-15-3849,-6-2-5467,-47 22 9260,28-14-1986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26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0 117 2736,'0'0'273,"0"0"251,0 0 156,0 0 80,10-17 3939,-9 17-4635,1 0 0,-1 0 1,0 0-1,0 0 0,0 0 0,0 0 1,0 1-1,0-1 0,0 0 1,0 1-1,0-1 0,0 0 0,0 1 1,0 0-1,0-1 0,0 1 0,0 0 1,0-1-1,-1 1 0,1 0 1,0 0-1,0-1 0,-1 1 0,1 0 1,-1 0-1,1 0 0,-1 0 1,1 0-1,-1 0 0,1 0 0,-1 2 1,11 39 579,-10-36-525,2 7 46,0 5 87,1 0 0,0-1 1,1 0-1,13 28 0,-17-42-235,0-1 0,1 1 0,-1-1 0,1 1 0,-1-1 0,1 1 0,0-1 0,0 0 0,0 0 0,0 0 0,0 0 0,1 0 0,-1 0 0,0 0 0,1-1 0,0 0 0,-1 1 0,1-1 0,0 0 0,-1 0 0,1 0 1,0-1-1,0 1 0,0-1 0,0 1 0,0-1 0,0 0 0,0 0 0,0 0 0,0-1 0,0 1 0,-1-1 0,1 1 0,0-1 0,0 0 0,2-2 0,3 0-12,0-1 1,-1-1 0,1 1-1,-1-1 1,-1-1 0,1 1-1,-1-1 1,6-7 0,44-59 35,-34 43-3,65-75-215,-72 89-1093,0 1 0,21-15-1,-8 15-7632,-14 10 7124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26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6632,'0'0'72,"0"0"200,0 6 16,0 3 112,0 3 32,0 1-80,0 1-88,-1 1-88,0 4-80,-1 2-56,0 1-280,-2 1 112,2-1-6392,-2-3 5984,0 1-1056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28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6328,'0'0'194,"0"0"342,0 0 139,0 0 122,0 0 211,0 0-113,13 23 1514,-4 21-1900,-2 0-1,-2 1 0,-2 0 0,-2 49 1,6 74-197,-7-161-301,2-1 0,-1 1 0,1-1 0,0 1 0,0-1 0,0 0 0,1 0 0,0 0 0,8 11 0,-10-16-10,0 1 0,0-1 1,0 0-1,0 0 0,0 0 0,1 1 0,-1-1 0,0 0 0,1 0 1,-1-1-1,1 1 0,-1 0 0,1 0 0,0-1 0,-1 1 0,1-1 1,-1 0-1,1 1 0,0-1 0,-1 0 0,1 0 0,0 0 1,0 0-1,-1 0 0,1 0 0,0-1 0,-1 1 0,1 0 0,0-1 1,-1 1-1,1-1 0,-1 0 0,1 0 0,-1 1 0,1-1 0,-1 0 1,0 0-1,1 0 0,-1 0 0,0-1 0,0 1 0,2-3 1,3-2 1,0 0 0,-1-1 0,0 0 0,-1 0 0,1 0 0,-1-1 0,4-11 0,17-61 5,-20 59-9,2 0 0,12-29 0,-5 79 28,-9-7 7,5 44 0,-9-50-21,1 1-1,1-1 1,0 0-1,2 1 1,7 19 0,-11-34-13,-1-1 1,1 0 0,-1 1 0,1-1 0,-1 0 0,1 0-1,0 0 1,0 1 0,0-1 0,0 0 0,0 0 0,0 0-1,0 0 1,0 0 0,0 0 0,0-1 0,0 1 0,1 0-1,-1-1 1,0 1 0,1 0 0,-1-1 0,3 1 0,-3-1 2,1-1 1,0 1-1,-1 0 1,1-1 0,-1 1-1,1-1 1,0 0-1,-1 0 1,0 1-1,1-1 1,-1 0 0,1 0-1,-1 0 1,0 0-1,0-1 1,2-1 0,6-8 31,-1 0 0,-1-1 0,11-22 0,-15 30-26,17-36 75,-1-1 0,-2-1-1,-2-1 1,-1 0 0,9-56 0,4-91-344,-27 189 3,0 1-122,0 0-102,2 2-967,9 10-8848,-7-8 8657,3 3-382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28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98 210 7520,'7'-21'1844,"-6"16"-1451,20-65 2376,-20 63-2672,0 0 0,0 0-1,0-1 1,-1 1 0,0 0 0,0 0-1,-1 0 1,-1-8 0,2 14-40,0 0-1,0 0 1,-1-1 0,1 1 0,0 0-1,-1 0 1,1 0 0,-1-1 0,1 1-1,-1 0 1,1 0 0,-1 0 0,0 0-1,0 0 1,1 0 0,-1 0 0,0 0-1,0 1 1,0-1 0,0 0 0,0 0-1,0 1 1,-2-1 0,2 0-26,0 1 0,-1 1-1,1-1 1,0 0 0,0 0 0,-1 0 0,1 1 0,0-1-1,0 0 1,0 1 0,-1 0 0,1-1 0,0 1 0,0-1-1,0 1 1,0 0 0,0 0 0,-1 1 0,-5 5 36,0 1 0,1-1 0,0 1 0,-6 11 0,4-7-46,1 1 0,1-1 0,0 2 0,1-1 0,0 0 0,1 1 0,-4 27 0,8-40-22,-1 1 1,1-1-1,0 0 1,0 0 0,0 0-1,0 0 1,1 0 0,-1 0-1,0 0 1,0 1 0,1-1-1,-1 0 1,0 0 0,1 0-1,-1 0 1,1 0 0,1 1-1,-2-1 1,1-1-1,-1 1 0,1-1 0,-1 0 1,1 0-1,0 1 0,-1-1 1,1 0-1,0 0 0,-1 0 0,1 1 1,0-1-1,-1 0 0,1 0 1,-1 0-1,1 0 0,0 0 0,-1 0 1,1-1-1,0 1 0,1 0 1,0-1-4,1 0 1,0-1-1,0 1 1,-1-1-1,1 1 1,-1-1-1,0 0 1,1 0-1,-1 0 1,0 0-1,3-4 1,34-49-361,52-97 1,-90 151 408,-1 1 10,0 0 22,-2 15-37,0-1 0,1 1-1,1 0 1,1-1 0,0 1-1,1-1 1,0 1 0,6 18 0,-7-29-36,0-1 1,0 0 0,0 1 0,0-1 0,1 0 0,-1 0-1,1 0 1,0 0 0,0 0 0,0-1 0,0 1 0,0-1 0,1 1-1,-1-1 1,1 0 0,4 4 0,-5-6-79,-1 1 1,1-1-1,0 0 0,0 1 1,0-1-1,-1 0 0,1 0 1,0 0-1,0 0 0,0 0 1,-1-1-1,1 1 1,0 0-1,0-1 0,-1 1 1,1-1-1,0 0 0,-1 0 1,1 1-1,-1-1 0,1 0 1,-1 0-1,1-1 0,-1 1 1,1 0-1,-1 0 0,0-1 1,0 1-1,0-1 1,0 1-1,0-1 0,1-2 1,19-36-10993,-18 29 10640,4-9-1318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29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45 178 6808,'-10'24'3574,"7"-14"-2675,0 1-1,0 0 1,-1 17-1,1 68-855,4-65-596,-1-30-103,0-1-109,3-7-7000,1-10 5429,-3 16 2079,2-15-1422</inkml:trace>
  <inkml:trace contextRef="#ctx0" brushRef="#br0" timeOffset="1">7 0 8888,'0'0'224,"0"0"736,0 0 296,0 0-240,-3 5-352,1 0-280,0 0-160,2 1-104,2-1-64,0 0-56,0 1-256,1-1-240,-3-5-408,0 0-400,6 4-7056,0 1 7736,1 0-1216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29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5584,'0'0'392,"0"0"341,0 0 156,0 0 39,0 0 183,0 0-82,0 0-158,0 0-132,10 22 455,-7-9-1118,0 2 0,0-1-1,-2 0 1,1 1 0,-2-1-1,0 0 1,-3 20 0,-19 98-1415,22-130 1292,-1 0-945,-2 14 1623,1-12-3814,1-3-4268,1-1 5764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29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8272,'0'0'702,"0"0"434,0 0 167,0 0-139,0 0-284,0 0-256,0 0-251,0 0-166,14-10-55,-7 7-394,0 0 1,0 0-1,0 1 1,0 0 0,10-1-1,39-2-7240,-35 3 3252,-1 0 2586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31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20 387 7768,'0'0'274,"0"0"245,11-12 1714,12-5-1760,-2-1-1,0-1 0,-1-1 1,32-41-1,-42 47-478,-1-1 1,-1 0-1,0 0 0,0-1 0,-2 0 0,0 0 1,-1-1-1,0 1 0,2-20 0,-6 31 19,-1 0 0,1-1 0,-1 1 0,0-1 0,-1 1-1,1 0 1,-3-9 0,3 13-8,0 0-1,-1 1 1,1-1 0,0 0-1,0 1 1,-1-1-1,1 0 1,0 1 0,-1-1-1,1 1 1,-1-1-1,1 1 1,-1-1 0,1 1-1,-1-1 1,1 1-1,-1-1 1,0 1 0,1 0-1,-1-1 1,0 1-1,1 0 1,-1-1 0,-1 1-1,1 0 1,-1 0-1,0 1 1,1-1-1,-1 0 1,1 1-1,-1-1 1,1 1-1,-1 0 1,1-1-1,-1 1 1,1 0-1,0 0 1,-1 0-1,1 0 1,0 0-1,-2 1 1,-1 3 26,0-1-1,-1 1 1,2 0 0,-1 0 0,0 1 0,1-1-1,0 1 1,0 0 0,1-1 0,0 1-1,0 0 1,0 1 0,1-1 0,-1 0 0,2 0-1,-1 1 1,1 9 0,0 11 277,2 1 0,11 49 1,-4-20-153,-7-42-123,6 51 103,0 78 0,-8-124-105,-1 1 1,-1-1-1,-1 0 0,-1 0 0,0-1 0,-2 1 0,0-1 0,-12 26 0,14-39-9,1-1 1,-1 0 0,1 0-1,-1 0 1,-1 0-1,1 0 1,-1-1-1,0 0 1,0 0 0,0 0-1,0-1 1,-1 0-1,-8 4 1,12-6-18,0 0-1,0 0 1,0-1 0,0 1-1,-1-1 1,1 1 0,0-1-1,0 0 1,-1 0 0,1 0-1,0 0 1,0 0 0,-1 0-1,1-1 1,0 1 0,0-1-1,0 1 1,0-1 0,-1 0 0,1 0-1,0 0 1,0 0 0,1 0-1,-1-1 1,0 1 0,0-1-1,1 1 1,-1-1 0,0 1-1,1-1 1,0 0 0,-1 0-1,1 0 1,0 0 0,0 0-1,0 0 1,0 0 0,0 0-1,1 0 1,-1-3 0,-1 1-31,1-1 0,0 1 0,0-1-1,0 1 1,1-1 0,0 0 0,0 1 0,0-1 0,0 1 0,1-1 0,-1 1 0,1-1-1,0 1 1,1-1 0,-1 1 0,1 0 0,0-1 0,0 1 0,4-6 0,25-29-1783,6 4-3600,-14 13-985,-1 0 4415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31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7576,'0'0'362,"-23"5"7317,23 3-7651,0 0 0,1 1 1,0-1-1,0 0 0,1 0 1,0 0-1,1 0 0,-1 0 1,1 0-1,1-1 0,0 0 1,6 10-1,-10-16-21,0-1 1,0 0 0,0 0 1,0 0 4,0 0-13,0 0-46,0 0-48,0 0-48,0 0-105,0 0-114,0 0-229,0 0-566,0-4-7177,-2-4 5045,0 2 1523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31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0 153 7368,'0'0'210,"0"0"168,21-16 2147,13-4-1639,-1-1 0,43-36 1,-76 57-856,1 0 0,0-1 1,-1 1-1,1-1 0,-1 1 1,1-1-1,-1 1 0,1-1 1,-1 1-1,1-1 1,-1 1-1,1-1 0,-1 0 1,0 1-1,1-1 0,-1 1 1,0-1-1,0 0 0,1 0 1,-1 1-1,0-1 0,0 0 1,0 1-1,0-1 0,0 0 1,0 0-1,0 1 1,0-1-1,0 0 0,0 1 1,0-1-1,-1 0 0,1 0 1,0 1-1,0-1 0,-1 0 1,1 1-1,-1-1 0,1 1 1,0-1-1,-1 1 1,1-1-1,-1 0 0,1 1 1,-1-1-1,1 1 0,-1 0 1,0-1-1,1 1 0,-1 0 1,0-1-1,1 1 0,-1 0 1,0-1-1,1 1 1,-1 0-1,-1 0 0,-1-2 12,-1 1 0,1 0 0,-1 0-1,1 0 1,-1 1 0,0-1 0,0 1 0,1 0-1,-1 0 1,-4 1 0,0 0 2,0 1 1,0 1-1,1-1 1,-1 1-1,1 1 0,-1-1 1,1 1-1,0 1 1,-8 6-1,12-9-40,1 1 0,0-1-1,0 1 1,0 0 0,0 0-1,0 0 1,1 0 0,-1 0-1,1 0 1,0 0 0,0 0-1,0 1 1,0-1 0,0 0-1,1 1 1,0-1 0,-1 1-1,1-1 1,1 0 0,-1 1-1,0-1 1,1 1 0,0-1-1,0 0 1,1 5 0,-1-4 20,0-1 1,0 1-1,1-1 1,-1 1-1,1-1 0,0 0 1,-1 0-1,1 1 1,1-1-1,-1-1 0,0 1 1,1 0-1,-1-1 1,1 1-1,0-1 1,0 0-1,0 0 0,0 0 1,0 0-1,1 0 1,-1-1-1,0 1 1,1-1-1,-1 0 0,1 0 1,0 0-1,-1-1 1,1 1-1,-1-1 0,1 0 1,0 0-1,0 0 1,3-1-1,1 0-347,1-1-1,-1 0 0,0 0 1,-1-1-1,16-6 0,-14 4-1790,0 0-1,0-1 0,0 0 1,9-8-1,-6 2-386,0 0 643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3:06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70 6176,'0'0'217,"0"0"223,0 0 165,0 0 143,-29-15 3754,25 13-4376,-1 1 1,0 0 0,0 0-1,1 0 1,-1 0 0,0 1-1,0 0 1,0 0 0,1 0-1,-1 1 1,0-1 0,0 1 0,0 0-1,1 1 1,-1-1 0,1 1-1,-1 0 1,1 0 0,0 0-1,-1 1 1,1 0 0,0-1-1,1 1 1,-5 4 0,4-2-129,0 1 1,0-1 0,1 1-1,0-1 1,0 1 0,0 0-1,1 0 1,-1 1-1,2-1 1,-1 0 0,1 1-1,0-1 1,0 1 0,0 0-1,1-1 1,0 1 0,2 8-1,-2-10 0,0 1 0,1-1 0,0 1 0,0-1 0,1 0 0,-1 1 0,1-1 0,0 0 0,1 0 0,3 6 0,-4-9 2,-1 0 1,1-1-1,0 1 0,-1-1 0,1 1 1,0-1-1,0 0 0,0 0 1,0 0-1,0 0 0,0 0 1,0 0-1,1 0 0,-1-1 1,0 1-1,0-1 0,1 0 0,-1 0 1,0 0-1,0 0 0,1 0 1,-1 0-1,0 0 0,1-1 1,-1 1-1,0-1 0,0 0 1,3 0-1,5-3 7,0 0 1,0 0-1,0-1 1,-1 0-1,1-1 0,-1 0 1,-1-1-1,14-11 1,-17 13-4,-1 1 1,0-1-1,1 0 0,-2 0 1,1 0-1,-1 0 1,1-1-1,-1 0 1,-1 1-1,1-1 1,-1 0-1,0 0 1,-1 0-1,1-1 1,-1 1-1,0-7 1,-1 11-7,0 0 1,0 0 0,0 0 0,0 0 0,-1 0 0,1 0 0,-1 1 0,1-1 0,-1 0 0,0 0 0,0 1 0,0-1-1,0 0 1,0 1 0,0-1 0,0 1 0,0-1 0,-1 1 0,1 0 0,-1-1 0,1 1 0,-1 0 0,1 0 0,-1 0-1,0 0 1,1 0 0,-1 1 0,0-1 0,0 0 0,0 1 0,1-1 0,-1 1 0,0 0 0,0 0 0,0-1 0,0 1-1,0 1 1,0-1 0,0 0 0,0 0 0,1 1 0,-1-1 0,0 1 0,0-1 0,0 1 0,1 0 0,-4 1 0,5-1-17,23-4-64,-11-2 49,1 0 0,-1-1 0,22-13 0,-27 13 35,1 2 1,-1-1-1,1 1 0,0 0 0,0 0 1,0 1-1,1 1 0,-1-1 1,1 1-1,-1 0 0,16 0 1,-23 2 3,1 0 0,-1 0 0,0 0 0,0 0 0,0 1 0,1-1 0,-1 0 1,0 1-1,0-1 0,0 1 0,0-1 0,1 1 0,-1 0 0,0 0 0,0-1 1,0 1-1,0 0 0,-1 0 0,1 0 0,0 0 0,0 0 0,1 2 0,-1-1 5,-1 0 0,1 1 0,0-1 0,-1 1 0,1-1-1,-1 1 1,0-1 0,0 1 0,0-1 0,0 1-1,0 2 1,-3 9 42,0 0 0,-1 0 0,-7 19 0,5-18-6,4-7-30,-4 9-1,1 0-1,0 0 0,1 1 0,-3 34 0,24-71-29,10-16-9,-5 5-6,1 2-1,46-44 1,-69 71 30,1 0-1,-1 1 1,1-1 0,-1 1 0,1-1 0,0 1 0,-1-1-1,1 1 1,0-1 0,-1 1 0,1 0 0,0-1 0,0 1-1,-1 0 1,1 0 0,0-1 0,0 1 0,0 0-1,-1 0 1,1 0 0,0 0 0,0 0 0,0 0 0,0 0-1,-1 0 1,1 0 0,1 1 0,-1 0 3,0 0 0,0 0 1,-1 0-1,1-1 0,0 2 1,-1-1-1,1 0 0,0 0 1,-1 0-1,1 0 0,-1 0 1,0 0-1,1 1 0,-1-1 1,0 0-1,1 2 0,0 9 57,0 1 0,-2 22-1,0-24-23,1-6 88,0 0 0,0 0 0,1-1 0,-1 1 1,3 9-1,-3-14-207,1 1 0,-1-1 0,0 0 1,0 1-1,0-1 0,1 1 0,-1-1 1,0 0-1,0 1 0,1-1 0,-1 0 1,0 1-1,1-1 0,-1 0 0,1 1 0,-1-1 1,0 0-1,1 0 0,-1 0 0,1 1 1,-1-1-1,0 0 0,1 0 0,-1 0 1,2 0-1,-1 0-615,0 0 0,1 0 0,-1-1 0,0 1 0,0-1 0,1 1 0,-1-1-1,0 0 1,0 1 0,0-1 0,0 0 0,0 0 0,0 0 0,1-1 0,6-5-2009,0-1 735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32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7200,'0'0'453,"0"0"398,0 0 535,0 0 49,0 0-112,0 0-163,0 0-310,0 0-442,0 0-190,0 0-77,0 0-45,5 14 20,2 13-73,-6-20-42,0-1 1,1 0 0,0 0 0,0 0 0,0 0 0,0 0-1,4 5 1,-5-11-2,-1 1 0,1-1 0,-1 1 0,1-1 0,-1 0 0,1 1 0,0-1 0,-1 0 0,1 0 0,0 0 0,-1 1 0,1-1 0,-1 0 0,1 0 0,0 0 0,-1 0 0,1 0 0,0 0 0,-1 0 0,1 0 0,0 0 0,-1 0 0,1-1 0,0 1 0,-1 0 0,1 0 0,-1-1 0,1 1 0,0 0 0,-1-1 0,1 1 0,-1 0-1,1-1 1,-1 1 0,1-1 0,-1 1 0,0-1 0,1 1 0,-1-1 0,1 0 0,20-27-57,-18 22 7,47-55-394,-49 60 423,-1 1 16,0 0 43,13 17 85,-10-8-106,-1-1-11,1-1 0,0 1 0,0-1-1,1 1 1,9 12 0,-12-19 4,0 1 0,0-1 0,0 0 0,0 0 0,0 0 0,1 0 0,-1-1 0,0 1 0,0 0 0,1 0 0,-1-1 0,1 1 0,-1-1 0,0 1 0,1-1 0,-1 0 1,1 1-1,-1-1 0,1 0 0,-1 0 0,1 0 0,-1 0 0,1 0 0,-1-1 0,1 1 0,-1 0 0,1-1 0,-1 1 0,1-1 0,-1 1 0,0-1 0,1 0 0,-1 0 0,0 1 1,0-1-1,1 0 0,-1 0 0,0 0 0,0 0 0,2-3 0,20-18 221,29-36 0,-23 24-300,-22 28 781,0 3-3459,-6 3 2358,-1 0 0,0 0 0,1 0 0,-1 0 0,1 0 0,-1 0-1,1 0 1,-1 0 0,1 0 0,-1 0 0,1 1 0,-1-1 0,1 0-1,-1 0 1,0 0 0,1 1 0,-1-1 0,1 0 0,-1 1 0,0-1-1,1 0 1,-1 1 0,0-1 0,0 1 0,1-1 0,-1 0 0,0 1-1,0-1 1,1 1 0,-1 0 0,2 4-1639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33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57 3120,'0'0'359,"0"0"403,19-22 4674,-19 21-5186,1-1-14,0 1-1,0 0 1,-1 0 0,1-1-1,0 1 1,-1-1 0,1 1-1,-1 0 1,0-1-1,1 1 1,-1-1 0,0 1-1,0-1 1,0 1 0,0-1-1,0-1 1,0 2 231,-26-5 321,21 6-767,1 0 1,-1 1-1,0-1 1,1 1-1,-1 0 1,1 0-1,0 1 1,-1-1 0,1 1-1,0 0 1,0 0-1,0 1 1,0-1-1,-4 5 1,5-5-7,0 0 1,0 1 0,0-1-1,1 1 1,-1 0 0,1-1-1,0 1 1,0 0-1,0 1 1,0-1 0,0 0-1,1 1 1,0-1-1,-1 0 1,1 1 0,1 0-1,-1-1 1,0 5 0,1-6-15,1-1 0,-1 1 0,1 0 0,-1-1 0,1 1 0,-1-1 1,1 1-1,0-1 0,0 0 0,0 1 0,0-1 0,0 0 1,0 1-1,0-1 0,1 0 0,-1 0 0,0 0 0,1 0 0,-1 0 1,3 1-1,33 15 21,-30-14-20,-3-2 3,-1 0 1,1 1 0,-1 0 0,1 0 0,-1 0 0,0 0 0,0 0 0,0 1 0,0-1-1,-1 1 1,1 0 0,3 5 0,-5-7-2,-1 0-1,0 1 0,1-1 1,-1 1-1,0-1 0,1 0 1,-1 1-1,0-1 0,0 1 1,0-1-1,0 0 0,-1 1 1,1-1-1,0 1 0,0-1 1,-1 0-1,1 1 1,-1-1-1,1 0 0,-1 1 1,0-1-1,0 0 0,1 0 1,-1 0-1,0 0 0,0 0 1,0 0-1,0 0 0,0 0 1,0 0-1,-1 0 0,1 0 1,0 0-1,0-1 0,-3 2 1,-2 1 11,0 1-1,0-1 1,0 0 0,0-1 0,0 1-1,-1-1 1,1 0 0,-1-1 0,0 0-1,1 0 1,-1 0 0,0-1-1,0 0 1,1 0 0,-1-1 0,0 0-1,-11-2 1,17 2-160,1 1-126,20-20-3847,-12 15-2302,0 1 3440,-3 2 2517,7-5-1450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33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14 119 6544,'0'0'889,"0"0"131,16-16 3877,13-3-3424,-25 17-1444,0 0 0,-1-1 0,1 1 0,0-1 0,-1 0 0,0 0 0,0 0 0,0 0 0,6-7 0,-7 7 38,0 0 1,0-1-1,-1 1 0,1-1 1,-1 1-1,1-1 0,-1 0 1,0 1-1,0-1 0,-1 0 1,1-6-1,-1 9 48,-7 3-44,0 1 1,1-1-1,-1 1 1,1 0 0,0 1-1,-1-1 1,2 1 0,-1 1-1,-9 8 1,2-4-21,11-7-48,0-1 0,0 1 0,0 0-1,0 0 1,0 0 0,0 0 0,0 0-1,1 0 1,-1 0 0,1 0 0,-1 1-1,1-1 1,0 1 0,0-1 0,0 1-1,0-1 1,0 1 0,1-1 0,-1 1-1,1 0 1,0 0 0,0-1 0,0 1-1,0 0 1,0-1 0,0 1 0,1 0-1,-1-1 1,1 1 0,0 0 0,0-1-1,0 1 1,0-1 0,0 1 0,1-1-1,-1 0 1,1 0 0,-1 1 0,1-1-1,0 0 1,0 0 0,0-1 0,0 1-1,0 0 1,0-1 0,1 1 0,1 0-1,4 1-590,-1-1 0,0 0 0,1 0 0,-1 0 0,1-1 0,-1-1 0,1 1 0,0-1 0,-1 0 0,1-1 0,9-2 0,7-2-2039,-1-1 1,28-13 0,-50 19 2613,23-9-1966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33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53 9168,'0'0'301,"0"0"100,11-32 1751,-12 31-2107,1 0 0,0 0-1,-1 0 1,1 0 0,-1 0-1,1 0 1,-1 0 0,1 0 0,-1 0-1,0 0 1,1 0 0,-1 0-1,0 0 1,0 1 0,0-1-1,0 0 1,0 0 0,0 1 0,0-1-1,0 1 1,0-1 0,0 1-1,0-1 1,0 1 0,0 0-1,0 0 1,0-1 0,0 1 0,0 0-1,-1 0 1,1 0 0,0 0-1,0 0 1,0 0 0,0 1-1,0-1 1,0 0 0,0 1 0,-2 0-1,-7 2 371,0 1 0,1 0 0,-16 8-1,10-4-223,12-6-167,0 0 1,0 0 0,0 1 0,0-1 0,0 0 0,0 1 0,1 0 0,-1 0 0,1 0 0,0 0 0,0 0 0,0 0 0,0 1 0,0-1 0,1 1 0,0-1 0,-2 8 0,2-9-22,1 0 1,-1 0-1,1 0 0,0 0 1,0 0-1,0 0 0,0 0 0,0 0 1,0 0-1,0 0 0,1 0 1,-1 0-1,1-1 0,0 1 1,-1 0-1,1 0 0,0 0 1,0 0-1,0-1 0,0 1 1,0 0-1,1-1 0,-1 1 0,0-1 1,1 1-1,-1-1 0,1 0 1,0 0-1,-1 1 0,1-1 1,0 0-1,0-1 0,-1 1 1,5 1-1,2 0-18,1 0-1,0-1 1,0 0 0,0 0-1,0-1 1,0 0 0,0-1-1,0 0 1,0 0 0,0-1 0,17-5-1,35-18-3000,-7-4-8250,-40 21 9515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36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3312,'0'0'1416,"0"0"-51,0 0-217,0 0-47,0 0 186,-16 12 2320,11-7-3390,1 0 1,0 0 0,0 0-1,1 1 1,-1-1-1,1 1 1,0 0 0,1 0-1,-1 0 1,1 0 0,1 0-1,-1 0 1,1 1-1,-1 7 1,0 8-215,0 0 1,4 41-1,-2-58-1,1-1-1,-1 1 1,1 0 0,0-1-1,0 1 1,0-1-1,1 0 1,0 1 0,0-1-1,0 0 1,0 0-1,1 0 1,-1 0 0,5 4-1,-5-6-2,0-1 0,0 0 0,0 1 0,0-1 0,0 0 0,0 0 0,0 0 0,0-1 0,0 1 0,1 0 0,-1-1-1,0 1 1,1-1 0,-1 0 0,0 0 0,1 0 0,-1 0 0,0 0 0,0 0 0,1-1 0,-1 1 0,0-1 0,1 0 0,-1 1-1,0-1 1,0 0 0,0 0 0,0 0 0,4-3 0,5-4-111,-1 1-1,1-2 0,-2 1 1,1-2-1,-1 1 1,9-12-1,15-24-3227,-5 1-7311,-18 30 8936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37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2432,'0'0'1144,"0"0"248,0 0 12,0 0-72,0 0 57,0 0 3,0 0-297,0 0-267,0 0-171,0 0-153,0 0-65,0 21 610,0 191-97,0-211-1063,0-1-71,28-5-1889,-3 3-9723,-17 1 9951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37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5112,'0'0'584,"0"0"408,0 0 209,0 0 112,0 0 63,0 0-145,0 0-247,0 0-188,0 0-139,0 0-199,-1 16 3,-10 144-142,16-182-432,2 0 1,9-21 0,-13 36 114,0 0 1,1 0 0,-1 1 0,1-1-1,1 1 1,-1 0 0,1 0 0,0 1-1,0 0 1,8-6 0,-13 11 11,0-1-1,1 1 1,-1 0 0,0 0 0,0 0 0,1-1-1,-1 1 1,1 0 0,-1 0 0,0 0-1,1 0 1,-1 0 0,0 0 0,1 0 0,-1 0-1,0 0 1,1 0 0,-1 0 0,1 0 0,-1 0-1,0 0 1,1 0 0,-1 0 0,0 1-1,1-1 1,-1 0 0,0 0 0,1 0 0,-1 0-1,0 1 1,1-1 0,-1 0 0,0 0-1,0 1 1,1-1 0,8 18 206,0 24-125,-9-38-67,8 79-42,-7-81-136,-1-2-121,10-3-917,10-11-11051,-17 12 12070,7-6-1808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38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4936,'0'0'1114,"0"0"238,0 0 259,0 0 248,0 0-234,0 0-308,0 0-371,0 0-466,12 28 392,-9-10-981,-1 0 0,-1 0 0,0 0 0,-2 0 0,0 1 0,-1-1 0,-5 21 0,4-31-153,2-8-122,1 1 0,0-1 0,-1 0-1,1 1 1,0-1 0,-1 0 0,1 1-1,0-1 1,-1 0 0,1 1 0,-1-1 0,1 0-1,-1 0 1,1 0 0,-1 0 0,1 1-1,-1-1 1,1 0 0,0 0 0,-1 0 0,1 0-1,-1 0 1,1 0 0,-1 0 0,1 0-1,-1 0 1,1-1 0,-1 1 0,1 0 0,-1 0-1,1 0 1,-1 0 0,0-1 0,-4-1-1523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38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8504,'0'0'916,"0"0"521,0 0 178,5 0 1012,16 0-1990,-5 0-1345,71-4 1869,-58 0-5374,-1-4-5855,-16 4 8168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38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 6800,'0'0'533,"0"0"480,0 0 625,2 8 3689,1 4-4792,0 29-379,-2-28-195,0 0 0,0-1 0,1 1 0,6 19 1,-8-31-270,0-1-288,0 0-2120,1-2-6086,1-2 8050,-1 2 75,4-6-1272</inkml:trace>
  <inkml:trace contextRef="#ctx0" brushRef="#br0" timeOffset="1">39 1 10408,'0'0'806,"0"0"488,0 0 178,0 0-480,0 0-500,0 0-211,0 0-126,0 0-77,0 0-35,0 0-31,0 0-73,0 0-81,4 2-1572,13 8-10523,-11-7 10366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2:16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1177 7760,'0'0'546,"0"0"360,0 0 183,0 0-53,0 0-184,-3-18 1169,3 5-1837,0 0 0,1 0 0,1-1-1,0 1 1,1 1 0,0-1 0,8-17-1,41-86-187,-43 99 57,16-27-49,2 0-1,36-43 1,30-46 0,-44 53-1,4 3 0,3 2 1,4 3-1,85-81 1,-118 128-49,2 1 1,0 1-1,64-36 0,-71 51-1006,-22 8 876,0-1 0,1 1 1,-1 0-1,1 0 0,-1 1 0,0-1 0,1 0 0,-1 0 0,1 0 0,-1 0 0,0 0 1,1 0-1,-1 0 0,0 1 0,1-1 0,-1 0 0,0 0 0,1 0 0,-1 1 0,0-1 1,1 0-1,-1 1 0,0-1 0,0 0 0,1 0 0,-1 1 0,0-1 0,0 1 0,1-1 1,-1 0-1,0 1 0,0-1 0,0 0 0,0 1 0,0-1 0,0 1 0,0-1 0,0 0 1,0 1-1,0-1 0,0 1 0,0-1 0,0 0 0,0 1 0,0-1 0,0 1 0,0-1 1,0 0-1,-1 1 0,1 0 0,-1 6-5429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3:07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1 401 9368,'0'0'342,"0"0"250,0 0 334,0 0 122,0 0-343,0 0-280,12-16 79,11-12-313,3-2-97,-1-1 0,-2-1 0,-2-1-1,23-46 1,-39 68-28,2-2 48,-1-1 0,0 0-1,-1 0 1,-1-1 0,0 1 0,-1-1-1,2-26 1,-24 54 152,16-8-247,1 0 0,-1 1 1,1-1-1,0 0 0,1 1 1,-1-1-1,1 1 1,0 0-1,0 9 0,1 59 81,2-37-53,-3 30 5,-15 122 0,11-163-41,0-1 1,-1 0-1,-2-1 0,0 0 0,-2 0 0,0 0 0,-2-1 1,-14 21-1,23-39-13,-1-1 1,1 0-1,-1 1 1,0-1-1,0-1 1,0 1-1,-7 5 1,10-9-6,0 1 0,0-1 1,0 0-1,1 1 1,-1-1-1,0 0 1,0 1-1,0-1 1,0 0-1,0 0 1,0 0-1,0 0 1,1 0-1,-1 0 1,0 0-1,0 0 1,0 0-1,0 0 1,0-1-1,-1 1 1,1-1-12,-1 0 1,1 0 0,0 0-1,0 0 1,0-1 0,0 1-1,0 0 1,1 0 0,-1 0-1,0-1 1,0 1 0,1 0-1,-1-1 1,1 1 0,-1-1-1,0-2 1,0-4-32,0 1 1,0-1 0,1 1-1,0-1 1,0 1 0,1-1-1,0 1 1,0-1 0,1 1-1,-1 0 1,2 0-1,-1-1 1,1 1 0,0 1-1,8-14 1,29-38-2296,5 5-5565,-36 42 4838,13-14 1264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39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8576,'0'0'557,"0"0"723,0 0 379,0 0-137,0 0-424,0 0-552,0 0-200,0 22 420,-4 86 25,1-61-540,2 0-1,9 83 1,-6-119-250,1 0 0,0 0 0,6 15 1,-9-24-16,1 0 1,0 0-1,0 1 1,0-1-1,0 0 1,0 0-1,1 0 1,-1 0-1,1 0 1,-1-1-1,1 1 1,-1 0-1,1-1 1,0 1-1,0-1 1,0 1-1,0-1 1,0 0-1,0 0 1,0 0-1,1 0 1,2 1-1,-3-3-27,-1 1 0,1 0 0,-1-1 0,1 1 0,0-1 0,-1 0 0,1 1 0,-1-1 0,0 0 0,1 0 0,-1 0 0,0 0 0,1 0 0,-1 0 0,2-3 0,21-24-1946,-12 12-7837,-2 5 6875,0 0 786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42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27 5136,'0'0'884,"0"0"-30,0 0-46,-3-26 6324,-1 26-7126,0 1 0,0 0 0,0 0 0,1 1 0,-1-1 0,0 1 0,1 0 0,-1 0-1,1 0 1,0 0 0,-1 1 0,1-1 0,0 1 0,0 0 0,1 0 0,-1 0 0,1 0 0,-1 0 0,-2 7 0,1-4-8,0 1 1,0 0 0,1-1 0,0 1 0,1 0 0,-1 1-1,1-1 1,1 0 0,-2 15 0,3-20 1,0 0 1,0 0-1,1-1 1,-1 1-1,1 0 1,0 0-1,-1 0 1,1 0-1,0-1 1,0 1-1,0 0 1,0-1-1,0 1 1,1-1-1,-1 1 1,0-1-1,1 0 1,-1 0-1,1 1 1,2 0-1,42 22 34,-6-2-13,-23-9 3,-12-10 37,0 0 1,-1 1-1,1 0 0,-1 0 0,0 0 0,0 1 0,4 5 0,-7-8-45,0 0 1,-1 0-1,1 0 0,-1 0 0,1 0 0,-1 0 0,1 0 1,-1 0-1,0 1 0,0-1 0,0 0 0,0 0 0,-1 0 1,1 0-1,0 0 0,-1 0 0,0 0 0,1 1 0,-1-2 1,0 1-1,0 0 0,0 0 0,0 0 0,-3 3 1,0 0 5,0 0 1,0-1 0,-1 1 0,0-1 0,0 0-1,0 0 1,-1 0 0,0-1 0,1 1 0,-1-1-1,0-1 1,0 1 0,0-1 0,-10 2 0,5-1-83,0-1 0,1 0 0,-1-1 1,0 0-1,0-1 0,0 0 0,-21-4 1,31 4-349,8-12-11989,-2 6 11378,4-1-917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42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97 7608,'24'-11'714,"-13"8"-703,0 1 534,0-1 0,0-1-1,0 0 1,11-5-1,-20 7-323,1 1-1,0-1 1,-1 0 0,1 0-1,-1 0 1,1 0-1,-1 0 1,0-1-1,0 1 1,0-1 0,0 1-1,0-1 1,-1 0-1,1 1 1,-1-1-1,0 0 1,0 0-1,0 0 1,1-6 0,-2 8 13,0 1-214,-1 0 0,1-1 0,0 1 0,-1-1 0,1 1-1,-1-1 1,1 1 0,-1 0 0,0-1 0,1 1 0,-1 0 0,1 0 0,-1-1 0,1 1-1,-1 0 1,0 0 0,1 0 0,-1 0 0,0 0 0,1 0 0,-1 0 0,1 0-1,-1 0 1,0 0 0,1 0 0,-1 0 0,0 0 0,0 1 0,-19 2 119,8 2-55,0 1 0,1 0 0,-1 0 0,1 1 0,-14 13 0,22-18-79,0 1 0,0-1 0,0 1 0,1 0 0,-1 0 0,1 0 0,0 0 1,0 0-1,0 1 0,0-1 0,1 1 0,-1-1 0,1 1 0,0 0 0,0-1 0,0 1 0,1 0 0,-1 0 0,1 0 0,0-1 0,0 1 0,0 0 0,0 0 0,1 0 0,0 0 0,2 6 0,-2-7-12,1 0 0,-1 0-1,1 0 1,0 0 0,0 0-1,1 0 1,-1 0 0,0-1-1,1 1 1,0-1 0,0 0-1,-1 0 1,1 0 0,0 0-1,1 0 1,-1 0 0,0-1-1,0 0 1,1 0 0,-1 0-1,1 0 1,-1 0 0,1-1-1,-1 1 1,1-1 0,-1 0-1,1 0 1,0 0-1,3-1 1,-1 0-243,0 0 1,1 0-1,-1-1 0,0 0 1,0 0-1,-1 0 0,1-1 0,11-6 1,-6 0-3903,1 0 0,17-17 0,-13 10 2025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43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7432,'0'0'358,"0"0"429,0 0 640,0 0 33,0 0-282,0 0-138,0 0-190,0 0-408,-11 16 248,4 3-576,1 1 0,0 0 0,1 0 0,1 1 0,1-1 0,0 38 0,0-21-64,2-23-1,1 0 0,0 0 1,0 0-1,2-1 1,0 1-1,0 0 1,7 19-1,-8-30-81,0 0 0,0 0 0,1 0 0,-1 0 0,1 0 0,0-1 0,0 1 0,0-1 0,0 1 0,0-1 0,0 0 0,1 0 0,-1 0-1,1 0 1,4 3 0,-4-4-137,0 0 1,1 0-1,-1-1 0,0 1 0,0-1 0,0 0 0,1 0 0,-1 0 0,0 0 0,0 0 0,1-1 0,-1 0 0,0 1 1,0-1-1,0 0 0,0-1 0,0 1 0,5-3 0,17-12-10660,-21 12 10609,11-6-1908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43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0 117 10680,'0'0'454,"0"0"378,0 0 175,23-6 998,-12 2-1957,0 0 0,0 0 0,-1-1 0,1 0 0,-1-1 0,0 0 0,-1-1 0,0 0 0,0 0 0,0-1 0,12-15 0,-20 22-34,0 1-1,-1-1 0,1 1 0,-1-1 1,1 0-1,-1 1 0,1-1 1,-1 0-1,1 1 0,-1-1 1,0 0-1,1 1 0,-1-1 1,0 0-1,1 0 0,-1 0 1,0 1-1,0-1 0,0 0 1,0 0-1,0 1 0,0-1 0,0 0 1,0-1-1,-1 1 2,0 1-1,1-1 1,-1 1-1,1-1 1,-1 1-1,0-1 1,0 1-1,1 0 1,-1-1 0,0 1-1,0 0 1,1 0-1,-1 0 1,0 0-1,0-1 1,1 1-1,-1 0 1,0 0 0,-1 1-1,-4-1 59,1 1-1,-1-1 1,0 2 0,1-1-1,-11 4 1,11-2-13,0 1 0,0-1 0,0 1 0,1 0 0,-1 0 0,1 1-1,0-1 1,0 1 0,1 0 0,-1 0 0,-3 7 0,5-9-33,0 1 1,1-1-1,-1 1 1,1-1-1,-1 1 1,1 0-1,0-1 0,1 1 1,-1 0-1,1 0 1,-1 0-1,1 0 1,0-1-1,0 1 0,1 0 1,-1 0-1,1 0 1,2 7-1,-1-10-31,-1 1 1,1 0-1,-1 0 1,1-1-1,0 1 0,-1-1 1,1 0-1,0 0 0,0 1 1,0-1-1,0 0 0,0 0 1,1-1-1,-1 1 0,0 0 1,0-1-1,1 1 0,-1-1 1,0 0-1,0 0 0,1 0 1,-1 0-1,0 0 0,1 0 1,-1-1-1,4-1 0,9 0-408,0-2-1,23-8 0,-37 12 375,20-8-346,30-8-13583,-32 11 11847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43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89 176 7968,'0'0'1412,"0"0"330,0 0 25,0 0-312,0 0-686,0 0-316,0 0-90,-18-18 910,17 17-1240,0 1 0,-1-1 1,1 1-1,0-1 0,-1 1 0,1-1 0,-1 1 0,1 0 0,-1-1 0,1 1 1,-1 0-1,1 0 0,-1 0 0,1 1 0,-1-1 0,1 0 0,-1 0 0,1 1 1,-1-1-1,1 1 0,0-1 0,-3 2 0,2 0-12,0-1 0,0 1 0,0 0 0,0 0 0,0 0 0,0 1 0,0-1 0,1 0 0,-1 1 0,1-1 0,-2 4 0,1 0-17,0 0 0,0-1 0,0 1 1,0 0-1,1 1 0,0-1 0,1 0 0,-1 0 1,1 0-1,1 10 0,0-11-21,0 0-1,0 0 1,1-1 0,-1 1-1,1-1 1,0 1 0,0-1-1,1 0 1,-1 1 0,1-1-1,3 4 1,-4-7-23,0 0 0,0 1 0,-1-1 0,1 0 0,0 0-1,0 0 1,0 0 0,1-1 0,-1 1 0,0-1 0,0 1 0,0-1 0,0 0 0,1 0 0,-1 0 0,0 0-1,0 0 1,0 0 0,1 0 0,-1-1 0,0 1 0,0-1 0,0 0 0,0 1 0,0-1 0,3-2-1,5-1-282,0 0 0,-1 0 0,0-1-1,0 0 1,0 0 0,0-1-1,-1-1 1,0 1 0,-1-1-1,1 0 1,-1-1 0,-1 0-1,1 0 1,-1-1 0,-1 1-1,0-1 1,0 0 0,0-1-1,3-11 1,16-65-1662,-18 39 3013,-10 6 3781,4 40-3977,0 1-257,0 0-133,-6 24 445,4 141 570,3-125-5454,-1 0-5184,0-39 6108,0-1 782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44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48 11976,'0'0'708,"-1"-1"-547,1 1 1,0 0-1,0-1 1,-1 1 0,1 0-1,0-1 1,0 1-1,0 0 1,-1-1 0,1 1-1,0 0 1,0-1-1,0 1 1,0-1 0,0 1-1,0 0 1,0-1-1,0 1 1,0 0 0,0-1-1,0 1 1,0-1-1,0 1 1,0-1-1,10-5-198,1 1 0,0 0 0,0 1 0,0 0 0,0 1 0,0 0 0,1 0 0,0 1-1,22 0 1,-4 1-4652,-1 4-4731,-14-2 7185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44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85 8760,'0'0'756,"0"0"550,0 0 100,0 0-96,9 23 506,-8-7-1688,0-1 0,-1 1 1,-1-1-1,0 1 0,-4 17 0,0 5-21,-3 41-2,-25 104 0,30-170-137,-1 2-110,4-31 8,-1-130-621,2-16 499,0 149 292,1 0 1,0 0-1,1 0 0,1 0 1,0 0-1,0 0 0,2 1 1,-1 0-1,1 0 0,1 0 1,10-13-1,-12 20 42,-1 0 1,0 0-1,1 1 0,0 0 1,0-1-1,1 2 0,-1-1 0,1 1 1,-1-1-1,1 2 0,0-1 0,0 1 1,1 0-1,-1 0 0,0 0 1,1 1-1,-1 0 0,1 0 0,-1 1 1,1 0-1,-1 0 0,1 0 1,-1 1-1,13 3 0,-16-4-63,-1 1 0,1-1 0,-1 1-1,1 0 1,-1 0 0,1 0 0,-1 0 0,1 1 0,-1-1-1,0 0 1,0 1 0,0 0 0,0 0 0,0-1 0,0 1-1,0 0 1,0 0 0,-1 1 0,1-1 0,-1 0 0,1 0-1,-1 1 1,0-1 0,0 1 0,0-1 0,-1 1 0,1 0-1,0-1 1,-1 1 0,0 0 0,0-1 0,1 1 0,-1 0-1,-1-1 1,1 1 0,0 0 0,-1-1 0,0 1 0,1-1-1,-1 1 1,0 0 0,0-1 0,0 0 0,-1 1 0,1-1-1,-1 0 1,-2 4 0,-4 3-9,0 0 0,0-1 1,-1 0-1,0 0 0,-1-1 0,1-1 0,-1 1 0,-1-1 1,1-1-1,-1 0 0,-11 3 0,-9 1-1582,0-1 1,-58 7-1,69-12-8125,12-1 8042,-3 0-546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45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9 10592,'0'0'-168,"-6"-1"-144,-3-2-7440,-5 1 7160,1-1-1168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21 7360,'0'0'189,"0"0"212,0 0 434,5-8 1367,-4 5 2353,-9 4-4441,0 0 0,0 1 0,0-1 0,0 1 0,0 1-1,1 0 1,-1 0 0,1 0 0,0 1 0,0 0 0,0 0 0,1 1 0,-12 10-1,12-10-69,0 0 0,1 1 0,0 0 1,0-1-1,0 2 0,1-1 0,-1 1 0,2-1 0,-1 1 0,1 0 0,0 1 0,0-1 0,1 0 0,-3 14 0,5-19-43,0 0 1,0 0 0,0 0-1,0 0 1,0 0-1,0 0 1,1 0-1,-1 0 1,1 0 0,-1 0-1,1 0 1,0 0-1,-1 0 1,1 0-1,0 0 1,0-1 0,1 1-1,-1 0 1,0-1-1,0 1 1,3 1 0,-2-1 1,1-1 1,0 1 0,-1 0 0,1-1 0,0 0 0,0 0 0,0 0 0,0 0 0,0 0-1,1-1 1,-1 1 0,5-1 0,-2 1-15,0-1 1,1-1-1,-1 1 0,0-1 0,0 0 1,0 0-1,0-1 0,0 0 0,0 0 1,0-1-1,0 1 0,-1-1 0,9-6 0,-6 2-88,0-1 0,0 0 0,-1 0-1,0-1 1,0 0 0,-1 0 0,0-1-1,0 0 1,-1 0 0,-1 0 0,0 0-1,0-1 1,-1 0 0,0 0 0,-1 0-1,0 0 1,0-13 0,-2 23 100,0 0 1,0 0-1,0 1 0,0-1 1,0 0-1,0 1 1,0-1-1,0 0 1,-1 0-1,1 1 0,0-1 1,0 0-1,-1 1 1,1-1-1,0 1 0,-1-1 1,1 0-1,-1 1 1,0-2-1,-8 5 252,-5 16 220,11-8-352,0 0 0,1 0-1,1 0 1,-1 0-1,2 0 1,0 0-1,0 0 1,1 0 0,0 0-1,1 0 1,0 0-1,1-1 1,5 14-1,-7-22-156,0 0-1,0 1 0,1-1 0,-1 0 0,1 0 0,0 0 1,0 0-1,-1 0 0,1 0 0,0-1 0,0 1 1,1-1-1,-1 1 0,0-1 0,0 0 0,1 0 0,-1 0 1,1 0-1,-1 0 0,1 0 0,-1-1 0,5 1 0,25-4-4017,-2-9-7169,-15 4 8968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3:07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9432,'0'0'544,"0"0"460,0 0 273,0 0 15,0 0-156,-12 25 184,9-14-1102,0 0 0,1 0 0,1 0-1,-1 1 1,2 13 0,1 10-2961,-1 2-10018,0-37 10961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46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195 163 5448,'16'-27'7160,"-14"22"-6876,0 0 1,0 1 0,0-1 0,-1 0 0,0 0 0,0 0 0,-1 0-1,1 0 1,-1 0 0,0 0 0,0 0 0,-1 0 0,0 0 0,1 0-1,-4-9 1,3 12-257,0 0-1,1 0 0,-1 0 1,0 1-1,-1-1 0,1 0 0,0 1 1,0-1-1,-1 1 0,1-1 1,-1 1-1,1 0 0,-1-1 1,0 1-1,1 0 0,-1 0 1,-2-1-1,2 1 14,-1 1 0,0-1 0,1 1 0,-1 0 1,0-1-1,1 1 0,-1 0 0,0 1 0,1-1 1,-1 0-1,0 1 0,1 0 0,-1-1 0,0 1 0,1 0 1,-3 2-1,-6 3-16,0 0 1,1 1-1,0 0 1,0 1-1,1 0 1,0 0-1,1 1 1,-1 1-1,2-1 1,-1 1-1,1 0 1,1 1-1,0 0 1,1 0-1,0 0 1,-5 15-1,10-24-34,-1 0 1,0 0-1,1 0 1,0 0-1,-1 1 0,1-1 1,0 0-1,0 0 0,0 0 1,0 1-1,1-1 1,-1 0-1,1 0 0,-1 0 1,1 0-1,0 0 0,-1 1 1,3 2-1,-2-4-17,1 0 0,-1 0 0,0 0 0,1 0 0,-1 0 0,1 0 0,-1 0 0,1 0 0,-1 0 0,1-1 0,-1 1 0,1-1 0,0 1 0,0-1 0,-1 0 0,1 0 0,0 0-1,2 0 1,6-1-124,0 0-1,0 0 0,0-2 1,-1 1-1,1-1 0,14-7 1,-5 2-23,0-2 0,-2 0 0,1-1-1,23-20 1,-31 22 126,0 1 1,-1-1-1,0-1 0,-1 0 0,0 0 1,0 0-1,-1-1 0,8-17 0,-14 26 71,0-2-1,0 1 0,-1 0 1,1 0-1,0 0 0,-1 0 1,0 0-1,0 0 0,0-1 1,0 1-1,-1-5 0,1 8-1,0-1 1,0 1-1,-1-1 0,1 1 0,0-1 0,0 0 1,-1 1-1,1-1 0,0 1 0,-1-1 0,1 1 0,0-1 1,-1 1-1,1-1 0,-1 1 0,1 0 0,-1-1 1,1 1-1,-1 0 0,1-1 0,-1 1 0,1 0 0,-2-1 1,1 1 10,0 0 1,-1 0 0,1 0 0,0 1-1,0-1 1,0 0 0,-1 0 0,1 1-1,0-1 1,0 1 0,0-1 0,0 1-1,0 0 1,0-1 0,0 1 0,0 0-1,-1 1 1,-1 1 4,0 0 1,0 0-1,0 1 0,0 0 0,1-1 1,-1 1-1,1 0 0,0 0 0,0 1 1,1-1-1,-1 0 0,1 0 0,0 1 1,0-1-1,0 1 0,1 4 0,-2 12 19,2 0 0,2 24 0,-1-25 50,3 41 79,-1-28-142,-1 0 1,-1 0-1,-2 0 0,-2 0 1,-12 61-1,14-88-40,-1-1 0,-1 1 0,1-1 0,-1 0 0,0 0 0,0 0 0,-1 0 0,1-1 0,-1 1 0,0-1 0,0 0 0,0 0 0,-1-1 0,1 1 0,-1-1 0,0 0 0,0 0 0,0 0 0,-1-1 0,-9 4 0,11-5-12,0 0 0,0 0 0,0-1-1,0 1 1,0-1 0,0 0 0,0 0 0,0 0-1,0-1 1,0 1 0,0-1 0,0 0-1,0 0 1,0-1 0,0 1 0,0-1-1,1 0 1,-1 1 0,1-2 0,-1 1 0,1 0-1,0-1 1,0 0 0,0 1 0,0-1-1,0 0 1,1-1 0,-1 1 0,-2-6-1,1 4-66,1-1 0,0 0 0,1 1 0,-1-1-1,1 0 1,1 0 0,-1-1 0,1 1 0,0 0-1,0 0 1,1-1 0,-1 1 0,2 0 0,-1-1-1,2-6 1,-1 8-3,1 0 0,0-1 1,0 1-1,0 0 0,0 0 0,1 0 0,0 1 0,0-1 0,1 1 0,-1-1 0,1 1 1,0 0-1,0 0 0,0 1 0,1-1 0,-1 1 0,10-5 0,28-13-474,2 2 0,54-17 0,-36 14-1329,-47 16 1937,76-25-10930,-68 24 9415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46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0 235 7888,'0'0'1086,"18"-11"2182,186-148 727,-201 156-3907,0 0 0,-1 0 0,1 0 0,-1 0 0,0 0 0,0 0 0,0-1 0,0 1 1,0-1-1,1-5 0,-3 8-75,1 0 1,-1 0-1,0 1 1,0-1-1,0 0 1,0 0-1,0 1 0,0-1 1,0 0-1,0 0 1,0 1-1,-1-1 1,1 0-1,0 0 1,0 1-1,-1-1 1,1 0-1,0 1 1,-1-1-1,1 0 0,-1 1 1,0-2-1,0 1-7,0 1-1,0-1 0,-1 0 1,1 1-1,0-1 0,-1 1 1,1-1-1,0 1 0,-1 0 1,1 0-1,-1-1 0,1 1 1,0 0-1,-1 0 0,1 0 1,-3 1-1,-2 0 44,0 0 0,0 1 0,0-1-1,0 1 1,0 1 0,0-1 0,1 1 0,-1 0 0,1 0 0,0 1-1,0-1 1,0 1 0,0 0 0,1 0 0,0 1 0,0 0-1,0-1 1,0 1 0,1 1 0,-4 5 0,1 1 85,0 0 0,0 0 0,1 1 0,1 0 1,0 0-1,1 0 0,0 0 0,0 17 0,2-28-128,1-1-1,0 1 0,0 0 1,1 0-1,-1 0 0,0 0 0,1 0 1,-1-1-1,1 1 0,-1 0 1,1 0-1,0-1 0,0 1 0,0-1 1,0 1-1,0 0 0,0-1 1,0 0-1,0 1 0,3 1 0,0 0-40,-1-1-1,1 0 0,0 0 0,0 0 1,-1 0-1,1-1 0,0 1 0,1-1 1,3 1-1,2-1-156,-1 0 0,0 0-1,1 0 1,-1-1 0,0-1 0,0 0 0,1 0 0,10-3-1,38-19-2254,-4-8-10577,-36 20 10640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47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10280,'0'0'836,"0"0"481,0 0 34,0 0-249,0 0-462,0 0-154,4 17 635,-4 21-889,-2 0 0,-2 0 0,-1-1 0,-14 55 0,10-52-356,1 0-1,2 0 1,-2 73-1,9-104-7,0-1 0,0 1-1,0-1 1,1 1 0,5 15-1,11 4-3417,-16-26 2428,0 0 1,0 0-1,1-1 1,-1 1-1,0 0 0,1-1 1,-1 0-1,1 0 0,4 2 1,10 2-1106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47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227 111 7088,'23'-23'5115,"-18"19"-4624,-1 0-1,1-1 1,-1 1-1,0-1 1,0 0-1,4-7 1,-8 10-473,1 1 0,-1 0 1,0 0-1,1 0 1,-1-1-1,0 1 0,0 0 1,0 0-1,0 0 0,0-1 1,0 1-1,0 0 0,0 0 1,-1-1-1,1 1 0,0 0 1,-1 0-1,1 0 0,-1 0 1,1 0-1,-1-1 1,1 1-1,-1 0 0,0 0 1,0 0-1,0 1 0,1-1 1,-1 0-1,0 0 0,0 0 1,0 1-1,0-1 0,0 0 1,0 1-1,-1-1 0,1 1 1,-1-1-1,-3-1 4,1 0 1,-1 1-1,0 0 0,1-1 0,-1 2 1,0-1-1,1 0 0,-1 1 1,0 0-1,0 0 0,0 1 0,1-1 1,-1 1-1,0 0 0,1 0 0,-6 2 1,0 1 73,-1 0 0,1 0 0,0 1 0,0 1 0,-16 11 0,14-8 15,1 0 0,0 2 0,1-1 0,-15 20 0,21-24-106,0 0 0,0 0 0,1 0 1,0 0-1,0 0 0,0 1 0,1-1 0,0 1 1,0 0-1,0 0 0,0 13 0,2-18-18,0-1-1,0 1 1,0-1 0,0 1-1,0 0 1,0-1 0,1 1-1,-1-1 1,1 1 0,-1-1-1,1 1 1,0-1 0,-1 1-1,1-1 1,0 0 0,0 1-1,0-1 1,0 0 0,0 0-1,0 0 1,1 0 0,1 2-1,-1-2-9,1 0-1,-1 0 0,1 0 0,-1 0 1,1-1-1,0 1 0,-1-1 1,1 1-1,0-1 0,0 0 0,5 0 1,1-1-25,1-1 0,-1 0-1,0 0 1,0-1 0,0 0 0,14-7 0,-2-1 30,30-22 1,-45 29 48,-1 0 1,0-1-1,0 1 1,0-1 0,0 0-1,-1-1 1,0 1-1,0-1 1,0 1 0,3-9-1,-6 12-31,0 1 1,-1-1-1,1 1 0,-1-1 0,0 0 1,1 1-1,-1-1 0,0 1 0,0-1 1,0 0-1,0 1 0,0-1 0,0 1 1,-1-1-1,1 0 0,-1 1 1,1-1-1,-1 1 0,1-1 0,-1 1 1,0-1-1,1 1 0,-1 0 0,0-1 1,0 1-1,0 0 0,0 0 0,-1-1 1,1 1-1,0 0 0,0 0 0,-1 0 1,1 1-1,0-1 0,-1 0 0,1 0 1,-1 1-1,1-1 0,-1 1 0,1-1 1,-1 1-1,0 0 0,1-1 0,-3 1 1,-1-1-106,1 1 0,-1-1 0,1 1 0,-1 0 0,0 0 0,1 0 0,-1 1 0,1-1 0,-1 1 0,1 1 0,-1-1 0,1 0 0,0 1 0,-8 4 1,0 6-101,-7 21-13233,15-22 11361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48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52 5976,'0'0'2385,"5"-9"3774,4-9-4641,-10 16-1471,0 1 0,0-1 1,-1 1-1,1-1 0,0 1 0,0-1 0,-1 1 0,1 0 0,-1 0 0,1 0 0,-1 0 1,1 0-1,-1 0 0,0 0 0,1 0 0,-1 1 0,0-1 0,0 1 0,0-1 0,0 1 1,1 0-1,-5-1 0,-43-1 917,44 3-943,1 0 0,-1 0 1,1 0-1,-1 1 0,1-1 0,0 1 0,0 0 1,0 0-1,0 1 0,0-1 0,0 1 0,0 0 1,1 0-1,-1 0 0,1 0 0,0 1 0,0 0 0,0-1 1,1 1-1,-1 0 0,1 0 0,0 0 0,0 1 1,0-1-1,-1 7 0,1-5-38,0-1 1,1 1-1,-1-1 1,2 1-1,-1 0 1,0-1-1,1 1 1,0 0-1,1 0 1,-1-1-1,1 1 1,0 0-1,0-1 1,1 1-1,0-1 1,0 1-1,0-1 1,0 0-1,1 0 1,5 8-1,-7-11-20,1 0-1,-1 0 1,1 0-1,0-1 1,0 1-1,0 0 1,0-1-1,0 1 1,0-1 0,0 0-1,0 0 1,0 0-1,1 0 1,-1 0-1,0 0 1,1 0-1,-1-1 1,1 1-1,-1-1 1,1 0 0,4 0-1,-4-1-3,1 0 0,-1 0 0,1 0 0,-1 0 0,0-1 0,0 0 0,0 1 0,0-1 0,0 0 0,0 0 0,0-1-1,-1 1 1,5-5 0,0-3 18,1 0-1,-1 0 1,-1 0-1,0-1 1,0 0-1,-1 0 1,6-22-1,-10 30 51,0 0-1,0 0 1,-1-1-1,1 1 1,-1 0-1,0-1 1,0 1-1,0 0 0,0-1 1,-1 1-1,0-5 1,0 7 117,1 1 26,0 0 9,0 0 12,-1 2-109,0 1 0,1 0 0,-1-1 0,0 1 0,1 0 0,0-1 0,-1 1 0,1 0 0,0-1 0,0 1 0,1 5 0,1 2-42,-1-1 1,1 1-1,1 0 1,0-1-1,0 0 1,1 0-1,7 13 1,-10-20-177,0 0 1,0 0-1,0 0 1,1 0-1,-1 0 1,1-1-1,-1 1 1,1 0-1,0-1 1,0 1-1,0-1 1,0 0-1,0 0 0,0 0 1,0 0-1,0 0 1,0 0-1,0 0 1,0-1-1,1 1 1,-1-1-1,0 1 1,1-1-1,-1 0 1,0 0-1,0 0 1,1 0-1,-1 0 0,0-1 1,1 1-1,-1-1 1,0 0-1,0 1 1,0-1-1,1 0 1,2-2-1,10-6-8458,0-2 5510,1-1 772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48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53 4360,'0'0'880,"35"-7"8834,-35 7-9569,1 0 1,0 0-1,0-1 0,-1 1 0,1 0 1,0 0-1,-1 0 0,1-1 0,0 1 1,-1-1-1,1 1 0,0 0 0,-1-1 1,1 1-1,0-1 0,-1 1 0,1-1 1,-1 1-1,1-1 0,-1 0 0,1-1 1,-1 2-113,0-1 1,0 1 0,0-1 0,0 1-1,0-1 1,0 0 0,0 1 0,0-1-1,-1 1 1,1-1 0,0 1 0,0-1 0,-1 1-1,1-1 1,0 1 0,-1-1 0,1 1-1,0-1 1,-1 1 0,1 0 0,-1-1 0,-1-1-50,0 0 1,0 1 0,0-1 0,0 1 0,-1 0 0,1 0-1,0 0 1,-1 0 0,1 0 0,0 0 0,-1 0 0,-3 0-1,0 2 44,0 0-1,-1 0 1,1 0-1,0 1 1,0 0-1,0 0 1,0 1-1,1-1 1,-1 1-1,0 0 1,1 1-1,0-1 1,0 1-1,0 0 1,0 1-1,-3 4 1,4-6-38,1 0 0,0 1 1,0-1-1,0 1 0,1-1 0,-1 1 1,1 0-1,0 0 0,0 0 0,0 0 1,0 0-1,1 1 0,0-1 0,0 0 1,0 1-1,0-1 0,1 1 0,0-1 1,0 1-1,0-1 0,0 1 0,1-1 1,1 6-1,-2-8-28,1 0 1,0 0-1,0 0 1,0 0-1,0 0 0,1-1 1,-1 1-1,0 0 1,1-1-1,-1 1 1,1-1-1,0 1 1,-1-1-1,1 0 0,0 1 1,0-1-1,0 0 1,0 0-1,0 0 1,0-1-1,0 1 1,0 0-1,0-1 1,0 0-1,1 1 0,-1-1 1,0 0-1,0 0 1,0 0-1,3 0 1,0-1-58,0 0 1,0 0-1,0 0 1,0-1-1,-1 0 1,1 1 0,0-2-1,-1 1 1,1 0-1,-1-1 1,8-6-1,3-5-378,0-1 0,-1 0 0,16-24 0,-9 7-3447,-3 0-4927,-7 11 6883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48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6232,'0'0'1508,"0"0"550,0 0 202,0 0-240,0 0-789,0 0-414,0 0-86,0 0-133,0 0-199,-5 21 369,-5 45-176,4 1 1,4 130-1,3-102-1021,-2-67-147,2 38-316,-1-61 448,0 0 1,1 0 0,0 0 0,0 0 0,0-1-1,1 1 1,0 0 0,-1-1 0,2 1-1,2 4 1,1-3-8788,-1-3 7057,0 0-39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50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1 185 10624,'16'-1'956,"-7"0"-921,0-1 0,0 0 0,0-1 0,0 0 0,-1 0 0,1-1 0,-1 0 0,0 0 0,13-10 0,-7 4 233,0-1 0,-1 0 1,-1-1-1,15-18 1,-25 29-169,-1-1 1,1 0-1,-1 0 1,0 0-1,0 0 0,0 0 1,0 0-1,0 0 1,0 0-1,0 0 1,-1 0-1,1-1 1,-1 1-1,1 0 1,-1 0-1,0-1 1,0 1-1,0 0 1,0 0-1,-1-5 1,0 5-79,0 1-1,0-1 1,0 1 0,0 0 0,0-1 0,0 1 0,0 0 0,0 0 0,0 0 0,-1 0-1,1 0 1,-1 0 0,1 0 0,0 0 0,-1 1 0,0-1 0,1 0 0,-1 1-1,1-1 1,-1 1 0,0 0 0,1-1 0,-1 1 0,1 0 0,-1 0 0,0 0 0,1 0-1,-1 1 1,-2-1 0,0 1 11,0 0 0,-1 0 0,1 1 0,0-1 0,0 1 0,1 0 0,-1 0 1,0 1-1,0-1 0,1 0 0,0 1 0,-1 0 0,1 0 0,0 0 0,-3 5 0,1-2 7,0 0-1,1 0 1,0 1 0,0 0 0,0-1-1,1 1 1,-4 13 0,6-17-60,1 1 0,-1 0 0,1-1 1,0 1-1,0 0 0,0 0 0,1-1 1,-1 1-1,1 0 0,0-1 0,0 1 0,0 0 1,1-1-1,-1 1 0,1-1 0,0 0 1,0 0-1,0 1 0,0-1 0,0-1 0,1 1 1,0 0-1,-1 0 0,1-1 0,0 0 0,0 1 1,0-1-1,0 0 0,1-1 0,-1 1 1,1-1-1,-1 1 0,1-1 0,-1 0 0,1 0 1,0 0-1,-1-1 0,1 1 0,0-1 1,0 0-1,-1 0 0,7-1 0,16-3-834,16-5-10232,-24 4 9156,6-3-226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0:50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85 323 10240,'5'-25'5438,"-4"20"-5315,1 0 0,-1 0 1,-1 1-1,1-1 0,-1 0 0,1 0 0,-1 0 0,-1 0 1,1 1-1,-3-10 0,3 13 98,0 1 44,0 0 5,0 0-16,-18 9 426,12-4-639,0 0 0,1 0 0,-1 1-1,1-1 1,0 1 0,1 0 0,-1 0-1,1 1 1,0 0 0,1-1 0,0 1-1,-5 14 1,6-16-47,0 1-1,1 0 0,-1 0 1,1 0-1,0-1 1,1 1-1,-1 0 1,1 0-1,0 0 1,1 0-1,0 0 1,0 0-1,0 0 1,0 0-1,1-1 0,0 1 1,3 5-1,-5-9-7,1-1 1,-1 0-1,1 0 0,0 0 0,-1 0 0,1 0 0,0 0 0,-1 0 0,1 0 0,0 0 0,0-1 0,0 1 0,0 0 0,0 0 1,0-1-1,0 1 0,0-1 0,0 1 0,0-1 0,1 1 0,-1-1 0,0 0 0,0 1 0,0-1 0,1 0 0,-1 0 0,0 0 0,2 0 1,0-1-19,-1 0 0,0 0 0,0 0 0,0-1 0,0 1 1,0 0-1,0-1 0,-1 0 0,1 1 0,0-1 1,-1 0-1,1 0 0,1-3 0,5-8-181,-1 0 1,0-1-1,6-21 0,-5 11-150,-1-1-1,-2 0 1,0 0-1,-2 0 0,-1 0 1,-1-46-1,-3 48 743,0 1 0,-2-1 0,-1 1 0,-11-34 0,22 75 194,-2 0 1,0 0 0,-1 0-1,1 36 1,-9 92-905,3-114-778,-3 33-459,3-44-3406,0 1-4348,1-10 6981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2:21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390 105 2464,'0'0'1225,"0"0"-6,9-29 3487,-8 27-4552,0 0 0,-1 0 1,1 0-1,-1-1 0,1 1 0,-1 0 0,0-1 0,0 1 0,0 0 0,0-1 0,-1 1 0,1 0 0,0 0 0,-1-1 0,0 1 0,1 0 0,-1 0 0,0 0 0,0 0 0,-1 0 0,1 0 0,0 0 0,0 0 0,-1 0 0,0 0 0,1 1 1,-1-1-1,0 1 0,1-1 0,-1 1 0,0 0 0,0-1 0,0 1 0,0 0 0,-1 0 0,1 1 0,-4-2 0,0 0-144,-1 1 1,1 0-1,-1 1 1,0-1-1,1 1 1,-1 1-1,0-1 0,1 1 1,-1 0-1,1 1 1,-1-1-1,-8 5 1,-14 6-5,-40 22 0,60-28-6,0 0 0,1 0 0,-1 0 0,1 1 0,1 1 1,0-1-1,0 1 0,-8 12 0,0 2 3,1 0 1,1 1 0,1 1-1,-12 37 1,21-55-2,1 1 0,0 0 0,1 0-1,0 0 1,0 0 0,0 0 0,1 0 0,0 0 0,0 0 0,1 0 0,0 0-1,0 0 1,1 0 0,-1 0 0,2 0 0,-1 0 0,1-1 0,0 0 0,0 1 0,1-1-1,-1 0 1,6 5 0,0-2 22,1-1 0,0 0 0,0-1 0,1 0 0,0 0 0,0-2 0,14 6 0,28 17 86,-26-11-69,0 1 1,-2 2-1,0 0 1,32 35 0,-47-44-29,0 1 0,-1 0-1,-1 0 1,0 1 0,-1 0 0,0 0 0,-1 1 0,0 0 0,-1 0-1,-1 0 1,5 28 0,-8-37-3,-1 0 1,0 0-1,0 0 0,0 0 0,-1-1 0,0 1 1,0 0-1,0 0 0,0 0 0,-1-1 0,0 1 1,0-1-1,-4 7 0,2-4 20,-1 0 0,-1 0 1,1 0-1,-1-1 0,0 0 1,-1 0-1,-8 6 0,0-3 8,1 0 0,-1-1 0,-1 0 0,0-1 0,0-1 0,0 0 0,-21 3 0,24-6-61,0-1 0,0-1 0,-1-1 0,1 1 0,0-2 0,0 0 0,0-1 0,-23-5-1,34 7 3,1-1 0,-1 1-1,1-1 1,0 1 0,-1-1-1,1 0 1,0 1-1,-1-1 1,1 0 0,0 0-1,0 0 1,0 0-1,0 0 1,0 0 0,0 0-1,0 0 1,0 0-1,0-2 1,0 2-108,1 0 1,0 0-1,0 0 1,0 1-1,0-1 0,0 0 1,0 0-1,0 0 1,0 0-1,0 0 0,1 0 1,-1 0-1,0 1 0,1-1 1,-1 0-1,0 0 1,1 0-1,-1 1 0,1-1 1,-1 0-1,2 0 1,2-4-900,0 1 0,1 0 1,0 0-1,0 1 1,0-1-1,8-3 0,14-7-5358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3:07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12120,'0'0'256,"0"0"592,0 0 88,-4 4-280,1 1-424,1-1-96,-1 0-64,1 0-40,1 1-48,0 0-88,1-1-120,1 3-664,0-1 352,2 3-10088,2-1 9896,-1 0-1432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2:21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4000,'0'0'1893,"0"0"-401,0 0 56,0 0 231,0 0-129,0 0-240,0 0-472,0 0-514,0 0-156,-1 2-68,-6 55 188,3 0 0,4 82 0,1-97-320,3 73-121,19 123 1,-23-237-441,0-1-779,0 0-2290,0 0-428,0 0-3414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2:22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4400,'0'0'2058,"0"0"-588,0 0-66,3-1 181,25-9-544,1 0 0,0 2 1,0 2-1,57-7 0,124 7-4475,-208 6 3394,54-3-6868,-29 0 1175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2:23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318 43 1880,'0'0'996,"0"0"232,0 0-8,0 0-191,0 0-216,0 0-185,-19-29 2511,17 27-3086,0 0 0,-1 1-1,0 0 1,1-1 0,-1 1 0,0 0-1,1 0 1,-1 1 0,0-1 0,0 0 0,0 1-1,0 0 1,1-1 0,-1 1 0,0 1-1,0-1 1,0 0 0,0 1 0,0-1 0,0 1-1,1 0 1,-1 0 0,0 0 0,1 0-1,-1 0 1,0 1 0,1-1 0,-4 3 0,-2 2 1,0 1 0,0-1 0,0 1 0,1 1 0,0-1 1,0 1-1,-6 10 0,-39 67 409,29-44-277,21-37-168,-11 15 106,2 0-1,0 1 1,1 1-1,1 0 0,-8 29 1,17-48-118,-1 1-1,0 0 1,1-1 0,0 1-1,-1 0 1,1 0 0,0-1 0,1 1-1,-1 0 1,0 0 0,1-1-1,-1 1 1,1 0 0,0-1-1,0 1 1,0-1 0,0 1 0,1-1-1,-1 0 1,1 1 0,-1-1-1,1 0 1,0 0 0,0 0-1,0 0 1,0 0 0,0 0 0,0-1-1,0 1 1,0-1 0,1 0-1,-1 1 1,1-1 0,-1 0 0,1 0-1,0-1 1,-1 1 0,1 0-1,4 0 1,4 0-6,0 0 0,-1 0 0,1-1 0,0-1 0,-1 0 0,1 0 0,0-1 0,19-6 0,-16 3-209,0-2 1,-1 1-1,0-1 1,-1-1-1,1-1 0,-2 1 1,1-2-1,-1 0 1,0 0-1,-1-1 0,-1 0 1,1-1-1,10-18 1,-8 10-543,-1 0 0,-1-1 0,-1-1 1,0 0-1,-2 0 0,0 0 0,5-43 0,-11 61 1045,-1-1 0,0 0 0,0 1 0,0-1 0,0 0 0,-1 1 0,0-1 0,0 0 0,0 1 0,-1-1 0,1 1 0,-4-7 0,4 11-199,1-1 0,-1 1-1,1 0 1,-1 0 0,1-1 0,-1 1 0,1 0 0,-1 0 0,1-1 0,-1 1 0,1 0 0,-1 0 0,1 0-1,-1 0 1,1 0 0,-1 0 0,0 0 0,1 0 0,-1 0 0,1 0 0,-1 0 0,1 0 0,-1 1 0,1-1-1,-1 0 1,0 0 0,1 0 0,-1 1 0,1-1 0,-1 1 0,-14 7 775,12-4-777,0 0 1,1 0 0,-1 0 0,1 0 0,0 0-1,0 1 1,0-1 0,1 1 0,-1-1-1,1 1 1,0 0 0,1-1 0,-1 1 0,1 0-1,0-1 1,0 7 0,2 10-59,0-1-1,6 26 1,-7-45-29,3 20 24,2-1 1,0 0 0,18 36 0,-21-49-69,0 0-1,1 0 1,0-1 0,1 0 0,0 1 0,0-2 0,0 1 0,0 0 0,1-1-1,0 0 1,0 0 0,0-1 0,11 6 0,-15-9-613,22-6-7363,-12 4 2154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2:56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2512,'0'0'1301,"0"0"165,0 0-59,0 0-137,0 0-29,0 0-197,0 0-216,0 0-167,0 0-239,0 0-77,10 27 871,-7-8-993,-1-1 0,-1 1 0,-1 0 0,0-1 0,-6 35 0,2-13-81,-2 0 10,4-31-118,1 0 1,-1 0 0,1 0-1,1 0 1,0 0 0,0 0-1,3 13 1,-3-21 49,0-1-4,13-26 164,-7 13-236,-1-1 0,-1 1 0,0-1 0,-1 0 0,2-18 0,4-17-5,-9 47-3,2-7-1,0 1 0,0-1 0,0 0 1,1 1-1,1-1 0,0 1 0,0 0 0,0 0 0,1 1 0,9-12 1,-10 14-1,-2 3 0,0-1-1,0 1 1,0 0-1,1-1 1,-1 1 0,1 0-1,-1 0 1,1 1-1,0-1 1,4-2 0,-6 4-23,5 4-2847,-2-1-3888,-4-3 365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2:57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3056,'0'0'1487,"0"0"-196,-8 7 4455,3 0-5088,1 5-277,2 1 0,-1 0-1,1-1 1,1 1 0,0 0-1,2 15 1,-2 21-107,-14 102 100,-4 92-281,19-223-574,0-13-8422,0-7 2651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2:57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4232,'0'0'2068,"0"0"-155,0 0 215,0 0-253,0 0-415,18-15 686,0 7-2060,0 1 0,1 0 0,0 2 0,1 0-1,33-4 1,-17 2-171,44-3-2693,2 6-5389,-55 4 2868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3:01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16 1008,'0'0'635,"0"-13"4632,-1 11 231,-3 6-5420,0 0 0,0 0 0,0 1 0,1 0 0,0-1 0,0 1 0,0 0 0,-3 9 0,-15 50 40,9-25-17,-76 255 615,87-290-709,-62 183 325,60-173-575,8-17-687,8-22-1687,2-23-2982,-6 20 612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3:02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3728,'0'0'1774,"-5"21"3302,2-10-4459,0 0 0,2 1-1,-1-1 1,1 1 0,2 21-1,9 62 231,-4-54-640,15 84 137,-11-74-334,5 65 0,-19-83-1406,-6-14-6694,6-12 1888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3:02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 4568,'0'0'2130,"6"7"2378,9 7-2308,9-4-2007,0-1-1,0-1 1,1-1-1,0-2 1,43 5-1,-35-5-1432,10-3-5956,-21-2 1079</inkml:trace>
  <inkml:trace contextRef="#ctx0" brushRef="#br0" timeOffset="1">803 43 3560,'0'0'1735,"0"0"-248,0 0-64,-6-8 3094,-7-10-2475,11 16-2019,1 1 1,-1-1 0,0 1 0,1-1 0,-1 1-1,0 0 1,0 0 0,0 0 0,0 0-1,0 0 1,0 1 0,0-1 0,0 0 0,0 1-1,0 0 1,0-1 0,0 1 0,-1 0 0,1 0-1,-4 1 1,2 0-14,1 0-1,-1 0 1,0 0-1,0 1 1,1 0-1,-1 0 1,0 0-1,1 0 0,0 0 1,-5 5-1,-1 2 11,0 0-1,0 1 1,1 0-1,1 1 1,0-1-1,-7 14 1,4-3 76,0 1 1,-11 39-1,18-52-66,1 1 0,0-1 0,1 1 0,0-1 0,0 1 0,1 0 0,1-1 0,-1 1 0,4 14 0,-3-21-21,0-1 0,0 1 0,0-1 0,0 0 0,0 1 0,1-1 0,-1 0 0,1 0 0,-1 0 0,1 0 0,0 0 0,0-1 0,0 1 0,0 0 0,0-1 0,0 0-1,1 1 1,-1-1 0,0 0 0,1 0 0,-1 0 0,1 0 0,-1-1 0,1 1 0,-1-1 0,1 1 0,-1-1 0,1 0 0,3 0 0,9-1-809,0 1 0,0-2 0,27-6 0,-26 5-1749,14-2-1236,0-1-3035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3:02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22 4080,'0'0'1878,"-12"-17"3025,8 13-400,2 5-4480,1-1 1,0 1 0,0 0 0,0 0 0,0 0 0,0 0 0,0 1 0,0-1 0,0 0 0,0 0-1,0 0 1,0 1 0,1-1 0,-1 0 0,1 1 0,-1-1 0,0 2 0,-7 30 109,7-26-56,-7 42 95,-3 60 1,8-65-315,-2-1 0,-12 52 1,9-73-724,2-15-1559,1-13-4641,2-4 1503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3:30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52 3280,'0'0'615,"0"0"390,0 0 132,0 0-81,0 0-204,0 0 35,0 0 159,0 0-138,-1 5 2822,-9 116-2864,-8 52-704,25-210-74,-4 12-69,2 0 0,14-44 0,-16 61-21,0 0 0,1 0 0,0 1 0,1-1 0,-1 1 0,1 0 0,1 0 0,-1 0 0,1 1-1,0 0 1,1 0 0,12-9 0,25-18-126,13-9 453,-52 39-615,0 1 0,0-1-1,0 1 1,0 0 0,0 0 0,0 1-1,1-1 1,-1 1 0,1 0 0,6 0-1,-10 2-8771,0-1 8148,-1 1 253,4 0-1360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3:03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4888,'0'0'2385,"0"0"-305,0 0-235,4 0 943,14 0-1836,92 7 149,-45 0-2658,1-6-6616,-40-3 1872</inkml:trace>
  <inkml:trace contextRef="#ctx0" brushRef="#br0" timeOffset="1">434 0 4664,'0'0'2233,"0"0"-290,-3 7 2604,-5 12-3160,5 4-1235,0 1 0,2 0-1,1 0 1,0 0-1,2-1 1,6 30 0,-4-20-99,-4-31-115,0-1 0,0 1 0,0-1 0,0 1 0,0 0 1,1-1-1,-1 1 0,0-1 0,1 1 0,0 0 0,-1-1 0,1 1 1,0-1-1,-1 0 0,1 1 0,0-1 0,0 0 0,0 1 0,0-1 0,1 0 1,-1 0-1,0 0 0,0 0 0,1 0 0,-1 0 0,1 0 0,1 1 0,0-3-339,-1 1 0,0 0 0,0 0 0,0-1 0,0 1 0,0-1 0,0 0 0,0 0-1,0 0 1,0 0 0,0 0 0,-1 0 0,1 0 0,0 0 0,-1-1 0,1 1 0,-1-1-1,1 1 1,-1-1 0,2-2 0,11-12-5324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3:03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5472,'0'0'2736,"-5"2"-112,-2 1-560,0 2-496,0-1-872,0 1-400,2 1-120,-1-1-72,3 2-56,1 1-16,2 0-16,0 1-112,0 3-208,2 3-208,1-2 144,3-1-4536,-1 2 2488,1-1-4808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3:04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34 3904,'-5'-31'11950,"3"31"-11931,1-1 0,-1 1 1,0-1-1,0 1 0,0-1 0,-1 1 0,1 0 0,0 0 1,0 0-1,0 0 0,0 1 0,0-1 0,0 0 0,0 1 1,0-1-1,0 1 0,0 0 0,1 0 0,-1 0 0,0 0 0,0 0 1,0 0-1,1 0 0,-1 0 0,-1 2 0,-5 4-7,1-1 0,-1 1 0,-10 14-1,10-11 3,0 2-1,1-1 1,0 1-1,1 0 1,0 1-1,-5 18 0,9-25-7,0 1-1,1 0 1,-1 0-1,1 0 1,1 0-1,-1 0 1,1 0-1,0 0 1,1 0-1,0 0 1,0 0-1,0 0 1,1-1-1,3 9 0,-4-13-7,0 0 0,-1-1-1,1 1 1,0 0-1,0-1 1,1 1-1,-1 0 1,0-1-1,1 1 1,-1-1-1,0 0 1,1 0-1,0 1 1,-1-1-1,1 0 1,0 0-1,-1 0 1,1 0-1,0-1 1,0 1-1,4 0 1,-3 0-8,0-1-1,1 0 1,-1-1 0,1 1 0,-1-1-1,0 1 1,0-1 0,1 0-1,-1 0 1,0 0 0,6-4 0,0 0-17,1-1 0,-1 0 0,-1-1 1,1 0-1,-1 0 0,0-1 0,7-9 1,-9 9 6,-1 0 1,0 0 0,0-1-1,-1 0 1,0 0 0,4-13 0,-7 20 18,0 0 1,0 0-1,-1 1 1,1-1-1,-1 0 1,0 0-1,1 0 1,-1 0 0,0 0-1,0 0 1,0 0-1,-1 0 1,1 0-1,0 0 1,-1 0-1,1 0 1,-1 0-1,0 0 1,1 0-1,-1 0 1,0 0-1,0 1 1,0-1 0,-1 0-1,1 1 1,0-1-1,-1 1 1,1-1-1,-1 1 1,1 0-1,-1 0 1,1-1-1,-1 1 1,0 0-1,0 0 1,-3-1 0,4 2 16,1 0-2,23-12-12,-10 7 8,0 1 0,1 0 0,18-3 0,-27 6-5,0 0-1,0 1 0,0-1 1,0 1-1,0 1 0,-1-1 1,1 1-1,0-1 0,0 1 1,0 1-1,-1-1 0,1 1 1,6 3-1,-8-3 13,-1 0-1,0 1 1,0-1 0,0 1-1,0 0 1,0 0 0,0 0 0,-1-1-1,0 2 1,1-1 0,-1 0 0,0 0-1,0 0 1,-1 0 0,1 1 0,-1-1-1,0 0 1,0 1 0,0 5-1,0 8 18,-1 1-1,-5 21 0,6-39-34,0 1-1,0-1 0,0 0 0,-1 1 0,1-1 0,0 0 0,0 1 0,0-1 0,0 0 0,0 1 0,0-1 0,0 1 1,0-1-1,0 0 0,0 1 0,0-1 0,0 0 0,0 1 0,0-1 0,0 1 0,0-1 0,0 0 0,0 1 0,1-1 0,-1 0 1,0 1-1,0-1 0,0 0 0,1 1 0,-1-1 0,0 0 0,0 1 0,1-1 0,-1 0 0,13-10-188,22-38-333,-21 27 285,1 1 146,-7 8 87,0 0 1,16-16-1,-22 26 37,-1 1-1,1-1 0,-1 0 0,1 1 0,0 0 0,0-1 0,0 1 0,0 0 0,0 0 0,0 0 0,0 0 0,0 0 0,0 1 0,0-1 0,0 0 0,0 1 0,1 0 0,-1-1 1,0 1-1,0 0 0,1 0 0,-1 1 0,3-1 0,-3 2 5,1-1 1,0 1-1,-1 0 1,0 0 0,1 0-1,-1 0 1,0 0-1,0 1 1,0-1-1,0 1 1,0-1-1,-1 1 1,1 0-1,-1-1 1,0 1 0,1 0-1,0 6 1,14 57 270,-14-57-274,4 23-42,-5-20-136,1-1-1,0 1 1,1-1-1,0 0 1,1 1-1,9 18 1,-13-30-309,1 0 1,0 1 0,0-1 0,0 0 0,0 1 0,0-1 0,0 0 0,0 0 0,0 0 0,0 0-1,0 0 1,0 0 0,0 0 0,0 0 0,0-1 0,1 1 0,-1 0-660,7-2-6255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3:58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26 6712,'-2'-25'5544,"2"24"-4648,0 1-244,0 0-107,0 0-82,-3 19 57,-1 40 0,4 80 0,2-49-330,-3 42-83,2 110-259,-6-280-1212,-1-24-11824,6 43 11231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3:59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0 142 6232,'0'-23'1649,"0"17"-1391,0 0-1,1 0 1,-1 0-1,1 1 1,0-1-1,1 0 1,0 1-1,-1-1 1,2 1-1,-1-1 1,1 1-1,-1 0 1,1 0-1,1 0 1,5-7-1,-6 10-149,0-1 1,0 1-1,0 0 0,0 0 1,0 0-1,0 1 0,1-1 1,-1 1-1,1-1 0,-1 1 0,1 0 1,-1 0-1,1 1 0,0-1 1,-1 1-1,1 0 0,0 0 0,0 0 1,-1 0-1,1 1 0,0-1 1,-1 1-1,1 0 0,-1 0 1,7 3-1,-2 0-42,0-1 1,0 1-1,-1 1 0,0-1 1,1 1-1,-1 1 0,-1-1 1,1 1-1,-1 1 0,0-1 1,-1 1-1,0 0 0,0 0 1,0 0-1,-1 1 1,0 0-1,0-1 0,-1 2 1,0-1-1,0 0 0,-1 1 1,0-1-1,0 1 0,-1-1 1,0 11-1,-1-9-38,0 1-1,0-1 0,-1 1 1,0-1-1,-1 0 1,0 1-1,-1-1 1,0 0-1,0 0 0,-1-1 1,-1 1-1,1-1 1,-2 1-1,1-2 1,-1 1-1,0-1 0,-1 1 1,0-2-1,-1 1 1,-12 9-1,12-10-22,-2-1 0,1 0 0,-1 0-1,0-1 1,0 0 0,0-1 0,-1 0 0,1-1 0,-1 0-1,0 0 1,0-2 0,-22 2 0,32-3-31,1 0-15,0 0 10,0 0 18,0 0 0,0-1 5,0 1 8,1-1-1,-1 1 1,0-1 0,0 1 0,1-1 0,-1 1 0,0-1-1,1 1 1,-1-1 0,1 1 0,-1-1 0,0 1 0,1 0-1,-1-1 1,1 1 0,-1 0 0,1-1 0,-1 1 0,1 0-1,0 0 1,-1-1 0,1 1 0,-1 0 0,1 0 0,-1 0-1,1 0 1,0 0 0,-1 0 0,1 0 0,0 0 0,20 0-4,-20 0 3,9 1 4,0 0 0,0 1 0,-1 1 0,0 0 0,1 0 0,-1 0 0,0 1 0,0 1 0,-1-1 0,1 1 0,-1 1-1,0 0 1,-1 0 0,1 0 0,8 12 0,7 4 68,-2 1-1,0 2 0,-2 0 1,27 45-1,-38-54-78,-1-1 0,10 28 0,-17-42-236,0-1-249,1-5-9118,1-10 5519,-2 12 3445,2-10-1672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3:59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5 123 6696,'0'0'334,"0"0"324,0 0 331,0 0 386,0 0-178,0 0-232,0 0-173,0 0-304,21 14 782,-11-12-1193,0-1 0,0 0 0,1 0 0,-1-1 0,1 0 0,-1-1 0,1 0 0,-1 0 0,0-2 0,0 1 0,0-1 0,0 0 0,0-1 0,0 0 0,10-7 0,-18 10-70,-1 0 1,1 1-1,0-1 1,-1 0-1,1 0 1,-1-1 0,1 1-1,-1 0 1,1-1-1,-1 1 1,0 0 0,0-1-1,1 0 1,-1 1-1,0-1 1,-1 0-1,1 1 1,0-1 0,0 0-1,-1 0 1,1 0-1,-1 1 1,1-1 0,-1 0-1,0 0 1,0 0-1,0 0 1,0 0 0,0 0-1,0 0 1,-1 0-1,1 0 1,-1 0-1,1 1 1,-1-1 0,-1-2-1,1 1 18,-1-1 0,0 1-1,1 0 1,-1 0 0,-1 1-1,1-1 1,0 0 0,-1 1-1,1-1 1,-1 1 0,0 0 0,0 0-1,0 0 1,0 0 0,0 1-1,0-1 1,0 1 0,-1 0-1,-3-1 1,1 1-3,0 0 0,0 1-1,0 0 1,0 1 0,0-1-1,0 1 1,0 0 0,0 0-1,0 1 1,0 0 0,0 0-1,0 0 1,1 1 0,-1 0-1,1 0 1,0 0 0,0 1-1,0 0 1,0 0 0,1 0-1,0 0 1,0 1 0,0 0-1,0-1 1,0 1 0,1 1-1,0-1 1,0 0 0,-3 9-1,4-9-18,0 1-1,0-1 1,0 0-1,0 0 1,1 1-1,0-1 1,0 1-1,1-1 1,-1 1-1,1-1 1,0 1-1,1-1 1,-1 1-1,1 0 1,0-1-1,0 0 1,1 1-1,0-1 0,0 0 1,0 0-1,1 0 1,-1 0-1,1 0 1,0 0-1,1-1 1,-1 0-1,1 1 1,0-1-1,0-1 1,0 1-1,0 0 1,7 3-1,-7-5-16,0 0 0,0 0 0,0-1 0,1 1 1,-1-1-1,0 0 0,1 0 0,0 0 0,-1-1 0,1 0 0,-1 0 0,1 0 0,-1 0 0,1-1 0,-1 0 0,1 1 0,6-4 0,30-13-3549,-3-6-7982,-20 10 9410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00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83 8360,'0'0'436,"0"0"553,0 0 87,0 0-92,0 0 5,0 0-202,0 0-114,0 0-139,0 0-262,-23-22 728,20 18-970,0 1 0,-1-1 0,1 1 0,-1 0 0,1 0 0,-1 1 0,0-1 0,0 1 0,0 0 0,0 0 0,-1 0 0,1 0 0,0 1 0,-1 0 0,1 0 0,-1 0 0,0 0 0,1 1 0,-1 0 0,0 0 0,1 0 0,-1 0 0,0 1 0,1-1 0,-1 1 0,1 1 0,-1-1 0,1 1 0,0-1 0,-6 4 0,5-1-26,1-1-1,-1 1 1,1 0-1,0 0 1,0 1-1,0-1 1,0 1-1,1 0 1,0 0 0,0 0-1,0 1 1,1-1-1,0 1 1,0-1-1,0 1 1,-1 9-1,1-5-2,1-1 1,0 1-1,1-1 0,0 1 0,1 0 0,0-1 1,0 1-1,1-1 0,5 16 0,-7-22-1,1-1-1,0 1 1,0-1 0,0 0-1,0 1 1,0-1-1,1 0 1,-1 0 0,1 0-1,-1 0 1,1 0-1,0 0 1,0 0 0,0-1-1,0 1 1,0-1-1,0 1 1,3 1 0,-3-3 0,0 1 0,1-1 0,-1 1 0,0-1 0,1 0 0,-1 0 1,0 0-1,1 0 0,-1 0 0,0-1 0,0 1 0,1-1 1,-1 1-1,0-1 0,0 0 0,3-1 0,3-2-3,0-1 0,-1 0 0,1-1 0,-1 1 0,0-1 0,-1-1 0,0 1 0,10-14 0,1-3-148,-1-1 1,-1-1-1,-1 0 0,19-51 1,-35 82 236,-1-1 0,1 1 0,0-1-1,0 1 1,1 0 0,-2 11 0,4-4-81,0 1 1,1-1-1,0 1 0,1-1 0,1 0 0,0 0 1,1 0-1,0 0 0,1-1 0,12 20 0,-17-31-18,-1 0 0,1 0 0,-1-1 0,1 1-1,-1 0 1,1-1 0,0 1 0,-1 0-1,1-1 1,0 1 0,-1-1 0,1 1-1,0-1 1,0 1 0,-1-1 0,1 1-1,0-1 1,0 0 0,0 0 0,0 1-1,0-1 1,0 0 0,0 0 0,-1 0-1,1 0 1,0 0 0,0 0 0,1 0-1,0-1-37,1 0-1,-1 0 0,1 0 0,-1 0 0,0 0 1,1-1-1,-1 1 0,0-1 0,4-3 0,4-5-378,0-1-1,14-21 0,-22 29 302,18-25-372,23-34-3896,-5-6-3656,-24 37 6360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00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35 6416,'0'0'581,"0"0"550,-5-9 3629,-6-9-2323,10 17-2401,0 1 0,1-1 0,-1 0 1,0 1-1,1-1 0,-1 1 0,0-1 0,0 1 0,1-1 1,-1 1-1,0 0 0,0-1 0,0 1 0,0 0 0,0 0 1,1 0-1,-1-1 0,0 1 0,0 0 0,0 0 0,0 0 1,0 0-1,0 1 0,0-1 0,1 0 0,-1 0 1,0 0-1,0 1 0,0-1 0,0 1 0,1-1 0,-1 0 1,0 1-1,0-1 0,1 1 0,-1 0 0,0-1 0,1 1 1,-1-1-1,1 1 0,-1 0 0,1 0 0,-1-1 0,1 1 1,-1 0-1,1 0 0,-1 0 0,1 1 0,-3 4 21,1-1-1,1 1 1,-1 0 0,1 0-1,-1 11 1,-2 53 274,6 73 0,0-113-295,2-1-1,0 0 0,2 0 0,1 0 0,14 33 0,-20-59-14,0 1 1,1-1-1,0 1 0,0-1 0,0 0 0,0 1 1,0-1-1,1 0 0,-1-1 0,1 1 0,0 0 1,0-1-1,0 1 0,6 3 0,-7-6-196,-1 1 1,1-1-1,-1 1 0,1-1 0,0 1 0,-1-1 0,1 0 0,-1 0 0,1 0 1,0 0-1,-1 0 0,1 0 0,0-1 0,2 0 0,-1 0-792,-1 0 1,1 0-1,0-1 0,-1 1 0,0-1 0,1 0 1,-1 1-1,0-1 0,0 0 0,3-4 1,8-11-2106,0 1 781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00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33 8088,'0'0'213,"1"-33"7744,1 49-7867,0 0-1,-1 0 1,-1 0 0,-1 0-1,-4 27 1,0 28-39,6-48-80,-1-14-72,1 0-1,-1 0 1,-1-1-1,0 1 1,0 0-1,-4 13 1,5-21-218,-12-12-4005,1-10-4876,8 15 8794,-4-9-1445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12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 3416,'0'0'208,"0"0"512,0 0 401,0 0 166,0 0-78,6-17 4559,2 10-5390,1 1 0,0 0 0,1 0 0,-1 1 0,1 0 0,0 1 0,0 0 0,15-4 0,-18 6-449,1 1 0,-1 0 0,1 0 1,-1 0-1,1 1 0,0 0 0,0 0 0,-1 1 0,1 0 1,-1 0-1,1 1 0,11 4 0,-14-3-382,7 7-11205,-8-5 9866,2 2-507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3:31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 6832,'0'0'336,"0"0"209,-9 24 2046,-8 11-1037,-36 86 313,48-106-1771,0 1 1,1 0-1,0 0 1,1 0-1,-1 31 1,107-185 465,-92 122-562,-5 4 11,1 1 0,1 0 1,0 0-1,0 0 0,1 1 1,0 1-1,1 0 0,14-11 1,-24 19-5,1 1 0,-1 0 0,1 0 0,-1-1 0,1 1 0,-1 0 0,1 0 0,-1 0 1,1-1-1,-1 1 0,0 0 0,1 0 0,-1 0 0,1 0 0,0 0 0,-1 0 1,1 0-1,-1 0 0,1 0 0,-1 0 0,1 0 0,-1 1 0,0-1 0,1 0 0,-1 0 1,1 0-1,-1 1 0,1-1 0,-1 0 0,1 0 0,-1 1 0,7 17 168,-7 25 45,-1-40-200,-5 103 338,6-105-340,0-1 10,21-30 44,-4 10-86,-1 2 1,2 0-1,27-22 0,9-7-9,-50 42 30,0 1 1,0 1 0,0-1-1,1 0 1,0 1 0,8-4 0,-12 6-6,0 1 0,-1 0 0,1-1 0,0 1 0,0 0 0,0 0 0,0 0 1,0 0-1,0 0 0,0 0 0,0 0 0,-1 0 0,1 0 0,0 1 1,0-1-1,0 0 0,0 0 0,0 1 0,0 0 0,1 0 0,-1 0 1,0 0-1,1 0 0,-1 0 0,0 1 1,0-1-1,0 1 0,0-1 0,0 1 1,0-1-1,-1 1 0,1-1 0,1 4 1,3 18 22,0 1 0,-2 0 0,0 0 0,-1 0 0,-3 38 1,0-29-329,3-3-2695,1-9-7952,-2-15 8922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12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6392,'0'0'364,"0"0"325,0 0 380,0 0 389,0 0-198,0 0-311,-17 12 1775,12-3-2667,1 1-1,1-1 1,-1 1 0,2-1 0,-1 1-1,1 0 1,1 0 0,0 0 0,0 0-1,1 0 1,0 0 0,1 0 0,0 0-1,1 0 1,4 17 0,-5-24-45,0 0-1,0 0 1,1-1 0,-1 1-1,1 0 1,-1-1 0,1 1 0,0-1-1,0 1 1,1-1 0,-1 0-1,0 0 1,1 0 0,-1 0 0,1-1-1,3 3 1,-4-3-293,-1 0 0,1-1 0,1 1-1,-1 0 1,0-1 0,0 0 0,0 1 0,0-1 0,0 0 0,3 0-1,-3-1-638,0 1 0,0 0 0,0-1 0,0 1 0,0-1 0,0 0 0,0 0 0,0 0 0,0 0 0,-1 0 0,4-2 0,5-6-951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12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10696,'0'0'112,"0"0"648,0 0 640,0 0-312,0 0-352,0 0-496,0 0-112,0 0-56,0 0-24,0 0-24,0 0-8,0 0-8,0 0-168,4 5-152,1 2 96,3 3-11360,-1 2 10808,1-2-1520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13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8144,'0'0'277,"0"0"444,0 0 341,0 0-100,0 0-154,0 0-130,0 0-165,0 25 1207,-1 48-902,3 81-328,-3-154-489,1 1 1,0-1-1,0 0 1,0 1-1,0-1 1,0 0-1,0 1 0,0-1 1,0 0-1,0 1 1,0-1-1,0 0 1,0 1-1,0-1 1,0 0-1,0 1 0,0-1 1,0 0-1,1 1 1,-1-1-1,0 0 1,0 0-1,0 1 1,0-1-1,1 0 0,-1 0 1,0 1-1,0-1 1,1 0-1,-1 0 1,0 0-1,0 1 1,1-1-1,-1 0 0,0 0 1,1 0-1,-1 0 1,0 0-1,0 1 1,1-1-1,-1 0 1,0 0-1,1 0 0,-1 0 1,0 0-1,1 0 1,-1 0-1,15-15 27,8-26-8,-6 2-38,-8 16 4,24-43 0,-30 60 13,1 0 0,0 1 0,0-1 0,1 1-1,0 0 1,-1 0 0,2 1 0,-1-1 0,1 1 0,-1 0-1,12-5 1,-16 8 6,-1 1 0,1 0-1,0 0 1,0-1 0,-1 1-1,1 0 1,0 0 0,-1 0-1,1 0 1,0 0 0,0 0 0,-1 0-1,1 0 1,0 0 0,-1 0-1,1 0 1,0 0 0,0 1-1,-1-1 1,1 0 0,0 0 0,-1 1-1,1-1 1,-1 0 0,1 1-1,0-1 1,-1 1 0,1-1-1,0 2 1,1 0 8,-1 0 0,0 0 0,1 0 0,-1 1 0,0-1 0,0 0 0,0 1 0,0 4 0,5 50 157,-7 5 14,-1-38-91,2 1 1,3 29-1,-3-53-76,17-29 30,-3-18-29,-9 26-29,1 1 1,0 1-1,2-1 0,0 1 0,1 0 1,1 1-1,0 0 0,15-18 0,-25 35 22,0 0-1,0-1 0,1 1 0,-1 0 0,0-1 0,0 1 1,0 0-1,1 0 0,-1 0 0,0-1 0,1 1 0,-1 0 1,0 0-1,0 0 0,1 0 0,-1-1 0,0 1 0,1 0 1,-1 0-1,0 0 0,1 0 0,-1 0 0,0 0 1,1 0-1,-1 0 0,0 0 0,1 0 0,-1 0 0,0 0 1,1 0-1,-1 0 0,0 0 0,1 1 0,-1-1 0,0 0 1,1 0-1,7 15 177,-2 28-29,-5-35-85,1 1-736,11 78 2692,-5-49-3671,0-12-3563,0 0-4916,-5-19 7809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14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1 156 4304,'0'0'752,"0"0"474,0 0 102,0 0 54,0 0 144,0 0-179,0 0-200,0 0-191,0 0-288,0 0-330,21 7 478,-14-7-734,-1-1-1,1 0 0,-1 1 1,1-2-1,-1 1 0,0-1 1,0 0-1,1-1 1,-1 1-1,-1-1 0,1 0 1,0-1-1,-1 1 0,10-9 1,-10 8-66,-1 0 0,1 0 1,-1 0-1,0 0 0,-1-1 1,1 1-1,-1-1 0,0 0 1,0 0-1,0 0 0,-1 0 1,0-1-1,0 1 0,0-1 1,0 1-1,-1-1 0,1-7 1,-2 11-11,0 1 1,0 0 0,0 0-1,0 0 1,0 0-1,0-1 1,0 1-1,0 0 1,0 0 0,-1 0-1,1 0 1,0 0-1,-1 0 1,1 0 0,-1-1-1,0 1 1,1 0-1,-1 1 1,1-1-1,-1 0 1,0 0 0,0 0-1,0 0 1,-1 0-1,1 0 7,0 1 0,0 0 0,0 0 0,-1 0 0,1 0 0,0 0 0,0 0 0,0 0 1,-1 0-1,1 0 0,0 1 0,0-1 0,0 1 0,0-1 0,0 0 0,0 1 0,0 0 0,-2 0 0,-3 3 32,1 0 0,-1 1 0,1-1 0,0 1 0,0 0-1,-7 11 1,8-10-29,0 1 0,1 0 0,0 0 0,0 0 0,0 1 0,1-1 0,0 1-1,1-1 1,0 1 0,0 0 0,0-1 0,1 1 0,0 0 0,2 14-1,-1-18-6,1 1-1,-1 0 1,0-1-1,1 1 0,0-1 1,0 1-1,1-1 1,-1 0-1,1 0 0,0 0 1,0 0-1,0 0 1,0-1-1,1 1 0,-1-1 1,1 0-1,0 0 1,0 0-1,0-1 0,0 0 1,1 1-1,-1-1 1,1-1-1,9 3 0,-9-2-308,0-1-1,0-1 0,0 1 0,1-1 0,-1 0 0,0 0 0,0 0 0,6-2 0,4-2-1928,-1 0 0,1-1 0,17-8 0,28-10-2327,-42 19 2265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18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4464,'0'0'345,"0"0"399,0 0 249,0 0 5,0 0-52,0 0 13,0 0-184,0 0-141,-8 27 1197,5-10-1486,1 1 1,0 0-1,2-1 0,0 1 1,3 20-1,-2-34-338,-1 1 0,1-1 0,0 0 0,0 1 1,0-1-1,1 0 0,-1 0 0,1 0 0,0 0 0,0 0 0,1-1 0,-1 1 0,1-1 0,0 1 1,0-1-1,0 0 0,0 0 0,0 0 0,1-1 0,-1 1 0,1-1 0,0 1 0,0-1 1,0-1-1,0 1 0,5 1 0,-6-2-4,1 0 0,-1-1 0,0 0 0,0 0 0,0 1 0,0-2 0,0 1-1,1 0 1,-1-1 0,0 0 0,0 1 0,0-1 0,0 0 0,0-1 0,0 1 0,-1 0 0,1-1 0,0 0 0,3-2 0,18-19-1635,-3-4-4553,-11 15 785,0-1 3613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0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 1144,'0'0'513,"0"0"423,0 0 218,0 0-45,0 0-140,0 0-174,0 0-151,0 0-66,-1-2 5919,1 4-6914,-5 19 725,2 0 0,0 1-1,1 29 1,2-44-307,0-1 1,0 1-1,1 0 0,0-1 0,1 1 1,-1-1-1,1 1 0,0-1 0,1 0 0,0 0 1,0 0-1,0 0 0,0 0 0,1-1 1,5 7-1,-9-12-55,1 1 0,0-1 1,-1 1-1,1-1 0,0 0 1,-1 1-1,1-1 0,0 0 0,-1 1 1,1-1-1,0 0 0,0 0 0,0 1 1,-1-1-1,1 0 0,0 0 1,0 0-1,0 0 0,-1 0 0,1 0 1,0 0-1,0-1 0,-1 1 0,1 0 1,0 0-1,1-1 0,19-13-7477,-12 8 3127,0 1 2625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0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17 3808,'0'0'435,"0"0"477,0 0 149,0 0-169,0 0-176,0 0-112,0 0 16,-5 27 2161,27 290-625,-21-310-2155,1 11-14,1 0-1,9 31 0,-12-48-82,11-19-219,-5-1-441,-1 0 0,0 0 0,-2 0 0,0-1 0,-1 1-1,-1-1 1,-3-35 0,4-51-895,0 94 1794,-1 1 0,2 0 0,-1-1 0,1 1 0,1 0 0,0 1 0,6-12 0,-8 20 67,0-1 0,0 0 0,0 0 0,0 1 0,0-1-1,1 1 1,-1 0 0,1-1 0,-1 1 0,1 0 0,0 1-1,0-1 1,0 0 0,0 1 0,0 0 0,0 0 0,0 0-1,1 0 1,3-1 0,-5 2-124,0 0 0,0 0 0,0 0 0,0 0 1,0 0-1,0 0 0,1 1 0,-1-1 0,0 1 0,0-1 0,0 1 0,0 0 0,0 0 0,0 0 0,0 0 0,-1 0 0,1 0 1,0 0-1,0 1 0,-1-1 0,1 0 0,-1 1 0,1 0 0,-1-1 0,0 1 0,0 0 0,0 0 0,0 0 0,0 0 1,1 2-1,0 3-22,0-1 1,-1 0-1,0 1 1,0 0-1,0-1 0,-1 1 1,0-1-1,0 1 1,-1 0-1,0-1 1,0 1-1,-1-1 1,1 0-1,-1 1 1,-1-1-1,1 0 1,-1 0-1,0 0 1,-1-1-1,-5 9 1,5-9-74,1 0 1,-1 0 0,0-1-1,0 1 1,-1-1-1,0 0 1,1-1 0,-1 1-1,0-1 1,-1 0-1,1 0 1,0 0 0,-1-1-1,0 0 1,1 0 0,-1 0-1,0-1 1,0 0-1,0 0 1,0-1 0,0 1-1,-11-2 1,5-2 1145,4-7-6401,8 8 4569,0 0 0,0 1 0,0-1 0,1 0 0,-1 1 0,0-1 0,1 0 0,-1 1 1,1-1-1,-1 1 0,1-1 0,1-2 0,5-10-1141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1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206 108 5168,'0'-34'5850,"0"31"-5729,0 0 0,-1-1 1,1 1-1,0 0 0,-1 0 0,0 0 0,0 1 0,0-1 0,0 0 0,0 0 0,0 0 0,-1 1 0,1-1 0,-1 1 1,0-1-1,0 1 0,0-1 0,0 1 0,0 0 0,0 0 0,-1 0 0,1 0 0,-1 1 0,1-1 0,-1 1 0,0-1 0,0 1 1,1 0-1,-1 0 0,0 0 0,0 1 0,0-1 0,0 0 0,0 1 0,0 0 0,-6 0 0,3 0-98,0 1-1,1 0 1,-1 0-1,0 0 1,1 1-1,-1-1 1,1 1-1,-1 1 1,1-1-1,0 1 1,0 0 0,0 0-1,0 0 1,1 1-1,-1-1 1,1 1-1,0 1 1,-7 7-1,8-6-18,-1 0-1,1 1 1,0 0 0,1-1-1,-1 1 1,1 0-1,1 0 1,-1 0 0,1 1-1,1-1 1,-1 0-1,1 0 1,0 1-1,1-1 1,1 11 0,-1-15-8,0 0 1,-1 0 0,1 0-1,1 0 1,-1 0 0,0 0-1,0 0 1,1-1 0,0 1-1,0 0 1,-1-1 0,1 1-1,1-1 1,-1 0 0,0 0-1,0 0 1,1 0 0,0 0-1,-1-1 1,1 1 0,0-1-1,-1 1 1,1-1 0,0 0-1,0 0 1,0 0 0,0-1-1,0 1 1,1-1 0,-1 1-1,0-1 1,0 0 0,0 0-1,0-1 1,0 1 0,0-1-1,6-1 1,-4 1-23,1-1 1,-1 0-1,0-1 1,1 1-1,-1-1 1,-1 0-1,1-1 1,0 1 0,-1-1-1,1 1 1,-1-1-1,0-1 1,0 1-1,-1-1 1,1 1-1,2-7 1,21-39-2017,-6 0-4915,-14 33 2511,5-11 2475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1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7288,'0'0'353,"0"0"528,0 0 617,0 0-60,0 0-292,0 0-250,0 0-164,0 0-226,0 0-215,-4 21 465,13 157 225,-9-153-1032,3 131 165,-1-127-890,2-1 1,1 1-1,11 37 0,-16-64 113,1 0 1,0 0-1,0 1 0,0-1 0,0 0 0,0 0 0,1 0 0,-1 0 0,1 0 1,-1-1-1,1 1 0,0 0 0,0-1 0,-1 1 0,1-1 0,0 0 0,3 2 1,7 3-1125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2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182 278 3200,'12'-29'6680,"-11"24"-6338,0 1 0,-1 0 0,1-1 1,-1 1-1,0-1 0,0 1 0,0 0 0,-1-1 1,1 1-1,-1-1 0,0 1 0,-1 0 0,1 0 1,-1 0-1,-3-8 0,3 10-330,1 0 1,-1 0-1,0 0 0,1 0 0,-1 0 1,0 1-1,0-1 0,0 0 0,0 1 0,0 0 1,-1-1-1,1 1 0,0 0 0,-1 0 1,1 0-1,-1 1 0,1-1 0,-1 1 1,1-1-1,-1 1 0,1 0 0,-1 0 1,1 0-1,-1 0 0,1 0 0,-1 1 0,1-1 1,-1 1-1,-2 0 0,-2 2 12,1-1 0,-1 1 0,1 0 0,0 1 0,0-1 0,0 1 0,1 1 0,-1-1 0,1 1-1,0 0 1,1 0 0,-1 0 0,1 1 0,-6 8 0,7-9-18,0 0 0,0 0 0,0 1 0,0 0 0,1-1 0,0 1 0,0 0 0,1 0 0,0 0 0,0 0 0,0 0-1,1 1 1,0-1 0,0 0 0,0 0 0,2 10 0,-1-14-5,-1-1 0,1 1 1,-1 0-1,1 0 0,0-1 0,-1 1 0,1 0 0,0-1 0,0 1 0,0-1 0,1 1 1,-1-1-1,0 0 0,0 0 0,1 1 0,-1-1 0,1 0 0,-1 0 0,1 0 0,-1 0 1,4 1-1,-2-2-6,0 1 0,0-1 0,0 1 0,0-1 0,0 0 0,0 0 0,0 0 0,0-1 0,0 1 0,0-1 0,0 1 0,3-2 0,2-1-30,0 0 0,0-1 0,-1 0 0,1 0-1,-1 0 1,0-1 0,-1 0 0,11-10 0,-8 4-23,1 0 1,-2-1-1,13-21 0,-18 29 56,-1 0 0,0 0 0,0-1 0,0 1 0,-1 0-1,0 0 1,0-1 0,0 1 0,0-1 0,0 1 0,-1-1-1,0 0 1,0 1 0,0-1 0,-2-7 0,2 11 21,-14 19 131,11-7-129,0 0 1,1 1-1,0-1 0,1 1 0,1 13 1,-1-20-15,1 1 1,1 0-1,-1-1 1,1 1 0,0-1-1,0 0 1,1 1 0,0-1-1,0 0 1,0 0 0,0 0-1,6 9 1,-7-13-33,0 0 0,-1 0 1,1 0-1,0 0 0,0 0 1,0 0-1,0-1 0,-1 1 0,1 0 1,0-1-1,0 1 0,0 0 1,1-1-1,-1 1 0,0-1 0,0 0 1,0 1-1,0-1 0,0 0 1,0 1-1,1-1 0,-1 0 0,0 0 1,0 0-1,0 0 0,1 0 1,-1-1-1,0 1 0,0 0 0,0 0 1,0-1-1,0 1 0,1-1 1,-1 1-1,0-1 0,0 1 0,0-1 1,0 0-1,0 0 0,-1 1 0,1-1 1,0 0-1,0 0 0,0 0 1,0-1-1,3-3-190,-1 0-1,1 0 1,-1-1 0,0 0-1,-1 1 1,4-12 0,1-6-506,2-4 683,-1 0 0,-1 0 0,-1-1 0,-2 0 0,2-52 0,-12 27 3348,5 52-3020,1 1-110,0 0-63,-1 5-58,0-1 1,0 1-1,1 0 1,-1 0-1,1 0 1,0 0-1,1 0 1,1 8-1,-1 8 152,-1 22-161,2 0-1,1-1 0,3 1 0,13 52 0,-19-94-26,0-1 0,0 1 0,0 0 1,0-1-1,1 1 0,-1 0 0,0-1 0,0 1 1,1 0-1,-1-1 0,0 1 0,1-1 0,-1 1 1,0-1-1,1 1 0,-1-1 0,1 1 0,-1-1 1,1 1-1,-1-1 0,1 1 0,-1-1 0,2 1 1,6-10-5402,-1-13-2498,-5 11 5405,0-8 394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3:39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312 123 5592,'2'-6'572,"-2"0"0,1 0 0,-1 0 0,0 0 0,0-1 0,0 1 0,-1 0 0,0 0 0,0 0 0,-1 0 1,-3-8-1,5 11-493,-1 1 0,0 0 0,0-1 1,0 1-1,-1 0 0,1 0 1,0 0-1,-1 0 0,0 0 1,1 0-1,-1 0 0,0 1 0,0-1 1,0 0-1,0 1 0,0 0 1,0-1-1,0 1 0,-1 0 1,1 0-1,0 0 0,-1 1 0,1-1 1,0 0-1,-1 1 0,1 0 1,-1-1-1,1 1 0,-1 0 1,1 1-1,-5-1 0,0 3-72,-1 0 0,1 0 0,-1 1 0,1 0 0,0 0 0,0 0 0,1 1 0,-1 0 0,1 1 1,-10 11-1,6-7 18,1 1 1,1 0 0,0 1 0,1 0 0,-8 14 0,14-24-22,0 0 0,0 0 0,0 1 0,1-1 0,-1 0 0,1 0 0,-1 0 0,1 0 0,-1 1 0,1-1 0,0 0 0,0 0 0,0 1 0,1-1 0,-1 0 0,0 0 0,1 1 0,-1-1 0,1 0 0,0 0 0,0 0 0,0 0 0,0 0 0,0 0 0,0 0 0,0 0 0,1-1 0,-1 1 0,1 0 0,-1-1 0,1 1 0,0-1 0,0 1 0,-1-1 0,1 0 0,0 0 0,0 0 0,0 0 0,0 0 0,1 0 0,2 0 1,38 13 78,-29-10-74,-1 0 0,0 1 1,0 0-1,0 1 0,0 1 0,17 12 1,-26-17 1,-1 0 0,1 1 0,-1 0 1,0 0-1,0 0 0,0 0 0,-1 0 1,1 0-1,-1 1 0,3 4 0,-5-6 4,1 0-1,-1 0 1,0 0-1,0 0 0,0 0 1,0 0-1,0 0 1,0 0-1,0 0 0,-1-1 1,1 1-1,-1 0 1,0 0-1,1 0 0,-1 0 1,0 0-1,0-1 0,0 1 1,0 0-1,-1-1 1,1 1-1,0-1 0,-3 3 1,-12 13 63,0-1 1,0 0-1,-2-1 0,1-1 1,-30 17-1,33-23-69,0 0 0,-1-1 0,0-1 0,0 0 0,-1-1 0,0-1 0,1-1 0,-26 3 0,30-7 987,10-4-4617,15-10-6887,-10 11 8956,5-4-319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2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5400,'0'0'1342,"0"0"13,0 0 312,0 0 33,-2 10 1381,-2 10-2726,4-17-351,0-1 0,1 0 1,0 0-1,0 0 1,-1 0-1,1 0 1,0 0-1,0 0 1,1 0-1,-1 0 0,0 0 1,1 0-1,-1-1 1,1 1-1,0-1 1,-1 1-1,1-1 1,0 1-1,0-1 0,0 0 1,0 0-1,0 0 1,0 0-1,0 0 1,0-1-1,0 1 1,1-1-1,3 1 0,11 2-462,-1-1-1,1-1 1,18 0-1,-1 0-2882,-6 1-4283,-19-1 7075,10 0-1123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3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20 155 6760,'-19'20'5900,"19"-19"-5847,0-1 0,0 0 0,0 1 0,0-1 0,0 1 0,0-1 0,0 0 1,0 1-1,0-1 0,0 0 0,0 1 0,0-1 0,0 1 0,0-1 0,0 0 0,1 1 1,-1-1-1,0 0 0,0 1 0,0-1 0,1 0 0,-1 0 0,0 1 0,0-1 1,1 0-1,-1 0 0,0 1 0,0-1 0,1 0 0,-1 0 0,0 0 0,1 1 0,-1-1 1,1 0-1,19 2 399,16-8-233,-28 3-140,0 0-1,-1-1 1,1 0-1,-1-1 0,0 1 1,-1-1-1,1-1 1,-1 1-1,0-1 1,9-10-1,-12 12-47,0 0 0,0-1 0,0 1 1,0 0-1,-1-1 0,0 0 0,0 1 0,0-1 0,-1 0 1,1 0-1,-1 0 0,0 0 0,-1 0 0,1 0 0,-1-1 0,0 1 1,0 0-1,-2-8 0,2 12-18,0 0 0,0 0 1,0 0-1,-1 0 0,1 0 0,0 0 0,-1 0 1,1 0-1,-1 0 0,1 0 0,-1 0 1,1 1-1,-1-1 0,0 0 0,1 0 0,-1 0 1,0 1-1,0-1 0,0 0 0,0 1 1,1-1-1,-1 1 0,0-1 0,0 1 0,-2-1 1,1 1 1,1 0 1,-1 0 0,0 0 0,0 0 0,1 0-1,-1 0 1,0 1 0,1-1 0,-1 1-1,0-1 1,1 1 0,-1 0 0,1 0-1,-3 1 1,0 0 8,0 1 0,0 0-1,0 1 1,0-1 0,1 0-1,-1 1 1,1 0 0,0 0 0,0 0-1,-3 7 1,4-6-5,0 0 0,0 1-1,1-1 1,0 1 0,0-1-1,0 1 1,1 0 0,-1-1 0,2 1-1,-1 0 1,0-1 0,1 1-1,0-1 1,1 1 0,-1-1 0,1 1-1,0-1 1,5 9 0,-5-10-40,1-1 0,-1 1 1,1-1-1,0 0 0,0 0 1,0 0-1,0-1 1,1 1-1,-1-1 0,1 1 1,-1-1-1,1 0 0,0-1 1,0 1-1,0-1 0,0 1 1,0-1-1,0 0 0,0-1 1,0 1-1,0-1 0,1 0 1,-1 0-1,0 0 0,8-2 1,7-1-601,0-2 1,0 0-1,-1-2 1,1 0-1,19-11 0,11-4-11209,-37 17 10087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4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10 6112,'0'0'102,"0"0"337,0 0 300,0 0 189,-29-9 4146,24 9-4905,0 0 0,1 0 0,-1 0-1,0 1 1,0 0 0,1 0 0,-1 0-1,0 0 1,1 1 0,-1 0 0,1 0-1,0 0 1,-6 4 0,-5 5-149,1 0-1,-17 16 1,12-10 106,12-10-120,0 1 0,1-1 1,1 1-1,-1 0 0,1 0 0,1 0 0,-1 1 0,1 0 0,1 0 0,0 0 0,0 0 1,1 1-1,-3 16 0,3-6-15,0 1-1,2-1 1,0 0 0,1 0 0,6 32 0,-5-43-359,0 1 0,1-1-1,1 0 1,6 15 0,-5-15-2058,1 0-1,0 0 1,0-1-1,9 10 1,-1-3 434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5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317 90 6448,'-12'-18'1713,"8"12"-1255,0 1 0,-1-1 0,1 1 0,-1 0 1,-1 0-1,1 1 0,-1 0 0,1 0 0,-1 0 0,0 0 0,-13-4 0,13 5-371,0 1-1,1 1 0,-1-1 0,0 1 1,0 0-1,0 0 0,0 1 0,0 0 1,0 0-1,0 0 0,0 1 0,0 0 1,0 0-1,1 0 0,-1 1 0,0 0 1,1 0-1,-1 0 0,1 1 0,-1 0 1,1 0-1,-5 4 0,1 2-66,0 0 0,1 1 1,0-1-1,1 2 0,0-1 0,0 1 0,1 0 0,1 0 0,0 1 1,0 0-1,1-1 0,1 2 0,0-1 0,0 0 0,1 1 0,1-1 1,0 1-1,1 13 0,1-21-17,-1-1 0,1 1 0,0-1 1,0 1-1,1-1 0,-1 1 0,1-1 0,0 0 0,0 0 1,0 0-1,1 0 0,-1 0 0,1 0 0,0 0 1,0-1-1,0 0 0,1 0 0,-1 0 0,1 0 0,0 0 1,0 0-1,0-1 0,0 0 0,0 0 0,0 0 1,1 0-1,-1-1 0,0 0 0,1 0 0,0 0 0,-1 0 1,8 0-1,-2-1-6,0 0 1,0 0 0,0-1 0,0 0-1,0-1 1,-1 0 0,1-1 0,-1 0-1,1 0 1,-1-1 0,0 0-1,0-1 1,-1 0 0,12-8 0,-11 5-1,0 0 1,-1-1-1,-1 0 1,1 0 0,-2-1-1,1 0 1,-1 0 0,-1-1-1,0 1 1,6-18 0,-9 22 0,-1 1 1,0-1-1,0 1 1,0-1 0,0 1-1,-1-1 1,0 1-1,0-1 1,-1 1 0,-2-11-1,2 12 2,0 1 0,-1-1-1,1 1 1,-1-1-1,0 1 1,0 0 0,0 0-1,-1-1 1,1 2 0,-1-1-1,0 0 1,1 0-1,-1 1 1,0 0 0,-1-1-1,1 1 1,-4-2 0,4 3-381,1 0 0,-1-1 1,1 1-1,-1 0 1,0 0-1,0 1 0,1-1 1,-1 0-1,0 1 1,0 0-1,0-1 0,0 1 1,0 0-1,1 1 1,-1-1-1,0 0 0,0 1 1,0 0-1,1 0 0,-1 0 1,0 0-1,1 0 1,-1 0-1,1 0 0,-1 1 1,1 0-1,-1-1 1,1 1-1,0 0 0,0 0 1,0 0-1,0 0 1,0 1-1,1-1 0,-1 0 1,-1 4-1,0 1-1576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6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5120,'0'0'380,"0"0"446,0 0 284,0 0 66,0 0 104,0 0-134,0 20 1693,0 164-1468,0-189-1456,-1-14-190,2 0 1,0 0-1,5-27 1,-4 39 267,0 0 0,1 1 0,-1-1 1,1 0-1,1 1 0,-1-1 0,1 1 1,0 0-1,1 0 0,-1 1 0,1-1 1,7-5-1,-8 7-14,-1 1 1,0 0 0,1 0-1,0 1 1,0-1-1,-1 1 1,1 0 0,1 0-1,-1 0 1,0 0-1,0 1 1,1-1-1,-1 1 1,1 0 0,-1 1-1,1-1 1,0 1-1,6 0 1,10 4-3989,2 2-3891,-15-4 6228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7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56 2736,'0'0'1140,"0"0"219,0 0-33,0 0-34,1 0 6089,0 5-7147,-1 19-153,-1-1 0,-1 1 0,-6 31 0,-2 9-55,10-63-12,0-1 0,0 0-3,1-3-9,-1-1 1,1 0-1,0 0 1,1 0 0,-1 1-1,1-1 1,0 1-1,0-1 1,4-5-1,0-2-19,9-16-87,-4 5 7,22-32 0,-29 48 102,1 0 1,0 0-1,0 1 1,1-1-1,0 1 0,-1 1 1,2-1-1,-1 1 0,10-5 1,-15 8 1,0 0-1,0 1 1,0-1 0,-1 1-1,1 0 1,0-1 0,0 1 0,0 0-1,0 0 1,0-1 0,0 1 0,0 0-1,0 0 1,0 0 0,0 0-1,0 0 1,0 0 0,0 1 0,0-1-1,0 0 1,0 0 0,0 1 0,0-1-1,0 1 1,0-1 0,0 1-1,0-1 1,0 1 0,1 0 0,-1 1 7,0 0 0,0 0 0,1 0 0,-1 0 0,-1 1 0,1-1 0,0 0 0,0 0 0,-1 1 0,1-1 0,-1 0 0,0 4 0,1 8 43,-2 0-1,1 0 1,-4 15 0,-2 26 5,6-54-51,0-1 2,15-22 5,75-130-274,-72 127 278,-17 24 6,-1 1 35,11 22 149,-5 23-105,-6-39-122,0 0-1,0 0 1,1 0 0,0 0-1,0 0 1,1 0-1,0 0 1,-1-1 0,2 1-1,-1-1 1,6 10-1,0-10-637,15-4-11997,-18-2 11690,7 1-1096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7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80 7712,'-7'-26'4529,"5"22"-4383,0 0 0,-1 1 0,1-1 0,-1 1 0,0 0 0,0 0-1,0 0 1,-1 0 0,1 0 0,0 1 0,-1-1 0,0 1 0,0 0 0,1 0 0,-1 0 0,-1 1 0,1-1 0,0 1 0,0 0 0,0 1 0,-1-1-1,1 0 1,-9 1 0,6 0-94,0 0-1,0 0 0,0 1 1,0 0-1,0 0 0,0 0 1,0 1-1,0 0 0,1 1 1,-1-1-1,1 1 0,-1 1 1,-10 7-1,12-7-41,1 0-1,0 0 0,0 0 1,0 1-1,0 0 1,1 0-1,0 0 1,0 0-1,0 0 0,-2 8 1,4-11-8,1 0 0,-1 0 0,1 1 0,0-1 0,-1 0 0,1 0 0,0 0 0,0 0 0,0 0 0,1 0 0,-1 0 0,0 1 0,1-1 0,-1 0 0,1 0 0,0 0 0,0 0 0,0-1 0,0 1 0,0 0 0,0 0 0,0 0 0,1-1 0,-1 1 0,1-1 0,-1 1 0,1-1 0,-1 0 0,1 1 0,0-1 0,0 0 0,3 2 0,-2-2-13,1 0 1,-1 0-1,1 0 1,-1-1-1,1 1 1,0-1 0,-1 0-1,1 0 1,-1 0-1,1 0 1,0-1 0,-1 1-1,1-1 1,-1 0-1,1 0 1,-1 0 0,0-1-1,1 1 1,-1-1-1,0 0 1,0 0-1,0 0 1,0 0 0,0 0-1,3-5 1,4-1-35,-1-1 1,0 0 0,-1-1-1,0 1 1,0-2 0,5-10-1,-9 14 16,0 1 0,-1-1-1,0 1 1,-1-1 0,4-12-1,-6 18 74,0 1 15,0 0 40,0 0 15,-5 21 143,2-10-186,2 1-1,-1-1 1,1 1-1,2 21 0,-1-30-71,0 0 1,0-1-1,1 1 0,-1 0 0,1 0 0,0-1 1,0 1-1,0 0 0,0-1 0,0 1 0,1-1 0,-1 0 1,1 1-1,-1-1 0,1 0 0,0 0 0,0 0 1,0 0-1,0 0 0,0 0 0,0-1 0,1 1 1,-1-1-1,1 1 0,4 1 0,-6-3-44,0 0 1,0 0-1,0 0 0,0 0 0,0 0 0,1 0 1,-1 0-1,0 0 0,0-1 0,0 1 0,0 0 1,-1-1-1,1 1 0,0-1 0,0 1 0,0-1 1,0 1-1,0-1 0,1-1 0,18-18-1317,-9 8-1701,0 4-4800,-3 3 6134,1-2-128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8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17 6344,'0'0'442,"0"0"457,2 0 7498,-1 4-8898,1 6 597,0 1 0,0 0 0,-2 0 1,1 0-1,-1 0 0,-1 0 0,0 0 1,-5 20-1,-1 35-29,8-71-69,1-1 0,0 0 0,0 1 0,1-1 0,-1 1 0,1-1 0,0 1 0,1 0-1,6-7 1,4-8-73,4-13-67,-13 22 117,1 1 1,0-1 0,0 1 0,1 1 0,0-1-1,17-16 1,-23 26 33,-1-1 1,0 1-1,1 0 0,-1-1 0,1 1 1,-1 0-1,1 0 0,-1-1 0,1 1 1,-1 0-1,1 0 0,-1 0 0,1 0 1,-1 0-1,1 0 0,0 0 0,-1 0 1,1 0-1,-1 0 0,1 0 0,-1 0 1,1 0-1,-1 0 0,1 0 0,-1 0 1,1 1-1,-1-1 0,1 0 0,0 1 1,12 16 185,1 28 66,-13-41-220,8 40 274,-8-34-293,1 1 0,0-2-1,0 1 1,1 0 0,0 0-1,1-1 1,0 1 0,1-1-1,8 13 1,-8-19-1329,3-13-12942,-6 6 14733,2-4-2817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29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28 2424,'0'0'584,"0"0"616,0 0 284,5-28 8852,-3 37-10253,-1 1 0,-1-1 0,1 0 0,-1 0 0,-1 0 0,0 0 0,-3 14 0,-1 14 108,11 21-60,23-72-88,-15 4-498,0 0-1,1 2 1,0-1 0,29-10 0,-35 16 710,4-3-4992,9-2-3662,-10 4 6507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30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6384,'0'0'301,"0"0"491,0 0 536,0 0 397,-12 22 2339,10-14-3825,0 0 0,0 1 0,1-1 0,0 0 0,0 1 0,1 0 0,1 8 0,-1-14-371,1-1 0,-1 0 0,0 0-1,1 0 1,0 0 0,-1 0 0,1 0 0,0 0-1,0 0 1,0 0 0,0-1 0,1 1-1,-1 0 1,2 2 0,13 2-4403,5-8-3432,-11 0 5954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3:40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17 6360,'0'0'344,"0"0"118,0 0 304,0 0 314,-28-13 3993,25 12-5036,0 1-1,0-1 1,0 0-1,0 1 1,0 0 0,0 0-1,0 0 1,0 0 0,0 0-1,0 1 1,0-1 0,0 1-1,0 0 1,1 0-1,-1 0 1,0 0 0,0 0-1,1 1 1,-1-1 0,1 1-1,-1 0 1,1 0 0,0 0-1,-1 0 1,1 0-1,0 0 1,1 0 0,-1 1-1,0-1 1,1 1 0,-1 0-1,1-1 1,0 1 0,0 0-1,0 0 1,0-1-1,0 1 1,0 4 0,-2 6-35,1 0 1,0 1 0,1-1 0,1 1-1,0 0 1,1-1 0,2 16 0,-2-26-6,-1 0 1,1 1 0,0-1 0,-1 0 0,1 0 0,1 0 0,-1 0 0,0 0 0,1-1 0,0 1 0,-1 0-1,1 0 1,0-1 0,0 0 0,1 1 0,-1-1 0,0 0 0,1 0 0,-1 0 0,1 0 0,3 1-1,-2-1-99,0-1 0,0 0-1,0 0 1,0 0-1,0-1 1,0 1-1,0-1 1,0 0-1,0 0 1,0-1-1,0 1 1,1-1-1,-1 0 1,0 0 0,-1 0-1,6-2 1,4-3-655,34-19-10514,-41 21 11444,17-9-2058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30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79 7288,'0'0'198,"13"-22"3265,-12 22-3421,0-3 291,1 0 0,0-1 0,-1 1 0,1-1 0,-1 1 0,0-1 0,0 1 0,-1-1 0,1 1 0,-1-1 0,0 0 0,0-6 0,0 9-43,-27-3 582,21 6-853,0 0 0,0 0 0,0 0 1,0 1-1,1-1 0,-1 2 0,1-1 0,-1 0 0,1 1 0,0 0 0,1 0 0,-1 1 1,1-1-1,-6 8 0,7-9-7,1 1 0,-1 0 0,0 0 0,1 0 0,0 0 1,0 0-1,0 0 0,1 0 0,-1 1 0,1-1 0,0 1 0,0-1 0,1 1 1,-1-1-1,1 1 0,0 0 0,0-1 0,0 1 0,1-1 0,1 6 0,-2-8-17,1 0-1,-1 0 1,1-1-1,0 1 1,-1 0-1,1-1 1,0 1-1,0-1 1,0 1-1,0-1 1,1 1-1,-1-1 1,0 0-1,0 1 0,1-1 1,-1 0-1,1 0 1,-1 0-1,1 0 1,-1 0-1,1 0 1,0-1-1,0 1 1,2 0-1,-1-1-16,0 0 0,0 0 0,0 0 0,0 0 0,0-1 0,0 0 0,0 1 1,0-1-1,0 0 0,0-1 0,0 1 0,-1 0 0,4-3 0,6-4-57,-1 0-1,-1 0 1,1-1 0,-2-1-1,14-16 1,-20 23 92,0-1 0,-1 0-1,0 0 1,0 0 0,0 0-1,0 0 1,-1-1 0,0 1 0,1 0-1,-2-1 1,1 1 0,0-1-1,-1 1 1,0-7 0,-5 27 168,4-15-171,0 1 0,0-1 0,1 0 1,-1 1-1,1-1 0,-1 1 0,1-1 0,0 0 1,-1 1-1,1-1 0,0 1 0,0-1 1,0 1-1,0-1 0,0 1 0,1 1 0,0 5 2,2 0-1,-1-1 0,1 1 1,0-1-1,1 1 0,8 12 1,-11-18-41,0-1 0,0 0 1,0 0-1,0 1 0,0-1 0,0 0 1,0 0-1,0 0 0,1 0 0,-1-1 1,0 1-1,1 0 0,-1 0 0,0-1 1,1 1-1,-1-1 0,1 1 0,-1-1 1,1 0-1,-1 0 0,1 1 0,-1-1 1,1 0-1,0 0 0,-1-1 1,1 1-1,-1 0 0,1 0 0,-1-1 1,1 1-1,-1-1 0,1 1 0,-1-1 1,0 0-1,1 0 0,-1 1 0,0-1 1,0 0-1,1 0 0,-1 0 0,0 0 1,0 0-1,1-2 0,3-2-368,0 0 0,0 0 0,-1-1-1,1 1 1,4-11 0,-2 2-2376,-2 1 0,1-1 0,3-19 0,-8 31 2517,6-23-1467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31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4736,'0'0'772,"0"0"445,0 0 242,0 0 319,0 0-7,0 0-210,0 0-371,0 0-520,0 0-247,0 0-124,0 0-35,0 0 5,-5 20 391,-2 40-455,4 0-1,6 90 1,-2-123-193,-1-15-165,1 1 0,6 22-1,-7-32-17,1-1-1,-1 1 1,1-1-1,0 1 0,0-1 1,0 1-1,0-1 1,0 0-1,1 1 1,-1-1-1,1 0 1,-1 0-1,1 0 1,0 0-1,0 0 1,0-1-1,0 1 1,0 0-1,0-1 0,3 2 1,5-3-7913,-1-4 4834,-7 3 3194,10-5-2179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31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14 118 3808,'4'-27'12128,"0"44"-12023,-1 0 0,0 0 0,-2 1 1,0-1-1,-1 0 0,-4 30 0,3-29-56,-10 84-163,11-101 30,0-1 10,-8-25-438,6 16 474,1-1 1,0 1 0,0-1-1,1 0 1,0 1 0,0-1-1,1 1 1,1-1-1,0 1 1,0-1 0,7-17-1,-3 11 110,1 1-1,1 0 1,1 0 0,0 1 0,21-27-1,-21 32-40,0 1 0,0-1 0,1 2 0,-1-1 0,2 1 0,-1 1 0,1-1 0,0 2 0,0 0 0,1 0 0,0 1 0,22-5 0,-24 11-2597,-6 0-1659,0-2-3284,-4 0 5496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32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0 128 6608,'0'0'525,"0"0"283,0 0 368,23 0 2609,-16 0-3607,-1-1 1,1 0-1,0 0 0,0-1 0,-1 0 0,1 0 0,-1 0 0,0-1 0,1 0 1,-1 0-1,8-6 0,-5 2-82,1 0-1,-1-1 1,0 0 0,-1-1-1,13-16 1,-20 24-88,0 0-1,0 0 1,-1 0 0,1 0-1,0 0 1,-1 0-1,1 0 1,-1-1 0,1 1-1,-1 0 1,0 0-1,0 0 1,1-1 0,-1 1-1,0-2 1,0 2 2,0 0 1,-1 1-1,1-1 1,0 1-1,0-1 1,-1 0-1,1 1 1,0-1-1,-1 1 1,1-1-1,0 1 1,-1-1-1,1 1 1,-1-1-1,1 1 1,-1 0-1,1-1 1,-1 1-1,1 0 1,-1-1-1,1 1 1,-2-1-1,0 1 22,0-1-1,0 1 1,-1-1-1,1 1 1,0 0 0,0 0-1,-1 0 1,1 0-1,0 0 1,-1 0-1,1 1 1,0-1-1,0 1 1,0 0 0,-4 1-1,-2 2 18,1 0 0,1 0 1,-1 1-1,1 0 0,-1 0 0,1 1 0,1 0 0,-1 0 1,1 0-1,0 0 0,1 1 0,-6 10 0,8-15-46,1 1 0,0-1 1,0 1-1,0-1 0,0 1 0,1-1 0,-1 1 0,1 0 1,-1 0-1,1-1 0,0 1 0,0 0 0,0 0 1,1-1-1,-1 1 0,0 0 0,1-1 0,0 1 0,0 0 1,0-1-1,0 1 0,0-1 0,0 1 0,1-1 0,-1 0 1,1 0-1,0 1 0,-1-1 0,1 0 0,0 0 0,0-1 1,0 1-1,1 0 0,-1-1 0,0 1 0,1-1 0,-1 0 1,5 2-1,0 0-161,-1 0 0,1-1-1,-1 0 1,1 0 0,0-1 0,0 0 0,0 0 0,0 0 0,11-2 0,9-2-4214,-1-3-4741,-9 0 6942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32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42 2552,'13'-30'1256,"-9"18"3935,-6 14 179,-3 8-2123,1 2-4422,-3 36 1460,1-1 0,3 1 0,2-1 0,6 59 0,-3-95-179,-1 0 0,2 0 0,-1 0-1,9 20 1,-10-29-323,0 1 0,1 0 0,-1-1-1,1 0 1,0 1 0,0-1 0,-1 0-1,1 0 1,1 0 0,2 3 0,-3-4-323,-1 0 0,1 0 0,0-1 0,-1 1 0,1-1 0,-1 1 0,1-1 0,0 1 0,-1-1 0,1 0 0,0 0 0,-1 0 0,1 0 0,0 0 0,-1 0 0,1-1 0,0 1 0,-1 0 0,4-2 1,10-4-2455,0-1 789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32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53 3728,'0'0'69,"0"0"155,0 0 46,0 0-66,0 0-92,28-9 3255,-26 9-2873,0-1-1,0 0 0,-1 1 0,1-1 0,0 0 0,-1 0 0,1 0 0,-1 0 0,1 0 0,-1-1 0,1 1 0,-1 0 0,2-3 1,-5-6 1344,-15-2-1740,16 11-87,-1 0 0,0 1 0,0-1 0,0 0-1,0 1 1,0-1 0,0 1 0,0 0 0,0 0 0,-1 0 0,1 0-1,0 0 1,0 0 0,0 0 0,0 1 0,0-1 0,0 1 0,0-1 0,0 1-1,-2 1 1,1 0 23,0 0 0,0 0 0,0 0-1,1 1 1,-1-1 0,1 1 0,0 0 0,-1-1-1,1 1 1,0 0 0,-1 5 0,0-2 9,0 0 0,0 0 0,1 0 0,0 1 0,0-1 0,1 1 0,0-1 0,0 1 0,1-1 0,0 1 0,0 0 0,1 9 0,-1-13-43,1-1 0,0 1 0,0 0 0,-1 0 0,2-1 0,-1 1 0,0 0 0,0-1 0,1 1 0,0-1 0,-1 0 0,1 1 0,0-1 0,0 0 0,3 3 0,-2-4 0,-1 0-1,1 0 1,-1 0 0,1 0-1,-1-1 1,1 1 0,-1-1-1,1 0 1,-1 1 0,1-1-1,0 0 1,-1-1 0,1 1-1,-1 0 1,1-1-1,0 1 1,3-2 0,7-3-26,-1 0 1,0 0-1,-1-1 0,1 0 1,-1-1-1,0-1 0,-1 0 1,19-18-1,-28 26 27,0-1 0,0 0 1,0 0-1,0 0 0,0-1 0,0 1 0,0 0 1,0 0-1,-1 0 0,1-1 0,0 1 0,-1 0 0,1-1 1,-1 1-1,1 0 0,-1-1 0,0 1 0,0-1 1,0 1-1,1-1 0,-1 1 0,-1-1 0,1 1 0,0 0 1,0-1-1,0 1 0,-1-1 0,1 1 0,-1 0 1,1-1-1,-1 1 0,0 0 0,1-1 0,-1 1 0,0 0 1,0 0-1,0 0 0,0 0 0,0 0 0,0 0 0,0 0 1,0 0-1,0 0 0,0 0 0,-1 1 0,1-1 1,-2 0-1,-3-3 4,0 1 0,0 0 0,-1 0 0,1 0 0,0 1 0,-1 0 0,0 1 0,-11-2-1,13 3-109,0 0 0,0 1-1,-1 0 1,1 0 0,0 1-1,0-1 1,0 1 0,0 0-1,0 0 1,-8 6 0,2 1-4840,4 2-4631,4-6 7392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33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75 10224,'0'0'322,"0"0"526,-19-14 2162,-42-32-620,60 45-2380,-1-1 0,1 1-1,0 0 1,-1 0 0,1 1-1,-1-1 1,0 0 0,1 0 0,-1 1-1,0-1 1,1 1 0,-1-1-1,0 1 1,0 0 0,1 0-1,-1 0 1,0 0 0,0 0 0,1 0-1,-1 0 1,0 0 0,1 1-1,-1-1 1,0 1 0,1-1 0,-1 1-1,0 0 1,1 0 0,-1 0-1,1-1 1,-1 1 0,1 1 0,0-1-1,-1 0 1,1 0 0,0 0-1,0 1 1,-2 1 0,0 1 11,-1 1 0,1-1-1,0 1 1,0-1 0,1 1 0,-1 0 0,1 0 0,0 0 0,1 0 0,-1 0 0,-1 8-1,3-9-57,1 0 0,-1 0 0,0 0 0,1 0 0,0 0 0,0 0 0,0 0-1,0 0 1,1-1 0,-1 1 0,1 0 0,0-1 0,0 0 0,4 6-1,-5-8 21,0 0-1,0 1 0,0-1 0,1 0 0,-1 0 0,0 0 0,0 0 1,1 0-1,-1 0 0,1-1 0,-1 1 0,1 0 0,-1-1 0,1 1 0,-1-1 1,1 1-1,-1-1 0,1 0 0,0 0 0,-1 0 0,1 0 0,-1 0 1,1 0-1,0 0 0,-1 0 0,1 0 0,-1-1 0,1 1 0,-1-1 0,1 1 1,-1-1-1,1 0 0,-1 0 0,1 1 0,-1-1 0,0 0 0,2-2 1,14-10-280,-1-1 0,22-25 1,-34 35 297,0-1 1,0 0-1,-1 0 1,1 0-1,-1 0 1,-1-1-1,1 1 0,-1-1 1,0 0-1,0 1 1,-1-1-1,1 0 1,0-12-1,-2 17 173,0 1 59,-2 2-151,-1 0-1,1 0 1,0 0 0,0 0-1,0 0 1,1 0 0,-1 1-1,0-1 1,1 1 0,0-1-1,-1 1 1,1-1 0,0 1-1,-1 4 1,0-1 33,0-1-107,1-1 0,0 1 1,0 0-1,0-1 0,1 1 0,-1 0 1,1-1-1,1 1 0,-1 0 0,0 0 1,1-1-1,0 1 0,0-1 0,1 1 1,-1-1-1,1 1 0,0-1 0,0 0 0,1 1 1,3 4-1,-4-6-74,0 1 0,1 0 0,-1-1 0,1 1 0,0-1 0,0 0 0,0 0 0,1 0 0,-1-1 0,1 1 0,-1-1 0,1 0 0,0 0 1,0 0-1,0 0 0,0-1 0,0 1 0,0-1 0,0 0 0,1-1 0,-1 1 0,6 0 0,15-7-152,-15 2-3136,-1-1-1,1 0 1,13-10 0,-22 15 3233,16-11-1836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33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83 151 6808,'0'0'514,"0"0"456,0 0 439,0 0 15,10-28 3377,-10 26-4760,1 1 0,-1-1-1,0 1 1,0-1 0,0 0 0,0 1-1,-1-1 1,1 0 0,0 1 0,-1-1-1,1 1 1,-1-1 0,0 0 0,1 1-1,-1 0 1,0-1 0,0 1 0,0-1-1,0 1 1,0 0 0,0 0 0,0-1-1,0 1 1,-1 0 0,1 0 0,0 0-1,-1 0 1,1 1 0,-1-1 0,1 0-1,-3 0 1,3 2-41,-1-1 0,0 1-1,1 0 1,-1 0 0,1 0 0,-1 0-1,1 0 1,-1 0 0,1 0 0,0 1-1,-1-1 1,1 0 0,0 1 0,0-1-1,0 1 1,0-1 0,0 1 0,-1 3-1,-3 2 2,1-1 3,0 0 1,0 1-1,0 0 0,1-1 1,0 1-1,0 0 0,0 0 0,1 1 1,1-1-1,-1 0 0,0 8 1,1-10-6,1 0 1,0-1 0,0 1-1,0 0 1,1-1-1,0 1 1,0 0 0,0-1-1,0 1 1,0-1 0,1 0-1,0 1 1,0-1-1,0 0 1,1 0 0,-1 0-1,1-1 1,0 1 0,4 4-1,-6-8-20,1 1-1,-1 0 0,1-1 1,-1 1-1,1 0 0,0-1 1,-1 0-1,1 1 0,-1-1 1,1 0-1,0 0 0,-1 0 1,1 0-1,0 0 1,-1 0-1,1-1 0,0 1 1,-1 0-1,1-1 0,-1 0 1,1 1-1,-1-1 0,1 0 1,-1 1-1,1-1 0,-1 0 1,0 0-1,1 0 1,-1 0-1,1-2 0,5-2-94,-1-1-1,0 1 0,-1-1 0,10-12 1,-7 6-146,-1-1 0,1 0 0,-2-1 0,0 0 0,-1 0 1,0 0-1,3-16 0,-2-14-3672,-3-4-4096,-3 18 6081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34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7032,'0'0'521,"0"0"506,-10 2 5054,3 2-4878,5-1-1093,0 1 1,0 0 0,1 0 0,-1 0 0,1 0-1,0 0 1,1 1 0,-1-1 0,0 0 0,1 6 0,2 47 274,0-40-294,1 247 33,-3-260-263,0 1-1,1-1 1,-1 0-1,1-1 1,0 1-1,0 0 1,0 0-1,1 0 1,-1 0-1,4 5 1,-4-9-204,-1 0 1,1 0-1,0 0 0,-1 0 1,1 0-1,0 0 0,0 0 1,-1 0-1,1-1 0,0 1 1,-1 0-1,1 0 1,0-1-1,-1 1 0,1 0 1,-1-1-1,1 1 0,0 0 1,-1-1-1,1 1 0,-1-1 1,1 1-1,-1-1 0,1 0 1,15-13-5502,-16 13 6269,13-11-2581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34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 8584,'0'0'252,"0"0"493,0 0 335,0 0-49,0 0-191,0 0-158,0 0-55,22 11 1449,-13 2-1965,0 0 0,-1 0 0,-1 1 0,0 0 0,-1 0 0,-1 0 0,0 1 0,0 0 0,-2 0 0,0 0 0,-1 1 0,0-1 0,-1 20 0,-2-8-73,0 1 1,-2-1-1,-1 0 1,-2 1 0,0-2-1,-16 43 1,9-40-241,0-1 1,-2 0-1,-21 29 1,-4-2-3214,31-45-6231,4-7 7993,-2 1-560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3:40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9928,'0'0'216,"0"0"190,2 31 1574,5-6-1591,-1 0 0,-2 1-1,3 47 1,-7-72-270,0-1-35,0 0 48,2-26 140,1 11-183,0 1 1,1-1 0,0 0 0,11-23 0,-12 32-180,0 1 0,0-1 1,1 1-1,-1 0 1,1 0-1,6-5 1,-8 8-244,1-1 0,0 1 1,0 0-1,0 0 1,0 0-1,1 1 0,-1-1 1,0 1-1,1-1 1,-1 1-1,6-1 0,-2 2-6381,-1 1 4665,1 1 298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36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1 3672,'0'0'731,"0"0"442,0 0 159,0 0 8,0 0 128,0 0-63,0 0-162,0 0-254,0 0-168,0 0-193,0 0-308,0 0-86,0 0-8,0 0-67,-24 12 300,15-3-404,1 1 0,0 0 1,1 0-1,0 1 1,0 0-1,-7 19 1,-14 22 181,17-34-127,1 2 1,1-1-1,-14 43 0,-10 68 56,18-61-119,-2 7 20,4 2-1,-4 114 0,18-120 17,-1-71-63,0-1-10,-18 50-66,13-37-948,8-23-2981,-3 9-3901,0 1 5069,0 0 782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36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4168,'0'0'615,"0"0"398,0 0 163,0 0-8,0 0 61,0 0-16,0 0-98,0 0-251,0 0-151,17 19 965,5 30-1306,-20-43-359,0 1-1,0-1 1,1 0 0,0 0 0,0 0 0,0 0-1,1-1 1,0 1 0,0-1 0,0 0 0,1 0-1,8 7 1,-12-12-9,0 1 0,1-1 0,-1 1 0,1-1-1,-1 1 1,1-1 0,-1 0 0,1 0 0,-1 0 0,1 0-1,-1 0 1,1 0 0,-1 0 0,1 0 0,-1-1 0,1 1-1,-1-1 1,0 1 0,1-1 0,-1 1 0,1-1 0,-1 0-1,0 0 1,0 1 0,2-3 0,36-32 53,-19 15-40,3 3-603,44-27 1,-34 28-3260,0 5-5023,-15 6 7096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0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37 3184,'0'0'1565,"0"0"-140,-16 6 6825,11-2-7853,4 1-296,0 1 0,0-1 1,0 0-1,1 0 0,-1 1 0,1-1 1,1 0-1,0 6 0,0 14 80,-6 68 230,0-43-294,3 1 1,2-1-1,11 87 0,-13-161-874,4-43 1,-1 9 489,0 26 242,1 0 1,1 0-1,2 0 0,1 1 1,2 0-1,0 0 0,16-34 1,-18 50 1,-5 10 75,1 0 1,0 1-1,0-1 0,0 0 1,1 1-1,0-1 0,6-7 1,-8 11-31,1 0 1,0 0 0,0 0-1,0 0 1,0 0 0,0 0 0,0 0-1,0 1 1,0-1 0,0 1 0,0-1-1,0 1 1,0 0 0,0 0-1,0 0 1,0 0 0,0 0 0,0 0-1,1 0 1,-1 1 0,0-1-1,0 1 1,3 2 0,4 0 13,-1 0 0,1 1-1,-1 0 1,-1 0 0,1 1 0,0 0 0,-1 0-1,0 1 1,-1 0 0,1 0 0,-1 1 0,0 0 0,-1 0-1,1 0 1,-1 1 0,-1 0 0,0 0 0,0 0 0,0 0-1,-1 0 1,0 1 0,-1 0 0,0-1 0,2 13 0,-2-4 4,-1 0 0,0 0 0,-1 0 0,-1 0 0,-1 0 0,0 0 0,-1 0 1,-1 0-1,0-1 0,-1 0 0,-1 1 0,-8 14 0,5-13-17,0 0 0,-1-1 0,-1 0 1,-1-1-1,0 0 0,-1 0 0,-1-2 0,-19 17 0,32-30-30,0 0 0,-1 0 0,1 0 0,0 0 1,0 0-1,-1-1 0,1 1 0,-1 0 0,1-1 0,0 1 0,-1-1 0,1 0 0,-1 1 0,1-1 0,-1 0 1,1 0-1,-1 0 0,1 0 0,-1 0 0,1-1 0,-1 1 0,1 0 0,-1-1 0,1 1 0,-1-1 0,1 1 1,0-1-1,-1 0 0,1 1 0,0-1 0,-1 0 0,1 0 0,0 0 0,0 0 0,0 0 0,-1-2 0,0 1-115,0 0 0,1 0 0,-1-1-1,1 1 1,0 0 0,-1-1-1,1 0 1,1 1 0,-1-1 0,0 0-1,0 1 1,1-1 0,0 0 0,-1 0-1,1 1 1,0-1 0,0 0-1,1 0 1,0-3 0,1-1-508,6-14-9928,-3 12 8973,2-2-315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0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7120,'0'0'390,"0"0"473,0 0 709,0 0 81,0 0-347,0 0-217,0 0-265,0 0-405,0 0-177,-5 26 226,5 17-389,-1 8-206,2-17-3290,0-36-5992,3-1 9229,-4 2-704,7-5-1116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1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9192,'0'0'232,"0"0"360,0 0 696,0 0-16,0 0-512,0 0-336,0 0-152,0 0-136,0 0-120,0 0-240,0 0-600,0 0 416,7 5-9544,0 2 9256,0 0-1376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10 6880,'0'0'317,"0"0"342,0 0 665,0 0 445,-7-2 1768,-11-2-2793,8 2-650,1 1-1,-1 0 1,1 1 0,-1 0-1,1 1 1,-1-1 0,1 2-1,-1-1 1,1 1 0,0 1-1,0 0 1,-11 5-1,19-8-92,0 0-1,-1 1 0,1 0 0,0-1 0,0 1 1,-1 0-1,1-1 0,0 1 0,0 0 0,0 0 1,0 0-1,0 0 0,0 0 0,0 0 0,0 0 1,1 1-1,-1-1 0,0 0 0,1 0 0,-1 1 0,1-1 1,-1 0-1,1 1 0,-1-1 0,1 0 0,0 1 1,0-1-1,0 1 0,0-1 0,0 0 0,0 1 1,0-1-1,0 1 0,1-1 0,-1 0 0,0 1 1,1-1-1,-1 0 0,1 0 0,0 1 0,-1-1 0,1 0 1,0 0-1,0 0 0,0 1 0,-1-1 0,1 0 1,2 1-1,5 5 1,1 1 0,0-2 1,0 1-1,17 8 0,-19-11-1,2 1 4,-2-1 6,0-1 0,-1 1 0,1 1-1,-1-1 1,6 7 0,-11-10-8,0 0-1,-1-1 1,1 1-1,-1 0 1,1 0 0,-1-1-1,1 1 1,-1 0-1,1 0 1,-1 0-1,0 0 1,1-1 0,-1 1-1,0 0 1,0 0-1,0 0 1,0 0-1,0 0 1,0 0-1,0 1 1,-1-1-1,1 1 0,-1-1 0,0 0 0,1 0 0,-1 1 0,0-1-1,0 0 1,0 0 0,0 0 0,0 0 0,0 0 0,0 0 0,-1-1 0,1 1 0,0 0 0,0 0 0,-3 0 0,-4 2-1,0-1 0,0 0 0,0 0 1,0-1-1,0 0 0,-1-1 0,1 1 1,0-2-1,-12 0 0,-11-1-1092,53-5-10087,-8 2 8872,3 1 315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2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47 7552,'-26'-2'4124,"18"1"-3577,0-1 1,0 1-1,0-1 1,1-1 0,-1 1-1,1-1 1,-11-6-1,-32-11 151,49 19-694,0 1-1,0 0 1,0 0-1,0 0 1,0 0-1,-1 0 1,1 0-1,0 0 1,0 0-1,0 0 1,0 1-1,0-1 1,0 0-1,0 1 1,0-1-1,0 1 1,0-1-1,0 1 1,0-1-1,0 1 1,0 0-1,1-1 1,-1 1-1,-1 1 1,0 1-3,0-1 1,1 1-1,-1 0 1,1 0 0,-1 0-1,1 0 1,0 0 0,-1 4-1,-1 6 4,1 0 0,-1 26 0,3-34-4,0 0 0,0 1 0,0-1 0,1 0 0,0 0 0,0 0 0,0 0 0,3 8 0,-3-12-4,-1 0-1,1 0 1,0 1-1,0-1 1,0 0 0,0 0-1,0 0 1,0 0 0,0-1-1,0 1 1,0 0 0,1 0-1,-1-1 1,0 1-1,0-1 1,1 1 0,-1-1-1,0 1 1,1-1 0,-1 0-1,0 1 1,1-1 0,-1 0-1,1 0 1,-1 0-1,0 0 1,1 0 0,-1-1-1,1 1 1,-1 0 0,0-1-1,1 1 1,-1-1 0,0 1-1,0-1 1,2-1-1,7-2-106,-1 0-1,0-1 1,0-1-1,0 0 1,8-7-1,-14 11 94,1-1-1,-1 0 1,0 0-1,0 0 1,0-1-1,0 1 1,0-1 0,-1 0-1,0 1 1,1-1-1,-2 0 1,1 0-1,0-1 1,0-3-1,-1 6 41,-1 2 9,-17 9 353,15-7-374,0 0-1,0 0 0,1 1 1,-1-1-1,1 1 1,-1 0-1,1-1 1,0 1-1,0 0 0,0 0 1,1 0-1,-1-1 1,1 1-1,-1 0 1,1 0-1,0 0 1,0 0-1,0 0 0,1 0 1,-1 0-1,1 0 1,0 0-1,-1-1 1,1 1-1,0 0 0,1 0 1,-1-1-1,0 1 1,1-1-1,1 3 1,-1-3-33,-1 0 1,1 0-1,-1 0 1,1-1 0,0 1-1,0 0 1,0-1-1,0 0 1,0 1 0,0-1-1,0 0 1,0 0 0,1 0-1,-1 0 1,0-1-1,1 1 1,-1 0 0,0-1-1,1 0 1,-1 0-1,1 1 1,-1-2 0,0 1-1,1 0 1,-1 0-1,1-1 1,-1 1 0,0-1-1,1 0 1,-1 1 0,0-1-1,0 0 1,0-1-1,1 1 1,-1 0 0,3-3-1,16-15-605,9-15-10020,-21 22 8134,6-5 506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2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3264,'0'0'1492,"0"0"-474,0 0 80,0 0 42,0 0 109,0 0 92,0 0-305,-6 22 1714,3 8-2259,1 0 1,4 55 0,0-3-413,-7-6-32,2-56-23,1-1 0,1 1 1,0 0-1,2-1 0,0 1 0,2 0 0,5 22 0,-8-42-23,0 1 0,0-1 1,0 0-1,0 0 0,0 0 0,0 0 0,0 0 0,0 0 0,0 0 0,0 0 0,0 0 1,0 0-1,0 1 0,0-1 0,0 0 0,0 0 0,0 0 0,0 0 0,1 0 0,-1 0 1,0 0-1,0 0 0,0 0 0,0 0 0,0 0 0,0 0 0,0 0 0,0 0 0,0 0 1,0 0-1,1 0 0,-1 0 0,0 0 0,0 0 0,0 0 0,0 0 0,0 0 0,0 0 1,0 0-1,0 0 0,0 0 0,0 0 0,1 0 0,-1 0 0,0 0 0,0 0 0,0 0 1,0 0-1,0 0 0,0 0 0,0 0 0,0 0 0,0 0 0,0 0 0,0-1 0,0 1 1,0 0-1,0 0 0,1 0 0,-1 0 0,0 0 0,0 0 0,0 0 0,0 0 0,0 0 1,0 0-1,0 0 0,0-1 0,0 1 0,5-12 12,3-14-53,-5 9-31,11-45-100,-14 59 162,1 0 1,0 1-1,0-1 0,1 0 0,-1 0 0,1 1 0,-1-1 1,1 0-1,0 1 0,0 0 0,0-1 0,0 1 0,0 0 0,1 0 1,-1 0-1,4-2 0,-4 4 7,0 0 0,-1 0 0,1 0 0,0 0 0,0 0 0,0 0-1,-1 0 1,1 1 0,0-1 0,-1 0 0,1 1 0,0 0 0,-1-1 0,1 1 0,0 0 0,-1 0 0,1 0 0,-1 0 0,0 0 0,1 0 0,-1 0 0,0 0 0,0 1-1,1-1 1,-1 1 0,1 1 0,28 41-47,-29-42 49,1 1 14,0 0 1,0 0 0,0 0-1,-1 0 1,1 1 0,-1-1-1,0 0 1,0 1 0,0-1-1,-1 1 1,1-1 0,-1 1-1,0 0 1,0-1 0,0 1-1,0-1 1,-1 1 0,1 0-1,-1-1 1,0 1 0,0-1-1,0 0 1,-1 1 0,1-1-1,-1 0 1,0 0 0,0 0-1,0 0 1,0 0 0,0 0-1,-1 0 1,1-1 0,-1 0-1,0 1 1,0-1 0,0 0-1,0 0 1,0 0 0,0-1-1,0 1 1,-1-1 0,1 0-1,-1 1 1,1-2 0,-1 1-1,1 0 1,-1-1 0,1 1-1,-7-1 1,8 0-62,-1 0 0,0-1 0,0 1-1,1-1 1,-1 1 0,0-1 0,1 0 0,-1 0 0,1 0 0,-1 0 0,1 0 0,0 0-1,-1-1 1,1 1 0,0-1 0,0 0 0,0 0 0,0 0 0,0 0 0,0 0 0,1 0-1,-1 0 1,1 0 0,-1-1 0,1 1 0,-2-5 0,1-10-4451,6 0-4109,0 6 6523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3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3896,'0'0'1876,"0"0"-299,0 0-10,-1 11 2944,0 11-3102,4 64-335,-1-50-775,-1-1 0,-6 57 0,1-64-161,0-6-68,1 0 0,0 36-1,3-53-64,0 1 0,0-1-1,1 1 1,0-1-1,0 0 1,1 1 0,-1-1-1,1 0 1,0 0 0,0 0-1,1 0 1,-1-1-1,1 1 1,0-1 0,1 1-1,3 3 1,-5-6-3,-1-1 1,1 1-1,-1-1 1,1 0-1,0 1 1,0-1-1,-1 0 1,1 0 0,0 0-1,0 0 1,0-1-1,0 1 1,1 0-1,-1-1 1,0 1-1,0-1 1,0 0-1,0 0 1,0 0-1,1 0 1,-1 0-1,4-1 1,-3 0-4,0-1-1,0 1 1,0-1-1,0 0 1,0 1 0,0-2-1,0 1 1,0 0 0,-1 0-1,1-1 1,-1 0-1,4-4 1,0-2-9,0-1 0,-1 1 0,0-1 0,-1 0 0,0 0 0,0 0 0,-1 0 0,2-12 0,-4 18 18,-1 0 0,0 1 0,0-1-1,0 0 1,0 0 0,0 0-1,-1 0 1,0 0 0,0 1-1,0-1 1,0 0 0,-3-5-1,3 9-4,1-1 0,0 1 0,-1 0 0,1 0 0,0 0 0,-1 0-1,1-1 1,0 1 0,-1 0 0,1 0 0,0 0 0,-1 0 0,1 0-1,-1 0 1,1 0 0,0 0 0,-1 0 0,1 0 0,0 0 0,-1 0-1,1 0 1,0 0 0,-1 1 0,1-1 0,0 0 0,-1 0 0,1 0-1,0 0 1,-1 1 0,1-1 0,0 0 0,-1 0 0,1 1 0,0-1-1,0 0 1,-1 0 0,1 1 0,0-1 0,0 0 0,0 1 0,0-1-1,-1 0 1,1 1 0,0-1 0,0 0 0,0 1 0,-10 16 82,8-9-51,1 1 0,0-1-1,0 0 1,1 0-1,0 1 1,1-1-1,-1 0 1,2 0 0,-1 0-1,4 10 1,-4-16-41,0 0 1,0 0-1,0-1 1,0 1 0,0 0-1,1 0 1,-1-1-1,1 1 1,-1 0-1,1-1 1,0 0 0,-1 1-1,1-1 1,0 0-1,0 0 1,0 0-1,0 0 1,0 0-1,0 0 1,0-1 0,0 1-1,1-1 1,-1 1-1,0-1 1,0 0-1,0 0 1,3 0-1,10 0-605,0 0 0,27-5 0,-31 4-60,3 0-1195,21 0-9475,-30 1 11339,12 0-1961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3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139 358 3128,'0'0'664,"0"0"672,-1-33 7578,0 31-8837,1 0-1,-1 1 1,1-1-1,-1 0 1,0 1-1,0-1 1,0 0-1,0 1 1,0-1-1,0 1 0,0 0 1,0-1-1,-1 1 1,1 0-1,-1 0 1,1-1-1,-1 1 1,1 0-1,-1 1 1,1-1-1,-1 0 1,0 0-1,1 1 1,-1-1-1,0 1 1,0-1-1,0 1 0,1 0 1,-1 0-1,0 0 1,0 0-1,0 0 1,0 0-1,1 0 1,-1 0-1,0 1 1,0-1-1,1 1 1,-3 0-1,0 1-36,0-1 0,0 0 0,0 1 0,0 0 0,0 0 0,0 0-1,1 0 1,-1 1 0,1-1 0,0 1 0,0 0 0,0 0 0,0 0 0,0 0 0,0 1 0,-2 4-1,2 0-30,0 1 0,0 0 0,1 0 0,0 1 0,0-1 0,0 18-1,2-24-8,0 0 0,0 0-1,0 0 1,0-1-1,0 1 1,1 0 0,-1 0-1,1-1 1,0 1-1,0 0 1,0-1 0,0 1-1,0-1 1,0 1-1,1-1 1,-1 1 0,1-1-1,0 0 1,0 0-1,0 0 1,0 0 0,0 0-1,0 0 1,0-1-1,1 1 1,-1-1 0,5 3-1,-5-4-11,0 1 1,0-1-1,1 0 0,-1 0 0,0 0 0,0 0 1,1 0-1,-1 0 0,0 0 0,0-1 0,0 1 1,1-1-1,-1 0 0,0 1 0,0-1 0,0 0 1,0 0-1,0-1 0,0 1 0,-1 0 0,1 0 1,0-1-1,0 1 0,-1-1 0,1 0 0,-1 0 1,0 1-1,1-1 0,-1 0 0,0 0 0,1-3 1,5-8-250,-1 1 0,-1-2 0,7-22 0,-10 29 134,5-18-1130,-1 1-1,-2-1 0,-1 0 1,1-47-1,-9-30-739,-1 33 5218,4 46-1071,0 12-263,0 10-725,-3 20-338,0 31-442,8 323-451,-1-357-1210,0-12-2055,1 1-4164,-3-5 4390,0 0 781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3:41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48 7096,'-5'0'3885,"-19"2"-2672,10 0-1133,1 1-1,0 0 0,0 1 1,0 1-1,1 0 0,-13 7 1,21-10-38,0 0 0,0 1 0,0-1 0,1 1 0,0 0 0,-1-1 0,1 1 0,0 1 0,0-1 0,1 0 0,-1 1 0,1-1 0,-1 1 0,1 0 0,0 0 1,1 0-1,-1 0 0,1 0 0,0 0 0,-1 0 0,2 1 0,-2 7 0,2-11-37,0 1 1,0-1-1,0 1 0,0-1 1,0 1-1,0 0 0,0-1 1,1 1-1,-1-1 0,0 1 1,1-1-1,0 1 0,-1-1 1,1 0-1,0 1 0,-1-1 1,1 0-1,0 1 1,0-1-1,0 0 0,0 0 1,1 0-1,1 2 0,-1-2-3,0-1-1,-1 1 0,1-1 1,0 0-1,0 0 1,0 1-1,0-1 0,0 0 1,0-1-1,-1 1 1,1 0-1,0 0 0,0-1 1,0 1-1,0-1 1,2-1-1,6-3 3,0 0 0,-1 0-1,0-1 1,0 0 0,12-12 0,-13 12 50,-1 0 1,0-1 0,-1 0-1,0-1 1,0 1 0,0-1 0,4-9-1,-9 15-23,-1 0 0,1 0 0,0 0 0,-1 0 0,1 0 0,-1 0 0,0 0 0,0 0 1,1 0-1,-2 0 0,1 0 0,0 0 0,0 0 0,0 0 0,-2-3 0,1 2-17,-1 0 0,1 1 0,-1-1-1,0 1 1,1-1 0,-1 1 0,0 0 0,-1 0 0,1 0 0,0 0 0,0 0 0,-1 1 0,-4-4 0,-36-16-342,33 19-3954,3 2-4313,7 0 6787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10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77 4360,'0'0'259,"0"-31"4127,0 28-4249,-1 1-1,1 0 1,-1 0-1,1 0 1,-1 0-1,0 0 1,0 0-1,1 0 1,-1 0-1,-1 1 1,1-1-1,0 0 1,0 1-1,-1-1 1,1 0-1,-1 1 1,1 0-1,-1-1 1,0 1-1,1 0 1,-1 0-1,0 0 1,0 0-1,0 0 1,0 0-1,0 0 1,0 1-1,0-1 1,0 1-1,0-1 1,0 1-1,0 0 1,0 0 0,0 0-1,-1 0 1,1 0-1,0 1 1,0-1-1,-3 1 1,0 0-115,0 0 1,0 1 0,0-1 0,0 1 0,0 0 0,0 0 0,1 0 0,-1 1-1,1-1 1,-1 1 0,1 0 0,0 1 0,0-1 0,1 1 0,-6 5 0,6-5-14,1 0 1,0 0-1,0 0 1,0 0-1,1 0 1,-1 0-1,1 0 1,0 0-1,0 0 1,0 6-1,1-7-4,0-1 0,1 1 1,-1 0-1,0-1 0,1 1 0,0-1 0,-1 0 0,1 1 0,0-1 1,0 0-1,0 1 0,1-1 0,2 4 0,3 1 5,0 0 0,1 0 0,0-1 1,0 0-1,1-1 0,0 1 0,10 3 0,37 25 23,-53-32-30,0 1 0,0-1 1,0 1-1,0 0 0,0 0 0,-1 0 1,1 0-1,-1 1 0,0-1 0,0 1 1,3 6-1,-4-9 17,-1 1 0,0-1 0,1 1 0,-1-1 1,0 1-1,0-1 0,0 1 0,0-1 0,0 1 0,-1-1 0,1 0 0,0 1 1,-1-1-1,1 1 0,-1-1 0,1 0 0,-1 1 0,1-1 0,-3 3 0,1-1 5,-1 0-1,0 0 0,0 0 0,0 0 1,0-1-1,0 1 0,-5 2 0,-6 3 26,0-1 0,-26 9 0,37-15-39,-4 2 10,-1-1 0,0 0 0,1 0 1,-12 0-1,16-2-35,1 0 1,-1 1-1,1-1 1,-1-1 0,1 1-1,-1 0 1,1 0-1,-1-1 1,1 0 0,-1 1-1,1-1 1,0 0-1,-1 0 1,1 0-1,0-1 1,0 1 0,-4-3-1,2-6 777,5 10-996,-1-1 0,0 0 0,1 1-1,-1-1 1,0 1 0,1-1 0,-1 0 0,1 1 0,-1-1 0,1 1 0,-1-1 0,1 1 0,-1 0 0,1-1-1,-1 1 1,1-1 0,0 1 0,0-1 0,27-7-9557,-27 8 9408,12-3-1554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10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0 184 7648,'0'0'76,"24"-17"1229,-10 8-1204,2-1 500,0-1 0,27-25-1,-40 34-482,-1 0-1,1-1 0,-1 1 1,0-1-1,0 1 1,0-1-1,0 0 1,0 0-1,-1 0 0,1 0 1,-1 0-1,0-1 1,1 1-1,-2 0 0,1 0 1,0-1-1,-1 1 1,1-1-1,-1 1 1,0 0-1,0-1 0,-1 1 1,0-5-1,1 7-77,0 0-1,-1 0 1,1-1-1,-1 1 1,1 0-1,-1 0 1,1 0 0,-1-1-1,0 1 1,1 0-1,-1 0 1,0 0-1,0 0 1,0 0-1,0 1 1,0-1-1,0 0 1,0 0-1,0 1 1,0-1-1,0 0 1,-1 1 0,1-1-1,-2 0 1,0 1-10,1 0 1,0 0 0,-1 0 0,1 1 0,0-1 0,0 0-1,-1 1 1,1 0 0,0-1 0,0 1 0,0 0 0,-1 0-1,-1 2 1,-1 0 22,-1 1 1,1-1-1,0 2 0,0-1 0,0 0 0,0 1 1,1 0-1,-1 0 0,-3 7 0,5-6-33,0 0 0,0 0 0,1 0 0,0 0 0,0 1 0,0-1 0,1 1 0,0-1 0,0 1 0,0 0 0,1 11 0,1-16-22,-1 1-1,1 0 1,0-1 0,0 1-1,0-1 1,0 1 0,0-1-1,0 1 1,1-1 0,-1 0 0,1 0-1,0 1 1,0-1 0,0-1-1,0 1 1,0 0 0,0 0-1,0-1 1,0 1 0,1-1-1,-1 1 1,0-1 0,1 0-1,0 0 1,-1 0 0,1-1-1,-1 1 1,1 0 0,0-1 0,4 0-1,56 6-2007,-50-6-1941,1 0 0,23-5 0,-16 2 1952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11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8768,'0'0'241,"0"0"179,0 0 340,0 0 60,0 0-144,10 28 2319,-6-10-2897,0 1 1,-2 0-1,0-1 1,-2 1 0,0 0-1,-1 0 1,0-1 0,-6 22-1,4-20-3,0 0 0,1 0 0,1 0 0,1 0 0,1 1 0,6 31 0,-7-51-267,0 0 1,0 1 0,0-1 0,1 0 0,-1 0 0,0 0 0,1 1-1,-1-1 1,1 0 0,-1 0 0,1 0 0,-1 0 0,1 0 0,0 0-1,0 0 1,0 0 0,-1 0 0,1 0 0,0-1 0,0 1 0,0 0-1,0-1 1,0 1 0,0 0 0,0-1 0,3 1 0,-2-1-586,1 0 0,0 0 0,-1-1 0,1 1 0,-1-1 0,1 0 0,-1 0 0,0 0 0,5-2 0,11-5-1212,-7 4-95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11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 5600,'0'0'258,"0"0"320,30-6 2610,6-3-2381,-26 7-561,1 0-1,0-1 1,-1 0 0,15-7-1,-23 9-165,0 0 0,0 0 0,0-1 0,0 1 0,0 0-1,0-1 1,-1 0 0,1 1 0,0-1 0,-1 0 0,0 1 0,1-1 0,-1 0-1,0 0 1,0 0 0,0 0 0,0-1 0,0 1 0,-1 0 0,1 0-1,-1 0 1,1-1 0,-1 1 0,0 0 0,0-1 0,0-2 0,0 4-33,-1-1 1,1 1 0,-1-1 0,0 1 0,1-1 0,-1 1 0,0 0-1,0-1 1,0 1 0,0 0 0,0 0 0,0 0 0,0-1-1,0 1 1,-1 0 0,1 1 0,0-1 0,-1 0 0,1 0 0,0 0-1,-1 1 1,1-1 0,-1 1 0,1-1 0,-1 1 0,1 0-1,-1 0 1,0-1 0,1 1 0,-1 0 0,1 0 0,-3 1 0,-1-2 97,-1 1 0,1 1 0,-1-1 0,1 1 0,-1 0 0,1 0 0,-11 3 0,14-2-128,1-1 0,-1 0 0,0 1 0,0-1 0,1 1 0,-1 0 0,1-1 0,0 1 0,-1 0 0,1 0 0,0 0 0,0 0 0,0 0 0,0 0-1,1 0 1,-1 0 0,0 1 0,1-1 0,-1 0 0,1 0 0,0 0 0,0 1 0,0-1 0,0 0 0,0 0 0,1 1 0,-1-1 0,1 0 0,0 3-1,2-2-29,0-1 0,1 1 0,-1-1 0,1 0-1,-1 0 1,1 0 0,0 0 0,-1-1-1,1 1 1,0-1 0,0 0 0,5 1 0,-2-1-162,29 8-1169,17-4-11936,-36-5 11195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12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16 7496,'0'0'380,"0"0"537,0 0 516,0 0 35,-23-12 2151,20 12-3560,0-1-1,1 0 1,-1 1 0,0-1-1,0 1 1,0 0 0,0 0-1,0 0 1,0 0 0,0 1-1,0-1 1,0 1 0,0-1 0,-4 3-1,5-1-36,1-1 0,-1 1 0,0 0 0,1 0 0,-1 0 1,1 0-1,0 0 0,0 0 0,-1 0 0,1 1 0,1-1 0,-1 0 0,0 1 0,0-1 0,1 1 0,0-1 0,-1 4 0,1-2-18,-1 0 1,1 1-1,0-1 0,1 0 1,-1 0-1,1 0 0,-1 0 1,1 0-1,1 0 0,-1 0 1,0 0-1,1-1 0,0 1 1,0 0-1,4 5 0,-5-8-30,0 1 0,0 0 0,1-1 0,-1 1 0,1-1 0,-1 1 0,1-1 0,0 0 0,0 0 0,-1 0 0,1 0 0,0 0 0,0 0 0,0 0 0,0-1 0,0 1 0,0-1 0,0 1 0,0-1 0,0 0 0,0 0 0,0 0 0,1 0 0,-1 0 0,0 0 0,0-1 0,0 1 0,0-1 0,0 1 0,0-1 0,0 0 0,3-1 0,28-20-1140,-28 16-942,1 1-1,-1-1 1,0 0 0,0-1 0,5-10-1,0 0 132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12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2688,'0'0'579,"0"0"539,0 0 174,0 0-129,0 0-219,0 0-200,0 0-199,0 0-204,0 0-125,0 0-96,0 0-42,0 0 28,0 0-3,0 0 126,-4 22 2471,4 208 396,0-229-3088,5 33 1054,-1-11-4184,-3-8-8923,-1-15 10088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12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6864,'0'0'496,"0"0"329,0 0 348,0 0-13,24-1 708,48 10-3319,-25 4-7896,-32-7 7767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13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0 154 9152,'0'0'246,"0"0"310,0 0 480,0 0-150,28-14 610,41-29-348,-62 38-1038,-2 1-1,1-1 1,0 0 0,-1 0 0,0 0 0,0-1 0,-1 0 0,1 0-1,2-6 1,-6 11-98,0 0 0,-1 0 0,1 0 0,-1 0 0,0 1 0,1-1 0,-1 0 0,0 0 0,1 0 0,-1 0 0,0 0-1,0 0 1,0 0 0,0 0 0,0 0 0,0 0 0,0 0 0,0 0 0,-1 0 0,1 0 0,0 0 0,0 0 0,-1 0 0,1 0 0,-1 1 0,1-1 0,-1 0-1,1 0 1,-1 0 0,1 0 0,-1 1 0,0-1 0,1 0 0,-1 1 0,0-1 0,0 1 0,1-1 0,-1 0 0,0 1 0,0 0 0,0-1 0,-1 0 0,0 1 11,0-1 1,-1 1 0,1 0 0,0 0 0,0-1 0,-1 1-1,1 1 1,0-1 0,0 0 0,-1 0 0,1 1 0,0-1 0,0 1-1,0 0 1,0 0 0,0 0 0,-3 1 0,1 1 7,0 0 1,0 1-1,0-1 0,1 1 1,-1-1-1,1 1 0,0 0 1,0 1-1,1-1 1,-1 0-1,1 1 0,0-1 1,0 1-1,0 0 0,1-1 1,0 1-1,0 0 1,0 0-1,0 8 0,1-10-100,0 0-1,0 0 0,1 0 1,-1 0-1,1 0 1,-1 0-1,1 0 0,0 0 1,1 0-1,-1 0 0,0 0 1,1 0-1,0-1 0,-1 1 1,1-1-1,0 1 0,0-1 1,0 0-1,1 1 1,-1-1-1,1-1 0,-1 1 1,1 0-1,-1 0 0,1-1 1,0 0-1,0 1 0,0-1 1,0 0-1,0 0 1,0-1-1,5 1 0,10 2-1093,26-4-10707,-29 0 10021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13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79 320 3232,'7'-22'3906,"-6"17"-2889,4-44 4964,-5 47-5878,0 0 0,0 0 0,0 0 0,-1 0 0,1 0 1,0 0-1,-1 0 0,0 0 0,1 0 0,-1 1 0,0-1 0,0 0 1,0 0-1,0 1 0,0-1 0,0 0 0,0 1 0,-1-1 0,1 1 1,-1 0-1,-1-2 0,2 2-97,-1 1 0,1 0 0,0-1 0,-1 1 0,1 0-1,-1 0 1,1 0 0,0 0 0,-1 0 0,1 0 0,-1 0 0,1 0 0,0 1 0,-1-1 0,1 0 0,-1 1 0,1-1 0,0 1 0,0 0 0,-1-1 0,1 1-1,0 0 1,0 0 0,0 0 0,0 0 0,0 0 0,0 0 0,0 0 0,0 0 0,0 0 0,0 0 0,0 3 0,-3 1 14,0 1-1,1 0 1,0 0 0,0 0 0,-3 10-1,4-8 2,0-1 0,0 1 0,1 0 0,0 0 0,1-1 0,0 1 0,1 13 0,-1-19-35,1 0 0,-1 0 1,1 0-1,-1 0 0,1 0 0,0 0 0,0 0 1,0 0-1,0-1 0,0 1 0,0 0 0,0-1 1,1 1-1,-1 0 0,1-1 0,-1 0 1,1 1-1,-1-1 0,1 0 0,0 0 0,0 0 1,-1 0-1,1 0 0,0 0 0,0 0 0,0-1 1,0 1-1,0-1 0,0 1 0,0-1 1,0 0-1,0 0 0,4 0 0,-4-1-24,0 1-1,-1-1 0,1 1 1,-1-1-1,1 0 0,0 0 1,-1 0-1,0 0 0,1 0 1,-1 0-1,1 0 0,-1 0 1,0 0-1,0-1 0,0 1 1,0 0-1,2-4 0,17-30-223,-16 28 222,3-8-81,-1-1 0,-1 1 0,0-1 0,-1 0 0,0-1 0,-2 1 0,0-1 0,0 1 0,-2-1 0,0 0 0,-1 1 0,-3-17 0,2 19 455,-1 1 0,0 0 0,-1 0 0,-1 0 0,-6-13 1,11 25-193,0 1-42,-3 60 524,25 111 1075,-14-116-5774,-1 1-8046,-5-45 9908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42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0 1216,'0'0'417,"0"0"302,0 0 117,0 0 55,0 0-6,0 0-59,0 0-59,0 0-80,0 0-134,0 0-41,0 0 83,0 0-81,0 0-76,0 0-49,0 0-149,0 0-79,0 0-18,0 0-24,0 0-27,-23 27 1022,-31 69 103,37-62-1081,-42 61 1,35-71-81,12-14-43,11-10-74,1 0-25,0 0-12,0 0-142,24-11-4832,-13 6-1391,-9 5 6263,6-3-1245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3:41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9368,'0'0'886,"0"0"288,0 0-142,0 0-24,0 0-128,0 0-426,0 0-282,0 0-88,-3 15 8,14 248-54,-7-227-288,13 57 0,-17-93 207,0 0 1,1 0 0,-1 0 0,0 0 0,0 0-1,1 0 1,-1 0 0,0 0 0,0 0 0,0 0-1,1 0 1,-1 0 0,0 0 0,0 0 0,1 0-1,-1 0 1,0 0 0,0 0 0,1 0 0,-1 0-1,0 0 1,0 0 0,0 0 0,1-1 0,-1 1 0,0 0-1,0 0 1,0 0 0,1 0 0,-1-1 0,0 1-1,0 0 1,0 0 0,0 0 0,0-1 0,0 1-1,1 0 1,-1 0 0,0-1 0,0 1 0,0 0-1,0 0 1,0-1 0,7-10-2561,8-19-5902,-8 15 6790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43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0 1320,'0'0'493,"0"0"397,0 0 183,0 0-13,-12 19 1656,-7 14-1519,-2-1 0,-1-2 0,-32 35 0,-42 50-404,44-50-636,51-64-310,1-1-102,9-5-743,10-1-5064,-3 0 1743,-4 1 2824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43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1624,'0'0'532,"0"0"437,0 0 238,0 0-54,0 0-209,-14 24 3787,-31 62-3321,-94 107-556,137-190-1154,-10 16 476,9-7-4356,4-11-2881,3 0 7128,-4-1-605,6 1-1042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44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0 1536,'0'0'468,"0"0"515,0 0 302,-19 16 2471,-1 0-2527,0 0 0,1 1 1,-27 34-1,29-31-1120,1 1-1,2 1 1,0 1-1,1 0 1,2 1-1,-13 34 1,22-51 1787,-1 5-6584,5-7-1326,5-9 2739,2-5 1659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44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45 4504,'0'0'211,"0"0"325,0 0 154,22-19 819,14-2-941,-21 17 2114,-24 29-1184,-65 90-536,51-83-893,1 2 0,2 0 1,-23 54-1,37-63-170,6-24-143,11-13-3840,0 5-1443,-1-1 3619,2 0 343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45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12 2248,'0'0'307,"0"0"423,0 0 173,2-8 1174,-1 5 3122,-47 84-3563,30-56-1435,1 1 0,1 1 0,-12 33 0,-6 18-196,32-77-262,0-1-82,0 0-48,0 0-199,0 0-214,5-1-6802,2-3 5889,-3 2 1112,5-3-1015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45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18 2280,'0'0'204,"0"0"316,28-13 2764,9 9-1375,-36 4-1586,-1 0 65,0 0 97,-10 23 1872,-53 75-175,12-21-2044,9-15 91,29-45-212,0 2 0,1 0 0,1 0 0,1 1-1,1 1 1,-11 31 0,44-59-2693,10-23-7441,-23 21 8501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45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32 5280,'0'0'393,"0"0"338,0 0 91,0 0-184,13-29 890,-13 29-1509,0 0 0,1 0 0,-1-1 0,1 1 0,-1 0 1,0 0-1,1 0 0,-1-1 0,1 1 0,-1 0 0,0 0 0,1 0 1,-1 0-1,1 0 0,-1 0 0,1 0 0,-1 0 0,0 0 0,1 0 1,-1 0-1,1 0 0,-1 0 0,0 0 0,1 0 0,-1 1 0,1-1 1,-1 0-1,0 0 0,1 0 0,-1 1 0,0-1 0,1 0 0,-1 1 1,0-1-1,1 0 0,-1 0 0,0 1 0,1-1 0,-1 1 0,0-1 1,0 0-1,0 1 0,1-1 0,-1 0 0,0 1 0,0-1 0,0 1 1,0-1-1,0 1 0,0-1 0,0 0 0,0 1 0,0-1 0,0 1 1,0-1-1,0 1 0,0-1 0,0 0 0,0 1 0,-1 0 0,-1 26 1196,-3 2-807,4-20-336,0-1 1,-1 1-1,0 0 0,-1 0 0,0-1 0,0 0 0,-7 14 1,-28 34 897,18-26-1689,-19 35 1,39-64-1723,0-1-3579,0 0 3861,0 0 494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4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6504,'0'0'334,"0"0"329,0 0 349,0 0 423,0 0-23,0 0-332,-12 11 1366,6-1-2311,0 0 1,1 1-1,0 0 0,1 0 1,0 0-1,1 1 0,1-1 0,-1 1 1,0 18-1,2-11-122,0 0 1,2 1 0,0-1-1,1 0 1,6 21 0,-8-38-19,0-1 0,0 1-1,0 0 1,1-1 0,-1 1 0,1-1 0,-1 1 0,1-1-1,0 1 1,-1-1 0,1 1 0,0-1 0,0 1 0,0-1-1,0 0 1,0 0 0,0 0 0,1 1 0,-1-1 0,0 0-1,0 0 1,1-1 0,-1 1 0,1 0 0,-1 0 0,3 0-1,-1-1-181,0 0 0,-1-1 0,1 1-1,-1-1 1,0 0 0,1 1 0,-1-1-1,0 0 1,1 0 0,-1-1 0,0 1-1,0 0 1,0-1 0,0 0 0,0 1 0,3-5-1,12-10-8357,-7 5 6166,-7 8 2397,12-13-2102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4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5064,'0'0'626,"0"0"397,0 0 110,0 0 45,0 0 4,0 0-262,-11 27 2040,10-20-2847,0 1-1,0-1 0,1 0 1,0 1-1,0-1 0,0 1 0,1-1 1,1 1-1,2 8 0,-1 3 59,1 7-93,-4-16-111,2 0 0,-1-1 0,1 1 0,1-1 0,6 17 0,-9-25-270,8-5-1259,6-15-9940,-10 11 9617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5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7920,'0'0'352,"0"0"534,0 0 518,-2 24 1970,-1 17-2779,3 69 0,0-95-375,13-45-111,-5 14-142,-2 0-90,1 1 1,0-1-1,12-18 0,-16 29 127,0 1 0,0 0 0,0 0 0,1 0 0,-1 0 0,1 1 0,0 0 0,0-1 0,0 1 0,1 1 0,-1-1 0,1 1 0,-1-1 1,1 1-1,7-2 0,-11 4 12,0 1 0,0-1 0,-1 0 0,1 1 0,0-1 0,0 1 0,0-1 1,-1 1-1,1 0 0,0-1 0,-1 1 0,1-1 0,0 1 0,-1 0 0,1 0 1,-1-1-1,1 1 0,-1 0 0,0 0 0,1 0 0,-1 0 0,0 0 0,1-1 1,-1 1-1,0 0 0,0 0 0,0 1 0,8 30 121,-8-29-116,6 62 89,-6-50-204,2 1 1,-1-1-1,6 22 1,-6-37-447,0 1 0,-1-1 0,1 1 0,0-1 0,0 1 0,0-1 0,-1 0 0,1 1 0,0-1 0,0 0 0,0 0 0,0 0 0,0 1 0,-1-1 0,1 0 0,0 0 0,0 0 0,0-1 0,0 1 0,0 0 0,0 0 0,-1 0 0,1-1 1,1 1-1,0-1 683,7 0-2120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2:16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9888,'0'0'101,"18"19"827,-14-13-794,-1-1 1,1 0-1,-1 1 0,0 0 1,0 0-1,-1 0 0,0 0 1,0 0-1,0 0 1,0 8-1,1 7 241,-1 39-1,-3-47-186,1 0-1,1 0 0,0 0 0,1 0 1,0 0-1,1 0 0,5 15 0,-8-26-174,1-1 0,-1 0 0,1 0 0,0 0 0,-1 0 0,1 0 0,0 0 0,0 0 0,-1 0 0,1 0 0,0 0 0,0 0 0,0 0 0,0-1 0,0 1-1,0 0 1,1-1 0,-1 1 0,0-1 0,0 1 0,0-1 0,1 1 0,-1-1 0,3 0 0,-1 0 1,-1 0 0,1 0 0,0-1 0,0 1 0,0-1 1,0 0-1,-1 0 0,1 0 0,0 0 0,4-3 0,5-4-20,0-1-1,-1 0 1,15-14-1,-26 22 4,33-28-1106,19-12-10917,-33 28 10077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3:41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9648,'0'0'448,"0"0"354,-5 23 3001,2 35-3580,2 1 0,2-1 0,15 96 0,-14-140-514,0 1 1,1-1-1,1 0 0,5 15 0,5-4-3628,4-2-4578,-9-13 6782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5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9 127 7272,'0'0'430,"0"0"289,-2 8 3545,-3 12-2341,4-5-1901,0-1 1,2 1 0,-1 0 0,2-1 0,0 0 0,1 1-1,5 17 1,-8-31-2569,1-2-6524,5-5 7861,1-2-748</inkml:trace>
  <inkml:trace contextRef="#ctx0" brushRef="#br0" timeOffset="1">43 0 8088,'0'0'560,"0"0"408,0 0 504,0 0-32,0 0-408,0 0-504,0 0-264,0 0-136,0 0-56,0 0-424,0 0-288,0 5-528,0 1 152,4-1-7800,3 2 8176,0 0-1272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6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16 3344,'0'0'1476,"3"-13"4116,-2 11-747,3 27-4603,-1 0-1,-2 0 1,0 0 0,-1 1 0,-2-1-1,-5 29 1,-3 65 282,10-99-425,2 50 143,-2-67-231,0 0 1,1 0 0,-1 1 0,1-1 0,0 0 0,0 0 0,0 0 0,0 0 0,1 0 0,-1 0 0,1 0 0,0-1 0,0 1 0,0-1 0,0 1 0,0-1 0,4 3 0,-4-4-15,0 0 0,1-1 0,-1 1-1,1-1 1,-1 1 0,1-1 0,-1 0 0,1 0 0,-1 0 0,1 0 0,-1 0 0,1-1 0,-1 1 0,0-1-1,1 0 1,-1 0 0,1 1 0,-1-2 0,4-1 0,47-28-962,-46 26 625,20-15-1136,-10 7-3052,1 1-4201,-8 7 6808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6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5080,'0'0'351,"0"0"399,0 0 441,0 0 199,0 0 96,-23 14 2447,19-9-3822,1-1 0,0 0 0,0 1 1,1 0-1,-1-1 0,1 1 0,0 0 0,0 0 0,0 1 0,1-1 1,0 0-1,-1 8 0,0 11 2,1 36 1,1-40-49,1 40 58,0 2-1532,-1-47-3278,-1-5-3514,3-18 6465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4:5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6416,'0'0'662,"0"0"390,0 0 532,0 0 190,0 0-274,0 0-444,24-13 106,-9 7-1402,1 1 0,0 1 0,0 0 0,0 1 0,27-2-1,-15 5-3905,0 3-3573,-10 0 5827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01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119 104 2104,'0'0'453,"0"0"227,0 0 499,6-34 4725,-9-8-1984,3 41-3492,-12-19 245,10 19-657,-1 0 0,1 0 0,-1 0 0,1 0 0,-1 1 1,1-1-1,-1 1 0,1 0 0,-1 0 0,1 0 0,-1 0 0,0 0 0,1 1 0,-1-1 0,1 1 1,-1-1-1,1 1 0,-1 0 0,1 0 0,0 0 0,-3 2 0,1 0-1,1 0-1,-1 0 1,1 0-1,0 1 1,0-1-1,1 1 1,-1-1-1,1 1 1,-1 0-1,1 0 1,-2 6-1,0 0-7,1 0 0,1 0 0,-1-1 0,1 2 0,1-1-1,0 0 1,0 0 0,1 0 0,1 1 0,1 10 0,-2-19-6,0 0 1,0 0-1,1-1 1,-1 1-1,1 0 0,-1 0 1,1-1-1,0 1 1,-1-1-1,1 1 0,0 0 1,0-1-1,0 0 1,0 1-1,0-1 1,1 1-1,-1-1 0,0 0 1,1 0-1,-1 0 1,0 0-1,1 0 0,0 0 1,-1 0-1,1-1 1,-1 1-1,1 0 1,0-1-1,0 1 0,-1-1 1,1 0-1,0 1 1,0-1-1,-1 0 0,1 0 1,0 0-1,0-1 1,-1 1-1,1 0 1,3-1-1,1-2-4,0 1 0,0 0-1,-1-1 1,1 0 0,-1-1 0,0 1-1,1-1 1,-1 0 0,-1 0 0,6-5 0,-5 3-38,-1 0 0,1 0 1,-1-1-1,0 1 1,0-1-1,2-8 1,-5 13 41,0 0 0,0 0 0,0 0 0,0 0 1,-1-1-1,1 1 0,-1 0 0,0 0 0,0-1 0,0 1 1,0 0-1,0 0 0,0-1 0,0 1 0,-1 0 0,1 0 1,-1-1-1,0 1 0,1 0 0,-1 0 0,0 0 0,0 0 1,-1 0-1,-2-3 0,3 6 29,0 0 1,0 0-1,0 1 0,0-1 1,0 1-1,0-1 0,0 1 1,0-1-1,1 1 0,-1-1 1,1 1-1,-2 3 1,2 4-21,-1 0 1,1 0 0,1 0 0,0 0 0,0 0 0,1 0 0,0 0 0,0 0 0,1-1 0,0 1 0,1-1 0,0 0 0,0 0 0,10 13 0,-13-19-45,0-1 0,0 0 1,1 0-1,-1 0 1,0 0-1,1 0 1,-1 0-1,1 0 1,-1-1-1,1 1 1,-1 0-1,1-1 1,-1 1-1,1-1 1,0 0-1,-1 1 1,1-1-1,0 0 1,-1 0-1,1 0 1,0 0-1,2-1 1,-1 0-128,0 0 0,0 0 0,0-1 0,0 1 0,0-1 1,0 0-1,-1 0 0,1 0 0,-1 0 0,5-5 0,2-3-495,-1-1-1,0 0 1,-1 0-1,9-18 1,7-35-8376,-18 45 7623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01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2 3288,'0'0'529,"0"0"529,-4-1 9994,1 3-11886,1 2 871,0 0 1,0 0-1,0 0 0,0 0 1,1 1-1,-1-1 0,1 0 1,0 1-1,1-1 0,-1 7 1,1 52 48,1-34-20,0 7-105,1-26-139,-1 0 0,-1 1 0,0-1 0,-1 0 0,0 1 0,0-1 0,-1 0 1,-5 18-1,6-27-712,-16-22-3278,-14-38 2919,5 13 7873,26 45-5991,0-1-607,1 1-1,-1-1 1,0 1-1,1-1 0,0 1 1,-1-1-1,1 1 1,0 0-1,0-1 1,0 1-1,0 0 0,0-1 1,0 1-1,0 0 1,0 0-1,0 0 1,1 0-1,-1 0 0,0 0 1,1 0-1,-1 1 1,4-2-1,39-14-676,-30 12 316,-1-1-437,1 2 1,0 0-1,-1 0 1,20 0-1,5 2-8234,-22 1 7313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02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0 7264,'0'0'68,"0"0"253,0 0 430,0 0 361,0 0-47,0 0-258,0 0-337,-3 28 629,-7 8-418,1 0 0,-7 71-1,8-48-445,6-43-190,-1 0-12,1-1 1,-1 25-1,3-37-26,0 0 0,0 0 0,1 0 0,-1-1 0,0 1 0,1 0 0,0 0 1,0 0-1,0-1 0,0 1 0,0 0 0,0-1 0,1 1 0,-1-1 0,1 0 0,-1 1 0,1-1 0,0 0 0,0 0 0,4 3 1,-3-4 8,0 1 0,1-1 0,-1 0 0,0 0 1,1 0-1,-1-1 0,1 1 0,-1-1 1,1 0-1,-1 0 0,1 0 0,-1 0 1,1-1-1,-1 1 0,1-1 0,3-1 1,2-1 0,0 0 0,0 0 0,-1-1 0,15-8 0,8-7 3,-14 10-21,-1-1 0,0-1-1,0 0 1,-1-1-1,16-17 1,-30 28-1,0-1 0,1 0 0,-1 1 1,0-1-1,0 0 0,0 0 0,0 0 1,0 0-1,0 0 0,-1 0 0,2-4 0,-2 6-4,0-1-1,0 0 0,0 0 1,0 0-1,0 0 0,-1 1 1,1-1-1,0 0 0,0 0 1,0 0-1,-1 0 1,1 1-1,-1-1 0,1 0 1,0 0-1,-1 1 0,1-1 1,-1 0-1,1 1 0,-2-2 1,0 1-1,0 0-1,0 0 1,0 0 0,0 1 0,0-1 0,0 1 0,0-1 0,0 1-1,0-1 1,0 1 0,0 0 0,0 0 0,0 0 0,0 0 0,0 1-1,0-1 1,0 1 0,0-1 0,0 1 0,0-1 0,0 1 0,-2 1 0,-4 2 9,1 0 1,0 0 0,0 0 0,0 1 0,1 0 0,-1 0-1,1 1 1,-7 8 0,11-12 0,0 1 0,0-1-1,0 1 1,0-1 0,1 1 0,-1 0 0,1 0-1,0 0 1,0 0 0,0 0 0,0 0-1,0 0 1,1 0 0,-1 0 0,1 0-1,0 0 1,0 0 0,0 1 0,0-1-1,0 0 1,1 0 0,0 0 0,-1 0-1,3 6 1,-1-7-2,0 0 0,-1 0 1,1 0-1,0 0 0,0-1 0,0 1 0,0 0 0,0-1 0,0 0 0,0 1 0,1-1 0,-1 0 1,0 0-1,1 0 0,-1 0 0,1-1 0,-1 1 0,1-1 0,2 1 0,56 3-35,-50-4-8,-7 0 303,41 1-2098,23-5-10352,-46 0 10346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03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71 4048,'0'0'995,"-2"-32"5374,2 30-6240,0 1 0,0-1 1,-1 1-1,1-1 0,-1 1 0,1-1 1,-1 1-1,1-1 0,-1 1 1,0 0-1,0-1 0,0 1 0,0 0 1,0 0-1,0-1 0,0 1 1,0 0-1,0 0 0,-1 0 1,1 0-1,0 1 0,-1-1 0,1 0 1,0 0-1,-1 1 0,1-1 1,-4 0-1,2 1-103,0 0 0,1 1 0,-1-1 1,0 1-1,0-1 0,0 1 0,1 0 0,-1 0 0,0 0 1,1 1-1,-1-1 0,1 1 0,-5 2 0,-3 5-21,1 0 1,0 0-1,1 1 0,0 0 1,-12 21-1,12-18-3,8-13-2,-1 0 0,1 1 1,0-1-1,0 1 0,-1-1 1,1 0-1,0 1 0,0-1 1,0 1-1,-1-1 0,1 1 1,0-1-1,0 1 0,0-1 1,0 1-1,0-1 0,0 1 1,0-1-1,0 1 0,0-1 1,0 1-1,1-1 0,-1 1 1,0-1-1,0 1 0,0-1 1,1 1-1,-1-1 0,0 0 1,0 1-1,1-1 0,-1 1 1,0-1-1,1 0 0,-1 1 1,0-1-1,1 0 0,-1 0 1,1 1-1,-1-1 0,1 0 1,-1 0-1,0 1 0,1-1 1,-1 0-1,1 0 0,-1 0 1,1 0-1,-1 0 1,1 0-1,-1 0 0,1 0 1,-1 0-1,2 0 0,23 1 27,-18-5-29,-1 1-1,0-1 1,0 0 0,0 0-1,0-1 1,-1 0-1,0 0 1,0 0 0,7-10-1,8-7-40,-13 16 41,-2 0 1,1-1-1,-1 0 0,0 0 0,7-14 1,-11 20 30,-1 1 48,0 0-2,0 0 20,0 0 14,-10 27 68,10-23-139,0 0-1,0 0 1,0 0 0,1 0-1,0-1 1,0 1-1,0 0 1,0 0-1,1 0 1,-1-1 0,1 1-1,0-1 1,0 1-1,0-1 1,0 0 0,1 0-1,4 5 1,-3-5-480,-1 0 0,1 0 0,0-1 1,0 1-1,9 3 0,26 5-11475,-22-9 9854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03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10 4176,'0'0'281,"0"0"521,-25-9 5444,21 11-6081,0 0 0,0 0-1,0 0 1,0 1 0,0-1 0,0 1 0,1 0-1,-1 0 1,1 0 0,0 1 0,0-1 0,0 1 0,0 0-1,1 0 1,0 0 0,-1 0 0,1 0 0,-1 5-1,2-6-161,1 0 0,0 0 0,-1 0 0,1 0 0,0 0 0,0 0 0,1 0-1,-1 0 1,1 0 0,-1 0 0,1 0 0,0-1 0,0 1 0,0 0-1,1 0 1,-1-1 0,1 1 0,-1-1 0,1 1 0,0-1 0,0 0 0,0 0-1,0 1 1,0-1 0,1-1 0,-1 1 0,0 0 0,6 2 0,18 11 29,-25-15-14,-1 0 8,0 0-13,0 1-10,0 0-1,-1 0 1,1 0 0,0 0 0,-1 0 0,1 0-1,-1 0 1,1 0 0,-1 0 0,0 0 0,1 0-1,-1 0 1,0 0 0,0-1 0,0 1-1,1 0 1,-1-1 0,0 1 0,0 0 0,0-1-1,0 1 1,0-1 0,0 0 0,-1 1 0,-26 9 23,-39 0-965,66-10 205,1 0-204,5-4-7165,6-2 5599,-1 2 825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04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6512,'0'0'217,"0"0"254,0 0 453,0 0 284,0 0-150,0 0-198,0 0-162,0 0-212,0 0-98,-11 23 923,3 20-754,-5 77 0,11-11-2800,2-107 1267,0-2-84,0 0-1052,0-3-4027,3 0 5450,-2 1 221,3-5-1084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3:42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43 8384,'0'0'349,"0"0"199,0 0 121,0 0 50,0 0 34,-7-20 1654,5 18-2360,0 0 1,0 0-1,0 0 1,0 1-1,-1-1 1,1 0-1,-1 1 0,1 0 1,-1-1-1,0 1 1,1 0-1,-1 0 1,0 1-1,0-1 0,0 1 1,1-1-1,-1 1 1,0 0-1,0 0 1,0 0-1,0 0 1,0 0-1,0 1 0,0 0 1,1-1-1,-1 1 1,0 0-1,1 0 1,-1 1-1,0-1 0,1 0 1,-1 1-1,1-1 1,-3 4-1,-1-1-27,0 1-1,0 0 0,1 0 1,0 0-1,0 1 0,0-1 1,1 1-1,0 1 0,0-1 1,0 0-1,1 1 1,-4 10-1,6-12-17,0 0-1,0 0 1,0 0 0,1 0 0,0 0 0,0 0 0,0 0-1,0 0 1,1 0 0,0 0 0,0 0 0,0 0 0,3 5-1,-4-9-6,1 1-1,0-1 1,0 1-1,-1-1 1,1 0-1,0 0 0,0 0 1,0 1-1,1-1 1,-1 0-1,0 0 1,0 0-1,1-1 0,-1 1 1,0 0-1,1 0 1,-1-1-1,2 2 1,0-2-19,-1 0 1,0 0 0,1 0 0,-1 0-1,0 0 1,1 0 0,-1-1 0,0 1 0,1-1-1,-1 1 1,0-1 0,0 0 0,0 0-1,1 0 1,2-2 0,39-28-671,15-26-8850,-41 40 6294,3-5 1457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04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4480,'0'0'649,"0"0"532,0 0 337,0 0 175,0 0 63,0 0-223,0 0-515,0 0-444,12-15-67,3 8-574,1 0 1,0 1 0,20-4-1,1 1-2786,8-2-7036,-24 5 7996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04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0 458 9848,'0'0'609,"0"0"-105,0 0 7,14-14 1458,1-3-1851,-1-1 0,-1-1 1,0 0-1,-1 0 0,-2-1 0,0 0 1,10-29-1,-10 16-88,-1-1-1,-2 1 1,-1-2 0,1-36 0,-2 15 960,-19 77-187,11-5-695,1 0 1,0 0-1,1 0 1,1 1-1,0-1 0,4 20 1,-1 39 72,-8-1 87,2-51-498,1 1-1,1 0 0,1-1 0,4 25 1,-4-47-2390,0-1-5843,0 0 5425,0 0 783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07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120 394 5496,'5'-26'3642,"-2"18"-3024,0 1 0,-1 0-1,0-1 1,-1 1-1,0-1 1,0 0 0,-1 0-1,0-10 1,0 16-597,0 0 0,0 0 0,0 0 0,-1 0 0,1 0 0,0 0 0,-1 1 0,0-1 0,1 0-1,-1 0 1,0 0 0,0 1 0,0-1 0,0 0 0,0 1 0,-1-1 0,1 1 0,0 0 0,-1-1 0,1 1 0,-1 0 0,1 0 0,-1 0 0,1 0 0,-1 0 0,0 0 0,0 0 0,0 0 0,1 1 0,-1-1 0,0 1 0,0-1-1,0 1 1,0 0 0,0 0 0,0 0 0,0 0 0,-2 0 0,3 1-18,-1-1 1,0 1-1,0 0 0,0-1 0,1 1 1,-1 0-1,0 0 0,1 0 0,-1 0 1,1 1-1,-1-1 0,1 0 0,-1 1 1,1-1-1,-1 2 0,-20 28-12,17-24 13,0 1-1,1 1 0,0-1 0,0 1 0,0 0 0,1 0 0,1 0 1,-3 18-1,4-24-2,0 0 1,1 0 0,0 0-1,-1 0 1,1 0 0,0 0-1,1 0 1,-1 0 0,1 0-1,-1 0 1,1 0 0,0 0 0,0 0-1,0 0 1,0 0 0,1 0-1,-1 0 1,1-1 0,0 1-1,-1-1 1,1 1 0,0-1-1,1 0 1,-1 0 0,0 0-1,1 0 1,2 2 0,-4-4-7,1 1 0,0-1-1,-1 0 1,1 0 0,-1 0 0,1 0 0,0 0 0,-1-1 0,1 1-1,-1 0 1,1-1 0,-1 1 0,1-1 0,-1 0 0,1 1 0,-1-1-1,0 0 1,1 0 0,-1 0 0,0 0 0,0 0 0,0 0 0,2-1-1,24-29-389,-17 12-263,0-1 0,-1-1 1,-1 1-1,-1-1 0,-1 0 0,-1-1 0,5-36 0,-2-51 107,-7 3 5924,-1 102-4978,-1 22-60,-1 1 0,-8 34 1,-2 11-226,4-11-53,4-29-43,1-1-1,0 1 1,2 0-1,1-1 1,1 1-1,4 26 1,-4-47-15,0 0 1,0 0 0,0 0 0,0 0 0,1-1 0,-1 1 0,1 0 0,0-1 0,0 1 0,0-1 0,0 1 0,0-1 0,1 0 0,-1 0 0,1 0 0,-1 0 0,1-1 0,0 1 0,-1-1 0,1 1 0,0-1 0,0 0 0,0 0 0,0 0 0,0 0 0,1-1 0,-1 0-1,0 1 1,0-1 0,0 0 0,0 0 0,1-1 0,4 0 0,-1 0-22,1 0 0,0-1 0,-1 1 0,1-2 0,-1 1 0,0-1 0,0 0 0,0 0 0,0-1 0,0 0 0,-1-1 0,12-9 0,-13 9 8,0-1 1,-1 1 0,1-1-1,-2-1 1,1 1 0,6-14-1,-10 19 14,1 0 0,-1-1 0,1 1-1,-1-1 1,1 1 0,-1 0-1,0-1 1,1 1 0,-1-1 0,0 1-1,0-1 1,0 1 0,0-1 0,-1 1-1,1-1 1,0 1 0,-1-1 0,1 1-1,-1-1 1,1 1 0,-1 0 0,1-1-1,-1 1 1,0 0 0,0-1-1,0 1 1,0 0 0,0 0 0,0 0-1,0 0 1,0 0 0,0 0 0,-1 0-1,1 0 1,0 1 0,0-1 0,-1 0-1,1 1 1,-1-1 0,-1 0 0,0 1 13,1 0 1,0-1-1,0 1 1,-1 0-1,1 0 1,0 1-1,0-1 1,-1 0-1,1 1 1,0 0-1,0-1 1,0 1 0,0 0-1,-1 0 1,1 0-1,1 0 1,-1 0-1,0 1 1,0-1-1,0 1 1,1-1-1,-1 1 1,1 0 0,-1-1-1,1 1 1,-1 0-1,1 0 1,-1 2-1,-1 1-8,0 0 0,0 0 0,1 0 0,-1 0 0,1 0 0,1 1 0,-1-1-1,1 1 1,0 0 0,-1 5 0,2-9 14,0 1 0,1-1 0,-1 0-1,0 1 1,1-1 0,0 0 0,-1 0 0,1 1-1,0-1 1,0 0 0,0 0 0,1 0 0,-1 0-1,0 0 1,1 0 0,-1-1 0,1 1-1,0 0 1,-1-1 0,1 1 0,0-1 0,0 0-1,0 0 1,0 1 0,0-1 0,0 0 0,0-1-1,1 1 1,-1 0 0,0-1 0,0 1 0,5 0-1,-2-1-311,1 1 0,-1-1-1,0 0 1,1 0-1,-1-1 1,6 0-1,-7 0-980,1 0 0,-1 0 1,0-1-1,0 1 0,0-1 0,0 0 0,4-3 0,3-3-1483,1 0 757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07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7424,'0'0'257,"0"0"102,0 0 214,0 0 287,0 0-65,0 0-206,0 0-72,17 17 1675,-14-12-2014,1 0-1,-2 0 1,1 0 0,0 0-1,-1 0 1,0 0-1,0 1 1,-1-1 0,0 1-1,1 6 1,-1-6-167,1 0 0,-1 0 1,1 0-1,0 0 0,0 0 1,1-1-1,3 7 0,-6-12-10,1 1 1,-1-1-1,1 0 0,-1 1 0,0-1 0,1 0 1,-1 0-1,1 1 0,-1-1 0,1 0 0,-1 0 1,1 0-1,-1 0 0,1 0 0,-1 0 0,1 0 1,-1 0-1,1 0 0,-1 0 0,1 0 0,0 0 1,-1 0-1,1 0 0,-1 0 0,1 0 1,-1 0-1,0-1 0,1 1 0,-1 0 0,1 0 1,-1-1-1,1 1 0,-1 0 0,0-1 0,1 1 1,0-1-1,17-16 14,-15 13-9,8-6-195,0-1 1,14-18 0,-3-9-4575,-21 37-1541,-1 1 4011,0 0 550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08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4552,'0'0'497,"0"0"375,0 0 380,0 0 52,0 0 104,0 0-267,0 0-394,0 23 897,2 5-1398,5 38 0,-4-51-661,-3-15 223,1 0 0,-1 0-1,0 1 1,1-1 0,-1 0-1,1 0 1,-1 0 0,1 0-1,-1 0 1,1 0 0,-1 0 0,1 0-1,-1 0 1,0 0 0,1-1-1,-1 1 1,1 0 0,-1 0-1,1 0 1,-1 0 0,0-1-1,1 1 1,-1 0 0,1 0-1,-1-1 1,0 1 0,1 0 0,-1-1-1,0 1 1,1 0 0,-1-1-1,0 0 1,11-7-4732,-8 5 4409,6-6-1186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08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7584,'0'0'728,"0"0"592,0 0 424,0 0-120,0 0-496,-6 1-464,6-1-488,0 0-88,-3 7-48,0 0-88,3 0-152,0-2-248,3 2-416,0 0 424,3 1-9824,-1-1 9552,1 0-1400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08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60 8176,'0'-4'360,"1"1"0,-1 0 0,0 0 0,0 0 0,0-1 0,0 1 0,0 0 0,-1 0 0,1 0 0,-1-1 0,0 1 0,0 0 0,-3-5 1,4 8-273,-1-1 1,1 0-1,-1 0 1,1 1-1,-1-1 1,0 0-1,1 1 1,-1-1-1,0 1 1,0-1-1,0 1 1,1-1-1,-1 1 1,0 0-1,0-1 1,0 1-1,0 0 1,0-1-1,-1 1 1,0 0-57,0 0 0,0 1 0,0-1 0,0 0 1,0 1-1,0-1 0,0 1 0,0 0 0,0 0 0,1-1 1,-1 1-1,-3 2 0,-1 2 48,0 0 1,1 0-1,-1 0 1,1 0-1,0 1 1,0 0-1,1 0 0,-1 0 1,-5 14-1,7-16-67,1 0 0,0 0 1,1 1-1,-1-1 0,1 1 0,0 0 0,0-1 0,0 1 0,1 0 0,0-1 0,-1 1 0,2 0 0,-1 0 0,0-1 0,1 1 0,3 9 0,-3-12-12,1 1 0,-1-1-1,1 1 1,0-1-1,-1 0 1,1 0-1,1 0 1,-1 0 0,0 0-1,0 0 1,1 0-1,-1-1 1,1 1-1,-1-1 1,1 0-1,0 0 1,-1 0 0,1 0-1,0 0 1,0-1-1,0 1 1,0-1-1,0 0 1,0 1 0,4-2-1,1 1-15,1 0 0,-1-1 0,1-1-1,-1 1 1,0-1 0,1-1 0,11-4 0,-6 1 13,0 0 1,-1-1-1,0-1 1,0 0-1,0-1 1,-1 0-1,-1-1 1,17-17 0,-21 10 97,-7 17-92,0-1 1,0 1-1,0 0 1,0 0 0,-1-1-1,1 1 1,0 0-1,0-1 1,0 1-1,0 0 1,-1 0 0,1-1-1,0 1 1,0 0-1,0 0 1,-1 0 0,1-1-1,0 1 1,-1 0-1,1 0 1,0 0-1,0 0 1,-1-1 0,1 1-1,0 0 1,-1 0-1,1 0 1,0 0-1,-1 0 1,-1 0 18,1 0 1,-1 0-1,0 0 0,1 0 0,-1 0 1,1 1-1,-1-1 0,0 0 0,1 1 1,-1-1-1,1 1 0,-2 1 0,-3 3 59,0 1-1,0 0 0,1 0 0,0 0 0,0 1 0,1 0 0,-1 0 0,2 0 0,-4 8 0,5-10-51,1-1 1,-1 0 0,1 0-1,0 1 1,0-1-1,1 0 1,0 1-1,-1 6 1,2-9-21,-1 0-1,0 0 0,1 0 1,-1 0-1,1 0 1,-1 0-1,1-1 1,0 1-1,0 0 1,0 0-1,0 0 1,0-1-1,1 1 0,-1-1 1,0 1-1,1-1 1,-1 1-1,4 1 1,-2-1-16,0-1 0,1 0 1,-1 1-1,1-2 0,-1 1 0,1 0 1,-1-1-1,1 1 0,-1-1 0,1 0 1,0 0-1,-1 0 0,1-1 0,0 1 1,-1-1-1,1 0 0,-1 0 0,5-2 1,10-4-526,35-18 0,-50 23 432,13-7-1050,16-7 622,-20 11-3880,-1 2-4253,-5 1 6568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14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818 51 1336,'0'0'336,"0"0"481,0 0 253,0 0 28,14-26 2110,-14 25-3037,1 1-1,-1-1 1,0 1-1,1-1 1,-1 1-1,0-1 1,0 1-1,1-1 1,-1 0 0,0 1-1,0-1 1,0 1-1,0-1 1,0 0-1,0 1 1,0-1-1,0 0 1,0 1 0,0-1-1,0 1 1,0-1-1,0 0 1,0 1-1,-1-1 1,1 1-1,0-1 1,0 0-1,-1 1 1,1-1 0,0 1-1,-1-1 1,1 1-1,-1-1 1,1 1-1,-1-1 1,-13-2 3003,0 3-4141,0 1 1079,-1 0 1,0 2 0,0-1-1,-19 8 1,-32 5 51,11-6-115,1 1-1,0 4 1,0 1-1,2 3 0,0 2 1,1 2-1,1 3 1,2 2-1,-53 37 0,87-54-47,2 1 0,-1 0-1,-19 24 1,31-34-13,1-1-1,0 0-6,0 0-38,0 0-17,43-17-2069,-35 15 1064,6 2-8490,-9 0 6968,0 0 750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14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17 2504,'0'-13'2709,"-1"10"4946,-2 6-7571,0 0 0,0 0 1,0 1-1,0-1 0,1 1 0,-1 0 1,1 0-1,0 0 0,0 0 1,1 0-1,-3 7 0,-11 54 315,12-51-195,1-7-159,1 1 0,0 0 0,0-1 0,0 1 0,1 0 0,1-1 0,1 14-1,-1-19-41,-1 0-1,1 0 1,-1 0-1,1 0 1,0 0-1,0 0 1,0 0-1,0 0 1,0-1-1,1 1 1,-1 0-1,0-1 1,1 1-1,-1-1 1,1 0-1,0 1 1,-1-1-1,1 0 1,0 0-1,0 0 1,0 0-1,0 0 1,0-1-1,0 1 1,0-1-1,0 1 1,0-1-1,0 1 1,0-1-1,0 0 1,0 0-1,0 0 1,3-1-1,19-2-36,-1 0 0,1-2-1,-1-1 1,35-13-1,-7 2-3608,0 3-5660,-30 10 7503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23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 2072,'0'0'983,"0"0"-193,0 0 229,0 0 129,0 0-32,0 0-981,0 0 0,0 0 1,0 0-1,0 0 0,0 0 0,0 0 1,0 0-1,0 0 0,0 0 0,0-1 1,-1 1-1,1 0 0,0 0 0,0 0 1,0 0-1,0 0 0,0 0 1,0 0-1,0 0 0,0 0 0,0 0 1,0 0-1,-1 0 0,1 0 0,0 0 1,0 0-1,0 0 0,0 0 0,0 0 1,0 0-1,0 0 0,0 0 1,0 0-1,-1 0 0,1 0 0,0 0 1,0 0-1,0 0 0,0 0 0,0 0 1,0 0-1,0 0 0,0 0 0,0 0 1,0 0-1,-1 0 0,1 0 0,0 0 1,0 0-1,0 1 0,0-1 1,0 0-1,0 0 0,0 0 0,0 0 1,0 0-1,0 0 0,0 0 0,0 0 1,0 0-1,0 1 0,-3 20 202,1 1 1,2 34-1,-1 14-42,-4 16-58,10 150 0,-5-231-817,0 9 1327,1-11-4314,-1-2-3784,0-1 815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3:42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8472,'0'0'276,"-18"8"4737,14-3-4885,1 0 1,1 0-1,-1 0 0,1 0 1,0 0-1,0 1 0,1-1 1,-1 1-1,1-1 0,0 1 1,1 0-1,-1 6 0,1 15-193,5 35-1,-1-22 185,-3 29-232,5 54 424,-4-111-574,0-1-1,0 0 1,1 0 0,0 1-1,1-2 1,1 1 0,-1 0-1,8 10 1,-6-13-208,-5-5-631,1-1 0,1 0-1,-1 1 1,0-1 0,0 0 0,1 0 0,-1-1-1,1 1 1,5 2 0,4 2-642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23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0 131 3320,'0'0'1581,"0"0"-341,8-20 3915,-2 13-4835,0-1 0,0 1 1,1 1-1,0-1 1,0 1-1,1 0 1,0 1-1,0 0 0,0 0 1,0 0-1,1 1 1,0 1-1,0-1 0,9-1 1,9-2-269,0 1-1,0 1 1,46-1 0,-55 4-592,46 1 1256,-35 6-3381,-27-4 1963,0 0 1,0 0-1,0-1 1,-1 1-1,1 0 0,0 1 1,-1-1-1,1 0 1,0 0-1,1 3 0,3 3-5392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23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3864,'0'0'1840,"0"0"-378,0 0 24,0 0 276,0 0-347,0 0-342,0 23 943,0 4-1639,6 144 713,-6-171-1084,0 0 0,0 0 0,0 0 0,0 0 0,0 0 0,0-1 0,0 1 0,0 0 0,0 0 0,0 0 0,0 0 0,0 0 0,0 0 0,1 0-1,-1 0 1,0 0 0,0 0 0,0 0 0,0 0 0,0 0 0,0 0 0,0 0 0,0 0 0,0 0 0,0 0 0,0 0 0,0 0 0,1 0 0,-1 0 0,0 0 0,0 0 0,0 0 0,0 0 0,0 0 0,0 0 0,0 0 0,0 0 0,0 0 0,0 0 0,0 0 0,0 0 0,1 0 0,-1 1 0,0-1 0,0 0 0,0 0 0,0 0 0,6-17 87,8-33-137,-10 35 66,3-13-103,21-62 94,-25 82-57,1-1 0,0 1 0,0 0 1,1 1-1,0-1 0,0 1 0,1 0 1,7-8-1,-11 13-73,0 0 1,0 0 0,1 0-1,-1 1 1,1-1 0,-1 1-1,1-1 1,-1 1 0,1 0-1,0 0 1,-1 0-1,1 0 1,0 0 0,0 1-1,5-1 1,-6 1-520,-1 0-1,1 1 1,-1-1 0,1 1-1,-1-1 1,1 1 0,-1-1-1,1 1 1,-1 0 0,1-1-1,-1 1 1,2 2-1,4 2-5501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24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3728,'0'0'1756,"0"0"-471,0 0-106,0 0 123,2-20 3726,1 32-4695,-1-1-1,0 0 1,0 23-1,-2-22-256,1 1-1,0 0 1,6 23-1,-6-33-69,1 1 0,-1-1 0,0 0 0,1 0 0,0 1 0,0-1 0,0-1 0,0 1 0,0 0 0,0 0 0,1-1 0,-1 1 0,1-1 0,0 0 0,0 0 0,0 0 0,0 0 0,4 2 0,-6-4-13,0 1 1,1-1 0,-1 0-1,0 0 1,0 0 0,0 0 0,0 0-1,0 0 1,0 0 0,1 0-1,-1 0 1,0 0 0,0 0 0,0-1-1,0 1 1,0-1 0,0 1 0,0-1-1,0 1 1,0-1 0,0 1-1,0-1 1,0 0 0,0 1 0,-1-1-1,1 0 1,0 0 0,0 0-1,-1 0 1,1 0 0,-1 0 0,1 0-1,-1 0 1,1 0 0,0-1 0,16-46-616,-14 37 471,3-7-1,-1 1-1,-1-1 1,-1 0 0,2-31 0,-5 48 409,0 38 911,11 80-493,-4-65-386,-2 58 0,-5-90-259,-4 64 25,4-78-45,-1 1 1,-1-1 0,1 1-1,-1-1 1,0 0-1,0 0 1,-1 0 0,0 0-1,0 0 1,-4 5-1,7-10-6,0-1-1,-1 1 0,1-1 0,0 1 0,-1-1 1,1 0-1,0 1 0,-1-1 0,1 1 0,-1-1 1,1 0-1,-1 0 0,1 1 0,0-1 0,-1 0 0,1 0 1,-1 1-1,1-1 0,-1 0 0,0 0 0,1 0 1,-1 0-1,1 0 0,-1 0 0,1 0 0,-1 0 1,1 0-1,-1 0 0,1 0 0,-1 0 0,1 0 1,-1 0-1,1-1 0,-1 1 0,0 0 0,-13-19 43,11 13-49,1-1 0,0 1 0,0-1 0,0 0 0,0-7 0,2 4-114,0 1 0,0 0-1,1-1 1,0 1 0,1 0-1,0-1 1,1 1 0,0 0 0,0 1-1,0-1 1,1 0 0,1 1-1,9-14 1,-8 15-1662,0-1 1,1 1-1,0 1 0,14-11 0,-4 4-4963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25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98 204 4144,'0'0'1948,"0"-26"2980,3-1-3301,-1 11-960,-1 0 0,-1 0-1,-1-19 1,1 31-622,-1 1 0,1-1 0,-1 0 0,0 1 0,0-1 0,0 1 0,-1-1 0,1 1 1,-1 0-1,0 0 0,0-1 0,0 1 0,0 0 0,0 1 0,-1-1 0,1 0 0,-1 1 0,0-1 0,-4-2 1,7 5-43,-1 0 1,1 0 0,-1-1 0,1 1 0,-1 0 0,1 0 0,-1 0 0,0 0 0,1 0 0,-1 0 0,1 0 0,-1 0 0,0 0 0,1 0 0,-1 0 0,1 0 0,-1 0 0,1 0 0,-1 0 0,0 1 0,1-1 0,-1 0 0,1 1 0,-1-1 0,1 0 0,-1 1 0,1-1 0,-1 1 0,-14 18 44,-4 28 5,18-41-48,-12 76 107,13-74-101,0-1-1,0 1 0,0 0 0,1-1 1,0 1-1,1-1 0,0 1 1,4 11-1,-5-18 3,2-1-9,0 0 0,0-1 0,0 0 0,0 0 0,0 0 0,0 0 0,0 0 0,0-1 0,-1 1 0,1-1 0,0 0 0,-1 0 0,1 0 0,-1 0 0,0 0 0,0 0 0,0-1 0,0 1 0,0-1-1,0 1 1,0-1 0,-1 0 0,2-4 0,5-10-28,-2 1-1,9-35 1,-10 35-10,8-36 137,-13 51-6,0 1 55,0 0 44,6 30 107,-5-22-488,2 9 309,0 0 0,0 0 1,2 0-1,9 24 0,-12-36-291,1-1-1,-1 1 1,1-1 0,0 0-1,0 0 1,1 0-1,-1 0 1,6 5-1,-5-7-341,-1 1-1,1-1 1,-1 0 0,1 0-1,0 0 1,0-1-1,0 1 1,0-1 0,0 0-1,0 0 1,7 0-1,5 1-3199,-1-1-2884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25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72 4104,'0'0'1954,"0"0"-335,0 0 100,-4-7 2946,-5-9-3384,8 14-1231,-1 1-1,1-1 1,-1 1 0,1 0-1,-1-1 1,0 1-1,1 0 1,-1 0 0,0 0-1,0 0 1,0 1-1,0-1 1,1 0-1,-1 1 1,0 0 0,0-1-1,0 1 1,0 0-1,0 0 1,0 0 0,-1 0-1,1 0 1,0 0-1,0 1 1,1-1 0,-1 1-1,0-1 1,0 1-1,-2 1 1,1 0-16,-1 1 0,1 0 0,0 0-1,0 0 1,0 0 0,0 0 0,0 0 0,1 1 0,0-1 0,0 1-1,0 0 1,-3 7 0,3-7-29,0 0-3,0 0-1,0 1 1,0-1 0,1 1 0,0-1-1,-1 1 1,2-1 0,-1 1-1,0 0 1,1-1 0,0 1-1,0 0 1,0-1 0,1 1-1,1 6 1,-2-10-4,1 0 0,-1 0 0,1 0 0,0 0 0,-1 0 0,1 0 0,0 0 0,0-1 0,0 1 0,0 0 0,0 0 0,0-1 0,-1 1 0,2 0 0,-1-1 0,0 1 0,0-1 0,0 1 0,0-1 0,0 0 1,0 1-1,0-1 0,1 0 0,-1 0 0,0 0 0,0 0 0,0 0 0,0 0 0,2 0 0,27-11-125,-28 10 114,3-2-2,-1 0-1,0 0 0,-1 0 1,1-1-1,-1 1 0,0-1 0,1 0 1,-1 0-1,-1 0 0,1-1 1,-1 1-1,0-1 0,0 1 0,0-1 1,2-8-1,0-3-2,0 0-1,0-1 1,0-22-1,-4 26 73,-3 16 145,-1 23-25,6 25-127,17 87-1,-12-99 52,-1 0 0,-2 0 0,-2 0 0,-4 55-1,2-91-73,0 0 0,-1-1 0,1 1-1,-1 0 1,0-1 0,0 1 0,0 0-1,0-1 1,0 1 0,-1-1 0,1 0-1,-1 1 1,0-1 0,1 0 0,-1 0-1,0 0 1,0 0 0,0 0 0,-1-1-1,-4 4 1,6-5-19,0 1 0,0-1 0,0 0 0,0 1 0,0-1 0,-1 0 0,1 0 0,0 0 0,0 0 0,0 0 0,-1 0 0,1 0 0,0 0 0,0-1 0,0 1 0,0 0 0,-1-1 0,1 1 0,-1-1 0,0-1-12,0 1 1,0-1-1,0 1 1,1-1-1,-1 1 0,1-1 1,-1 0-1,1 0 1,0 0-1,-1 0 1,1 0-1,0 0 1,-1-4-1,-1-2-76,0-1 1,0 0-1,1 0 0,0-1 1,0 1-1,1 0 0,1 0 0,-1-1 1,2-12-1,0 16-230,1 0 0,-1 0 0,1 0 0,0 0 0,0 0 0,4-7 0,-3 8-866,0 0 0,0 0-1,1 0 1,0 0 0,0 0-1,9-7 1,-2 3-5834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26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90 2624,'0'0'1221,"0"0"-346,0 0-35,0 0-47,0 0-130,8-31 8069,-10 26-8613,-1 1 1,1 0 0,-1 0-1,0 0 1,0 1 0,0-1 0,0 1-1,0-1 1,-1 1 0,0 0 0,0 1-1,-6-5 1,9 7-117,-1-1 0,0 0 0,1 1 0,-1-1 0,0 1 0,0 0 0,1 0 0,-1 0 0,0-1 0,0 1-1,0 1 1,1-1 0,-1 0 0,0 0 0,0 1 0,1-1 0,-1 1 0,0 0 0,0-1 0,1 1 0,-1 0 0,1 0 0,-1 0 0,1 0 0,-1 0 0,1 0-1,0 1 1,-1-1 0,1 0 0,0 1 0,0-1 0,0 1 0,0-1 0,0 1 0,0-1 0,0 3 0,-1 1 1,-1 1 0,2-1 0,-1 1 0,0 0 0,1-1 0,0 1 0,1 0 0,-1 0 0,1 7 0,0-11-5,1 0 0,-1 0 0,0 0 0,0 0 0,1 0 0,0 0 0,-1 0 1,1 0-1,0 0 0,0 0 0,0 0 0,2 3 0,-2-4-5,0-1 1,0 1-1,-1 0 1,1 0-1,0-1 1,0 1-1,0-1 1,1 1-1,-1-1 0,0 1 1,0-1-1,0 0 1,0 1-1,0-1 1,0 0-1,1 0 1,-1 0-1,0 0 0,0 0 1,0 0-1,1 0 1,-1 0-1,0-1 1,2 0-1,1 0-43,0-1 1,1 0-1,-1 0 0,0 0 0,0-1 1,0 1-1,0-1 0,0 0 0,-1 0 1,1-1-1,-1 1 0,0-1 0,0 1 0,0-1 1,-1 0-1,1 0 0,3-8 0,-3 5 67,0 0 1,0 1-1,-1-1 0,0 0 0,0-1 0,-1 1 0,2-14 0,-2 47 30,-2-19-35,1 0 1,0 0 0,1 0 0,0 0 0,0 0-1,0 0 1,1 0 0,0 0 0,0 0 0,1-1-1,4 9 1,-7-15-34,1 1 1,0 0-1,0 0 0,0-1 0,0 1 1,0-1-1,0 1 0,0 0 0,0-1 1,0 0-1,0 1 0,0-1 0,0 0 0,0 1 1,0-1-1,1 0 0,-1 0 0,0 0 1,0 0-1,0 0 0,0 0 0,0-1 1,0 1-1,1 0 0,-1 0 0,0-1 1,0 1-1,0-1 0,1 0 0,29-14-1796,15-17-2612,-18 9 5800,-27 22-337,-1 1 42,0 0-66,0 0-409,0 0-208,0 0-36,0 0-86,0 0-46,0 0-39,5 34 491,3 19-1286,-8-52 177,0-1-98,2 0 43,-1 0 0,0-1 0,0 1 0,1 0 0,-1-1 0,0 1 0,0-1 0,0 1 0,0-1 0,0 0-1,0 0 1,0 1 0,0-1 0,0 0 0,0 0 0,1-1 0,0 0-431,7-7-5484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26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4888,'0'0'2464,"0"0"66,-7 5 2916,-5 6-4568,12-4-1229,0-1 0,1 1-1,0-1 1,0 1 0,0-1-1,3 9 1,8 19-6888,-6-19 739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2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5608,'0'0'2806,"0"0"-120,0 0-570,0 0-700,0 0-815,0 0-344,0 0-130,0 0-52,0 0-29,0 0-18,0 24 310,0 70-10,21-123-298,16-41-13,-24 42-14,-12 27 8,-1 1 1,1-1-1,0 1 0,-1-1 0,1 1 0,0-1 1,0 1-1,-1-1 0,1 1 0,0 0 1,0-1-1,0 1 0,-1 0 0,1 0 0,0 0 1,0 0-1,0 0 0,0 0 0,-1 0 0,1 0 1,0 0-1,0 0 0,0 0 0,0 0 0,-1 0 1,1 1-1,0-1 0,0 0 0,0 1 1,-1-1-1,1 1 0,1 0 0,23 15 395,-23-14-350,0 1 0,0 0 0,0-1 0,-1 1 0,1 0 0,-1 0-1,0 0 1,0 0 0,0 0 0,0 0 0,0 0 0,0 0 0,-1 0 0,1 6 0,-1 13-4789,0-11-1070,0-11-1750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27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1888,'0'0'983,"0"0"153,0 0 125,0 0-112,0 0-168,0 0-81,0 0 56,0 0 11,0 0-60,0 0-198,0 0-32,0 0 74,0 0-98,0 0-69,0 0-176,0 0-204,-6 16 110,-13 50-234,2 1 1,3 0 0,3 1-1,3 0 1,3 0 0,3 1-1,8 77 1,-4-112-136,2 1 0,2 0 0,14 47 0,-20-81-245,0-1-108,0 0-156,0 0-691,0 0-2399,0 0 156,0 0-2668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30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3088,'0'0'1488,"0"0"-188,0 0-63,0-2-507,0 0-1,0 0 0,0 1 1,1-1-1,-1 0 1,0 0-1,1 0 1,0 1-1,-1-1 0,2-2 1,1 6-691,-1-1 1,0 0-1,1 1 0,-1-1 1,0 1-1,0 0 0,0 0 1,0 0-1,0 0 1,0 0-1,-1 0 0,1 1 1,1 2-1,19 38 164,-15-29-141,0 1-25,1-1 0,1 0 0,15 18 0,-20-27-27,0 0 0,1 0 1,-1-1-1,1 0 1,0 0-1,0 0 0,0-1 1,1 1-1,-1-1 0,1 0 1,0-1-1,6 3 1,-10-5-3,1 0 1,0 0 0,0 0-1,0 0 1,-1 0 0,1-1 0,0 1-1,-1-1 1,1 1 0,0-1 0,-1 0-1,1 0 1,-1-1 0,1 1 0,-1 0-1,1-1 1,-1 1 0,0-1-1,0 0 1,0 0 0,0 0 0,0 0-1,0 0 1,2-5 0,6-6-4,-1-1 0,-1-1-1,7-15 1,-7 13-33,3-5-151,-5 9-59,0 2-1,0-1 1,13-17 0,-4 17-1846,-2 2-4629,-7 4 205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3:43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18 7912,'0'0'286,"0"0"370,-26-13 3362,24 12-3942,1 1 0,-1-1 0,0 0 1,0 1-1,0-1 0,0 1 1,0 0-1,0 0 0,0 0 0,0 0 1,0 0-1,1 0 0,-1 0 0,0 1 1,0-1-1,0 1 0,0-1 1,0 1-1,0 0 0,1 0 0,-1 0 1,-2 1-1,1 0-39,1 1 0,0-1 0,0 1-1,0-1 1,0 1 0,0 0 0,1 0 0,-1 0 0,1 0 0,0 0 0,0 0-1,-1 4 1,-1 4-36,2-1 0,-1 1 0,1 0-1,1-1 1,0 1 0,1 0 0,1 12 0,-1-18-3,0 0 1,1 0 0,-1-1 0,1 1 0,0 0 0,0-1 0,0 1 0,1-1 0,0 1 0,4 4 0,-7-8-3,1 0 1,0 0-1,0 0 1,0-1-1,0 1 1,0 0-1,0-1 1,0 1-1,0-1 1,1 1-1,-1-1 1,0 0-1,0 1 1,0-1-1,0 0 1,1 0-1,-1 0 1,0 0-1,1 0 1,1 0-6,-1-1 1,0 1-1,0-1 1,0 0 0,0 0-1,-1 0 1,1 0-1,0 0 1,0 0 0,-1-1-1,1 1 1,0-1-1,-1 1 1,3-3 0,-2 1 0,1 0 1,-1-1 0,1 1 0,-1 0 0,0-1 0,-1 1 0,1-1 0,0 0 0,-1 0 0,0 1-1,0-1 1,0 0 0,-1 0 0,1 0 0,-1 0 0,0-7 0,-1-1 13,-1 1 0,-1-1 1,0 1-1,-5-14 0,1 3-15,7 22 5,0-1 0,-1 0 0,1 0-1,0 0 1,0 0 0,0 0 0,0 0 0,0 0 0,0 0 0,0 0 0,0 1-1,0-1 1,1 0 0,-1 0 0,0 0 0,0 0 0,1 0 0,-1 0 0,1 1-1,-1-1 1,1 0 0,-1 0 0,1 1 0,-1-1 0,1 0 0,0 1 0,-1-1-1,1 0 1,0 1 0,0-1 0,-1 1 0,1-1 0,0 1 0,0 0 0,0-1-1,0 1 1,-1 0 0,1 0 0,0-1 0,0 1 0,0 0 0,0 0 0,0 0-1,0 0 1,0 0 0,0 0 0,1 1 0,8-2 40,0 2 0,0-1 0,13 4 0,-14-3 103,-6 0-129,-1-1-1,0 1 0,1 0 1,-1 0-1,0 0 0,1 0 1,-1 0-1,0 1 1,0-1-1,0 0 0,0 1 1,0 0-1,-1-1 0,1 1 1,0 0-1,-1 0 0,1 0 1,-1 0-1,0 0 1,0 0-1,1 1 0,-2-1 1,1 0-1,0 1 0,0-1 1,0 5-1,2 8-2,0 0 1,-2 0-1,1 19 1,-1-14 23,1-2 7,-2-18-37,0 0-1,0 0 1,0 0 0,0 0 0,0 0 0,0-1-1,0 1 1,0 0 0,0 0 0,0 0-1,0 0 1,0 0 0,0 0 0,0 0 0,0 0-1,0 0 1,1 0 0,-1 0 0,0 0 0,0 0-1,0 0 1,0-1 0,0 1 0,0 0-1,0 0 1,0 0 0,0 0 0,0 0 0,0 0-1,0 0 1,0 0 0,0 0 0,0 0 0,0 0-1,1 0 1,-1 0 0,0 0 0,0 0-1,0 0 1,0 0 0,0 0 0,0 0 0,0 0-1,0 0 1,0 0 0,0 0 0,0 0 0,1 0-1,-1 0 1,0 0 0,0 0 0,0 0 0,0 0-1,0 0 1,0 0 0,0 0 0,0 0-1,0 0 1,0 1 0,0-1 0,0 0 0,7-32 40,-3 13-115,-2 6 30,9-29-95,-10 40 134,0 0 0,-1 0 0,1 0 0,0 1 0,0-1 0,0 0 0,0 1-1,0-1 1,0 0 0,1 1 0,-1 0 0,0-1 0,1 1 0,-1 0 0,1-1 0,0 1 0,2-1 0,-3 2 4,0 0 0,1 1 0,-1-1 0,0 0 0,0 1 0,0-1 0,0 1 0,0-1 0,0 1 0,0-1 0,0 1 0,0 0 0,0 0 0,0-1 0,-1 1 0,1 0 0,0 0 0,0 0 0,-1 0 0,1 0 0,0 0 0,-1 0 0,1 0 0,-1 0 0,0 0 1,1 3-1,11 30-13,-9-20 14,3 23 11,-6-36-9,1 0 0,-1 0 0,0 0 0,1 1 0,-1-1 0,1 0 0,-1 0 0,1 0-1,0 0 1,-1 0 0,1 0 0,0 0 0,0 0 0,0 0 0,0 0 0,0 0-1,0 0 1,0 0 0,0-1 0,0 1 0,1 0 0,0-1 22,-1 0-1,0-1 1,0 1 0,0 0-1,0-1 1,-1 1 0,1-1-1,0 1 1,0-1 0,0 0-1,0 1 1,0-1 0,-1 0-1,1 0 1,0 1 0,-1-1-1,1 0 1,0 0 0,-1 0-1,1 0 1,-1 0 0,1 0-1,-1-1 1,13-28 298,-12 27-283,5-11 27,1-2-56,-1-1 1,-1 1 0,4-20-1,-9 35-166,0 1-46,0 0-117,0 0-53,0 0-163,11 6-11223,-8-4 10910,1 1-988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43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4976,'0'0'308,"0"0"482,0 0 214,0 0 198,0 0 335,0 0-105,0 0-231,0 0-225,0 0-209,0 0-178,0 12-1,5 50-77,6 283 451,-18-237-900,-2 41-662,10-166-1724,4-10-6089,-1-2 4852,-1-1 1562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44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87 6136,'0'0'1497,"0"0"-104,4-10 3573,2-1-3822,4 7-1057,0 0 1,-1 1 0,1 1 0,0 0 0,1 0-1,-1 1 1,20 0 0,8-2-40,-7 0-892,-9 1 1003,40-10-1,-36 3-4491,0-4-4828,-19 8 7304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44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7264,'11'-13'1813,"-2"4"-1287,1 0 1,0 1-1,1 0 1,0 1-1,0 0 1,1 1-1,0 0 0,0 0 1,19-5-1,45-7-3083,-2 6-7711,-60 11 8760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44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41 6296,'0'0'325,"0"0"291,0 0 313,0 0 321,0 0 20,0 0-95,-15-23 2042,12 21-3180,1 0 0,-1 1 0,1-1 1,-1 0-1,0 1 0,1-1 0,-1 1 0,0 0 0,0 0 0,0 0 0,0 1 0,0-1 0,0 1 1,0-1-1,0 1 0,0 0 0,-1 0 0,1 0 0,0 1 0,0-1 0,0 1 0,0 0 0,0-1 0,0 2 1,0-1-1,1 0 0,-1 0 0,0 1 0,-3 2 0,0-1-6,-1 2 0,1-1 0,0 1 0,0 0 0,1 0 0,-1 1 0,1-1 0,0 1 0,1 0 0,-8 13-1,6-6-3,0 1 0,1 0 0,1 0 0,0 0 0,-3 26-1,6-33-19,0-1 0,1 0 0,0 0 0,0 0-1,1 1 1,-1-1 0,1 0 0,0 0-1,1 0 1,0 0 0,0 0 0,0 0-1,1-1 1,-1 1 0,2-1 0,3 7-1,-5-10-9,0 0-1,-1 0 0,1 0 1,0-1-1,0 1 0,1 0 1,-1-1-1,0 0 0,0 1 0,1-1 1,-1 0-1,1 0 0,-1 0 1,1-1-1,-1 1 0,1 0 1,5-1-1,-4 0-11,1 0 0,-1-1 0,1 1 1,-1-1-1,1 0 0,-1-1 0,0 1 0,0-1 1,8-4-1,-1-1-18,0 0 0,0-1 0,-1 0 0,0-1 0,0 0 0,9-13 0,-13 16 21,-1-1 0,-1 0 0,1 0 0,-1 0 0,0 0 0,-1-1 1,0 1-1,0-1 0,0 0 0,-1 0 0,1-13 0,-2 18-30,-1-1 1,0 1 0,0-1-1,-1 1 1,1-1-1,-1 1 1,1 0 0,-1-1-1,0 1 1,-1 0-1,1-1 1,0 1 0,-1 0-1,0 0 1,0 0-1,0 0 1,0 0 0,0 1-1,0-1 1,-1 1-1,1-1 1,-1 1 0,0 0-1,0 0 1,0 0-1,0 0 1,0 1 0,0-1-1,-4-1 1,5 2-875,-7-3 1843,7 4-5150,1 0-4677,1 0 7043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45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9224,'0'0'528,"0"0"270,-9 25 3908,9-18-4633,0 0 1,1 0 0,0 0 0,0 0 0,0 0 0,1-1 0,0 1 0,4 9 0,27 53-100,-29-63 41,-3-2-53,1-1-1,0 1 0,0-1 1,0 0-1,0 0 0,1 0 1,-1 0-1,1-1 1,0 1-1,0-1 0,0 1 1,0-1-1,0 0 0,0 0 1,1 0-1,-1-1 0,1 1 1,5 1-1,-5-3-98,-1 0-1,0 0 0,1 0 1,-1 0-1,1 0 1,-1-1-1,0 0 0,1 1 1,-1-1-1,0 0 0,0-1 1,0 1-1,0-1 1,0 1-1,0-1 0,0 0 1,0 0-1,-1 0 1,1 0-1,4-5 0,23-30-9285,-20 23 8248,5-4-505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45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5176,'0'0'156,"0"0"90,-3 21 1674,3-12 5112,7 43-6161,-4-29-874,0-1-1,2 0 1,0 0-1,8 21 1,-12-42-93,-1-1-32,15-34-1271,3-61-2660,-14 73 3753,-4 21 544,0 1 76,0 0 96,0 0 78,0 0 26,0 0 71,19-6 1730,-15 7-2206,-1 1 0,1 0 0,-1 0 0,1 0 0,-1 0 1,1 0-1,-1 1 0,0-1 0,0 1 0,-1 0 0,1 0 0,0 0 1,-1 0-1,0 0 0,4 6 0,1 4-2,-1 1-1,9 24 1,-11-25-606,5 7 696,0-18-4207,5-8-6004,-7 2 8022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45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29 7864,'0'0'453,"0"0"398,0 0 285,-11-18 3646,10 17-4723,-1 0 0,1 0 0,-1 0 0,1 0 0,-1 0 0,0 0 0,1 1 0,-1-1 0,0 0 0,0 1 0,1 0 0,-1-1 0,0 1 0,0 0 0,0 0-1,1 0 1,-1 0 0,0 0 0,0 0 0,0 0 0,1 1 0,-1-1 0,0 1 0,-2 0 0,2 1-49,-1-1 0,1 1-1,1 0 1,-1 0 0,0 0-1,0-1 1,1 2 0,-1-1 0,1 0-1,0 0 1,-1 0 0,1 1-1,0-1 1,0 0 0,1 1 0,-1-1-1,0 1 1,1 2 0,-3 8-4,2 0-1,0 0 1,0 0 0,3 24 0,-2-33-11,1 1 0,0-1 0,0 1 1,0-1-1,1 0 0,0 0 0,-1 0 1,4 5-1,-4-8-4,0 1 0,0-1 1,1 1-1,-1-1 0,0 1 0,1-1 0,-1 0 1,1 0-1,-1 0 0,1 0 0,0 0 1,-1 0-1,1 0 0,0 0 0,0-1 1,0 1-1,-1-1 0,1 1 0,3-1 0,-4 0-12,1 0 0,-1 0 0,1-1-1,-1 1 1,0 0 0,1-1 0,-1 0-1,0 1 1,1-1 0,-1 0-1,0 1 1,0-1 0,0 0 0,0 0-1,0 0 1,0 0 0,0 0-1,0 0 1,0-1 0,0 1 0,0 0-1,0-3 1,17-34-548,-15 31 402,8-19-129,10-37-12787,-14 41 11140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46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8048,'0'0'477,"0"0"680,-2 6 2771,-1 12-2585,0 40-747,2-1 1,2 0-1,3 0 1,17 84-1,-18-118-623,-2-14-51,0 0 0,0 0 0,1-1 0,0 1 0,1 0 0,-1-1 0,2 0 0,-1 1 0,1-1 0,5 7 0,2-8-416,-11-7-63,1 0-1,0 0 1,0 0-1,-1 0 1,1 0-1,0 0 0,-1 0 1,1 0-1,0 0 1,0 0-1,-1 0 1,1-1-1,0 1 1,-1 0-1,1 0 1,0-1-1,-1 1 0,1-1 1,0 1-1,-1 0 1,1-1-1,5-6-1419,1-3-328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46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55 6384,'0'0'737,"-4"-25"3891,3 22-4486,-1 2 0,1-1 0,0 0 0,-1 0 0,1 0 1,-1 0-1,1 1 0,-1-1 0,0 1 0,1-1 0,-1 1 0,0 0 0,0 0 0,0 0 1,0 0-1,0 0 0,0 0 0,-1 0 0,-3 0 0,1 0-58,1 1 0,-1 0 0,1 0 0,-1 0 0,1 1 0,0 0-1,-1 0 1,1 0 0,-8 3 0,4-1-12,0 0 0,1 1-1,-1 0 1,1 0 0,0 1 0,0 0-1,1 0 1,-1 1 0,1 0 0,-10 12 0,14-15-48,-1 1 0,1-1 0,0 1 0,0 0 0,0 0 0,1 0 0,0 0 0,-1 0 0,1 0 0,0 0 0,0 6 0,1-8-18,1 1 0,-1-1 0,1 0 0,-1 0 0,1 0 0,-1 0 0,1 0 0,0 0 0,0 0 1,0 0-1,0-1 0,1 1 0,-1 0 0,0 0 0,1-1 0,-1 1 0,1-1 0,0 1 0,-1-1 0,1 0 0,0 0 0,0 0 0,4 2 0,47 20 16,-40-18-6,0 0 1,-1 0-1,1 2 0,-1-1 1,13 11-1,-24-16 3,1 0 0,-1 1 0,1-1 0,-1 1 0,0-1 0,0 1 0,1-1 0,-1 1 0,0 0 0,-1 0 0,1-1 0,0 1 0,0 0 0,-1 0 0,1 0 1,-1 0-1,1 0 0,-1 0 0,0 0 0,0 0 0,0 0 0,0 0 0,0 0 0,-1 0 0,1 0 0,0 0 0,-1 0 0,1-1 0,-1 1 0,0 0 0,0 0 0,0 0 0,0-1 0,0 1 0,0 0 0,-3 2 0,2-1-5,-1 1 0,0-1 0,0 0 0,0-1 0,-1 1 0,1 0 0,-1-1 0,1 0 0,-1 0 0,0 0 0,0 0 0,0 0 0,0-1 0,0 0 0,0 0 0,-6 1 0,3-2-143,0 0 0,0-1 0,1 0 0,-1 0 0,0-1 0,1 1 0,-1-1 0,1-1 0,0 1 0,-1-1 0,1 0 0,0-1 0,1 1 0,-11-9 0,16 11-354,-1 0 1,1 1-1,0-1 1,0 0 0,0 1-1,-1-1 1,1 0-1,0 1 1,0-1 0,0 0-1,0 1 1,0-1-1,0 0 1,0 1 0,0-1-1,1 0 1,-1 1-1,0-1 1,0 0 0,0 1-1,1-1 1,-1 0-1,0 1 1,1-1 0,-1 1-1,1-1 1,-1 1-1,1-2 1,1-1 835,4-7-2488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47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60 10736,'0'0'917,"0"0"126,-19-17 1675,14 14-2677,0 1 0,-1-1 0,0 1 0,1 0-1,-1 1 1,0-1 0,0 1 0,0 0 0,0 1 0,0-1 0,0 1-1,0 0 1,0 1 0,0-1 0,-10 4 0,1-1 196,-1 1-1,1 1 1,0 1 0,-25 12-1,38-16-230,-1-1 0,1 1-1,0-1 1,0 1-1,0 0 1,1 0-1,-1 0 1,0 0-1,1 0 1,-1 0 0,1 0-1,0 0 1,-1 1-1,1-1 1,0 0-1,1 1 1,-1-1-1,0 1 1,1-1-1,-1 1 1,1 0 0,0-1-1,0 1 1,0-1-1,0 1 1,0 0-1,1-1 1,0 4-1,-1-4-14,1 1-1,0 0 1,0 0-1,0-1 0,0 1 1,0 0-1,1-1 0,-1 1 1,1-1-1,-1 1 1,1-1-1,0 0 0,0 0 1,0 0-1,0 0 0,1 0 1,-1 0-1,0-1 1,1 1-1,-1-1 0,1 1 1,0-1-1,-1 0 0,1 0 1,3 1-1,1-2-12,0 1-1,0-1 0,0-1 1,0 1-1,-1-1 0,1 0 1,0 0-1,0-1 1,0 0-1,-1 0 0,1-1 1,-1 0-1,0 0 1,0 0-1,0-1 0,0 0 1,-1 0-1,1 0 0,-1-1 1,0 0-1,0 0 1,-1 0-1,1-1 0,-1 1 1,3-8-1,-6 11 17,0-1-1,0 1 0,0-1 1,-1 0-1,0 0 0,1 1 1,-1-1-1,0 0 0,0 0 1,0 1-1,-1-1 1,1 0-1,-1 1 0,1-1 1,-1 0-1,-2-4 0,-3-23-127,41 35 68,-11 1 166,-16-5-14,-1 0 0,0 1 0,0 0 0,0 0 0,-1 1 0,1-1 0,0 2 0,-1-1 0,8 6 0,-12-7-77,0 0 0,-1 1 0,0-1 0,1 0-1,-1 0 1,0 1 0,0-1 0,-1 1 0,1-1 0,0 1 0,-1-1 0,0 1 0,1 0 0,-1-1 0,0 1 0,0-1 0,0 1-1,-1-1 1,1 1 0,-2 3 0,0 4-9,-1 0-1,0 1 1,0-1 0,-8 14-1,21-56-290,-9 27 249,1-1 0,-1 1 0,1 0 1,0 0-1,0 0 0,3-5 0,5-6-70,33-46-101,-41 59 227,0 0 0,1 0 0,0 0 0,-1 1 0,1-1 0,0 1 0,0-1 0,1 1 0,-1 0 0,0 0 0,1 0 0,0 1 0,-1-1 0,8-1 0,-10 4-1,0 1-1,1 0 0,-1-1 0,0 1 0,-1-1 0,1 1 1,0 0-1,0 0 0,-1 0 0,1-1 0,-1 1 0,0 0 1,1 0-1,-1 0 0,0 2 0,0 11 52,0 0 1,-1 0-1,-4 20 0,-2 30 110,7-48-154,-1-11-22,1-1 0,0 1 0,0 0-1,0 0 1,1-1 0,0 1 0,0 0 0,2 6 0,0-13-8,-1 0 1,0 0-1,0-1 0,1 1 0,-1-1 0,0 0 1,0 1-1,3-5 0,80-82-146,-80 82 153,1 0 0,-1 0 0,1 1 0,0 0-1,1 0 1,-1 1 0,1 0 0,0 0 0,0 0 0,12-4-1,-18 8 11,1 0 0,0 1 0,-1-1 0,1 0 0,-1 0 0,1 1 0,-1-1 0,1 1 0,-1-1 0,1 1 0,-1-1-1,0 1 1,1 0 0,-1 0 0,0 0 0,0 0 0,1 0 0,-1 0 0,0 0 0,0 0 0,0 0 0,0 1 0,0-1 0,0 0-1,-1 0 1,2 3 0,19 42 204,-17-38-194,-4-7-16,0 0 0,0 0 0,1 0 0,-1 0 0,1 0 0,-1 0 0,0 0 0,1 0 0,-1 0 0,1 0-1,0-1 1,-1 1 0,1 0 0,0 0 0,-1-1 0,1 1 0,0 0 0,0-1 0,0 1 0,0-1 0,0 1 0,0-1 0,-1 1 0,1-1 0,0 0 0,0 1 0,0-1-1,2 0 1,-1 0 0,0-1 0,0 0 0,0 0 0,0 0 0,-1 0 0,1 0 0,0-1 0,-1 1 0,1 0-1,-1-1 1,1 1 0,-1-1 0,2-3 0,7-6 12,-1-2-1,0 1 0,12-24 1,-20 33-11,1 0 0,-1 0 0,1 0 0,-1 0 0,0-1 0,0 1 0,-1 0 0,1-1 0,-1 1 0,1 0 0,-1-1 0,0 1 0,-1-1 0,1 1 0,0 0 0,-1-1 0,0 1 0,0 0 0,0-1 0,0 1 0,0 0-1,-1 0 1,-2-4 0,4 7 2,0-1 0,-1 1 0,1-1 0,0 1 0,-1 0-1,1-1 1,0 1 0,-1 0 0,1-1 0,-1 1 0,1 0-1,-1-1 1,1 1 0,-1 0 0,1 0 0,-1-1 0,1 1-1,-1 0 1,1 0 0,-1 0 0,1 0 0,-1 0 0,1 0-1,-1 0 1,1 0 0,-1 0 0,0 0 0,1 0-1,-1 0 1,1 0 0,-1 0 0,0 1 0,-16 15 279,14-11-190,-1 1 0,1 0-1,0 1 1,-4 12 0,5-7-43,0 0 0,1 0 1,0 0-1,1 1 0,1-1 0,2 19 0,-2-26-45,-1 0-1,1 1 0,1-1 1,-1 0-1,1 0 0,0 0 1,0 0-1,0 0 0,1-1 1,-1 1-1,1-1 0,0 1 1,1-1-1,-1 0 0,1 0 0,0-1 1,6 6-1,-7-8-13,0 0 0,0 0 0,1 0-1,-1-1 1,1 1 0,-1-1 0,1 0 0,-1 0 0,0 0-1,1 0 1,-1-1 0,1 1 0,-1-1 0,0 0 0,1 0-1,-1 0 1,0 0 0,0-1 0,0 1 0,0-1 0,0 0-1,0 0 1,0 0 0,3-4 0,6-3-292,-1-1-1,0-1 1,0 0-1,10-14 1,-14 17 136,11-14-12078,-10 12 9932,2-1-136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3:43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6504,'0'0'678,"0"0"237,0 0 144,0 0 82,0 0-97,0 0-261,2 28 1842,0 14-2369,-3-32-247,1-1-1,1 1 1,0-1-1,0 0 1,1 1-1,0-1 0,4 11 1,-6-20-1,16-22 12,3-22-42,-14 29 30,1 1 1,0-1-1,1 1 0,1 1 1,17-24-1,-24 36 4,-1 0 1,1 1-1,-1-1 1,0 1-1,1-1 1,-1 1-1,1-1 0,0 1 1,-1 0-1,1-1 1,-1 1-1,1 0 1,0-1-1,-1 1 1,1 0-1,0 0 1,-1-1-1,1 1 0,0 0 1,-1 0-1,1 0 1,0 0-1,0 0 1,-1 0-1,1 0 1,0 0-1,-1 0 0,1 1 1,1-1-1,-1 1 7,0 0 0,1 0 0,-1 0 0,0 0 0,0 0 0,0 1 0,0-1 0,0 0 0,0 1 0,0-1 0,0 0 0,0 3 0,15 45 171,-15-46-188,5 22 18,-3-10-61,0 1 0,1-1 0,11 22 0,-12-34-463,5-5-5708,-1-3-159,-5 2 5582,4-2-1124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49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43 6712,'0'0'106,"6"-33"5732,-6 32-5162,-1 0-597,0 0 0,1 1 1,-1-1-1,0 0 0,1 1 1,-1-1-1,0 1 0,1-1 1,-1 1-1,0 0 0,0-1 1,0 1-1,0 0 0,1-1 1,-1 1-1,0 0 0,0 0 1,0 0-1,0 0 0,0 0 0,0 0 1,1 0-1,-1 0 0,-1 0 1,-23 2 286,21-1-324,1 0 0,-1 0 0,1 0 1,-1 1-1,1 0 0,-1-1 0,1 1 1,0 1-1,0-1 0,0 0 0,0 1 0,-4 5 1,-19 14 21,23-21-58,1 0 1,0 1-1,0-1 0,0 1 1,0-1-1,0 1 0,1 0 0,-1 0 1,0 0-1,1 0 0,0 0 1,-1 0-1,1 1 0,0-1 1,0 0-1,0 1 0,0-1 0,1 0 1,-1 1-1,1-1 0,-1 1 1,1 0-1,0-1 0,0 1 0,0-1 1,0 1-1,0-1 0,1 1 1,-1-1-1,1 1 0,0-1 0,0 1 1,-1-1-1,3 3 0,-1-1-5,0-1-1,0 0 1,0 0-1,0 0 0,0 0 1,1 0-1,-1 0 1,1-1-1,0 1 0,0-1 1,0 0-1,0 0 1,0 0-1,1 0 0,-1 0 1,0-1-1,1 1 1,0-1-1,-1 0 0,1 0 1,0-1-1,7 2 0,1-3-18,1 0 0,0-1 0,-1 0 0,1-1 0,-1-1 0,0 0 0,0 0 0,0-1 0,0-1 0,-1 0-1,0 0 1,0-1 0,19-17 0,-29 23 18,0 1-1,1-1 0,-1 0 1,0 0-1,0 0 0,0 0 1,0 0-1,-1 0 1,1 0-1,0 0 0,0 0 1,0 0-1,-1-1 0,1 1 1,-1 0-1,1 0 1,-1-1-1,1 1 0,-1 0 1,0-1-1,0 1 0,0-1 1,0 1-1,0 0 0,0-1 1,0 1-1,0 0 1,0-1-1,0 1 0,-1 0 1,1-1-1,-1 1 0,1 0 1,-1-1-1,1 1 1,-1 0-1,0 0 0,0 0 1,0 0-1,1 0 0,-1 0 1,-1-1-1,-1-1-6,-1 0-1,1 1 1,0-1-1,-1 1 1,1 0-1,-1 0 1,0 1 0,0-1-1,1 1 1,-1-1-1,0 1 1,-8-1-1,-34 9-1280,36-3-3732,31-5-2874,-5-1 5958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50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5592,'0'0'869,"0"0"230,0 0 275,0 7 2759,0 12-2655,0 207-6,0-225-1445,0-17 17,2 2-81,-1-1 1,2 1 0,0-1-1,1 1 1,9-23 0,-9 27 13,0 2 1,0-1 0,1 0 0,0 1 0,0 0-1,1 0 1,0 1 0,1-1 0,11-10 0,-16 17 25,-1 0 1,0 0 0,1 0 0,-1 0-1,1 0 1,0 0 0,-1 0 0,1 1-1,0-1 1,0 1 0,-1-1 0,1 1 0,0-1-1,0 1 1,-1 0 0,1 0 0,0 0-1,0 0 1,0 0 0,0 1 0,-1-1-1,1 0 1,2 2 0,-1-1 11,0 1 1,-1 0-1,1 0 0,-1 0 1,1 0-1,-1 0 0,0 0 1,0 1-1,0-1 0,0 1 1,0-1-1,2 5 1,1 3 26,0 1 0,-1-1 0,0 1 0,-1 0 0,0 0 0,2 18 0,-4-17-58,-1-4-70,1 0 0,0 0-1,1 0 1,3 13 0,-4-20-317,2-2-8935,5-5 5429,-2 0 1782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50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0 161 3288,'0'0'1279,"0"0"-277,11 14 3782,-8-13-4672,1-1 0,-1 0 0,1 1 0,-1-1 0,1-1 0,-1 1 0,1 0-1,-1-1 1,1 0 0,-1 0 0,1 0 0,-1 0 0,0 0 0,0-1 0,1 1 0,2-3 0,2-1 146,0 0 1,-1 0 0,1 0-1,-1-1 1,8-8 0,21-34 731,-34 45-970,0-1 0,0 0 0,0 1 0,0-1-1,0 0 1,-1 0 0,0 0 0,0-1-1,0 1 1,0 0 0,-1-7 0,1 10-12,-1 0 0,0 0 1,0 0-1,0 1 1,0-1-1,-1 0 1,1 0-1,0 0 1,0 0-1,0 1 1,-1-1-1,1 0 0,0 0 1,-1 1-1,1-1 1,0 0-1,-1 1 1,1-1-1,-1 0 1,1 1-1,-1-1 1,0 1-1,1-1 0,-1 0 1,0 1-1,1 0 1,-2-1-1,1 1 25,0 0-1,-1 0 0,1 0 0,0 0 1,0 0-1,0 1 0,0-1 1,0 0-1,0 1 0,0-1 1,0 1-1,0 0 0,0-1 0,0 1 1,0 0-1,-1 1 0,-4 3 129,0 0 0,1 1-1,0 0 1,-5 9 0,5-8-50,0 1 0,1 1 0,0-1 0,0 1 0,1-1 0,-2 11 1,4-17-104,0 1 0,1 0 0,0-1 0,0 1 1,0 0-1,0-1 0,0 1 0,1 0 0,-1-1 0,1 1 1,-1 0-1,1-1 0,0 1 0,0-1 0,0 1 1,0-1-1,1 0 0,-1 1 0,1-1 0,-1 0 1,1 0-1,0 0 0,0 0 0,0 0 0,3 2 0,-3-3-11,-1 0-1,1-1 0,-1 1 0,1 0 0,-1-1 0,1 1 0,0-1 1,-1 0-1,1 1 0,0-1 0,-1 0 0,1 0 0,0 0 1,-1 0-1,1 0 0,0-1 0,-1 1 0,1 0 0,2-2 0,34-14-459,-16 6-71,-2 2 32,24-14-13373,-29 13 11719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51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8744,'0'0'208,"0"0"520,0 0 456,2-6-320,5-1-272,0-2-200,0 4-192,0 0-272,0-2-264,-1 1-9432,2-3 9080,1 1-1352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58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5008,'0'0'598,"0"0"213,0 0 174,0 0 149,0 0 64,0 0-84,0 0-100,0 0-300,0 0-94,0 0-11,0 0-204,0 0-99,0 0-30,0 20 88,-1 52 78,0 50-80,2-104-330,1 0 1,0-1 0,1 1 0,9 26 0,-12-42-32,0-1 1,1 1 0,-1-1-1,1 1 1,-1-1 0,1 1 0,0-1-1,-1 1 1,1-1 0,0 0-1,0 1 1,0-1 0,0 0 0,0 0-1,0 0 1,0 0 0,0 0-1,1 0 1,-1 0 0,0 0-1,1 0 1,-1 0 0,1-1 0,-1 1-1,1-1 1,-1 1 0,1-1-1,-1 1 1,1-1 0,1 0 0,0 0-7,-1-1 0,1 0 0,-1 0 1,1 0-1,-1-1 0,0 1 0,1-1 0,-1 1 1,0-1-1,0 1 0,0-1 0,0 0 1,0 0-1,-1 0 0,1 0 0,2-5 1,15-22 87,20-43-14213,-29 48 12089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59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4096,'0'0'569,"0"0"67,9-25 2512,-6 17 1439,-2 9-4518,0-1 1,0 0 0,0 1 0,0-1 0,-1 1 0,1-1 0,0 1-1,0 0 1,-1-1 0,1 1 0,0 0 0,-1-1 0,1 1-1,0 0 1,-1 0 0,1 0 0,-1-1 0,0 1 0,1 0-1,-1 0 1,0 0 0,1 0 0,-1 0 0,0 0 0,0 0 0,0 0-1,0 0 1,0 0 0,0 0 0,0 1 0,2 39 241,-2-38-161,0 15-14,1 1-1,1 0 0,4 21 1,-5-36-137,-1 0 1,1 0 0,1 0 0,-1 0 0,0 0-1,1 0 1,0 0 0,0 0 0,0 0 0,0-1-1,1 1 1,-1-1 0,1 0 0,0 0 0,0 0-1,0 0 1,0 0 0,1-1 0,-1 1 0,6 2 0,7-5 46,-12-1-1601,0-1 0,-1 0 0,1 1 0,-1-2 1,0 1-1,1 0 0,-1-1 0,3-2 0,-5 4 1382,10-9-1898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59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8056,'0'0'326,"0"0"388,0 0 268,0 0 84,0 0-169,0 0-38,0 0-22,-28 5 1623,27-3-2458,-1-1 0,1 1 0,0 0 0,0-1 0,0 1 0,1 0 0,-1 0 0,0 0 0,1 0 0,-1 0 0,1 0 0,-1 0 0,1 0 1,0 0-1,0 0 0,0 0 0,0 0 0,0 0 0,1 0 0,-1 0 0,1 0 0,-1 0 0,1-1 0,-1 1 0,1 0 0,2 2 0,-1 2-1,1-2-1,0 1 1,0 0-1,0 0 1,0-1-1,1 0 1,0 0-1,7 6 1,-6-6-3,1 0 0,-1 1 0,0-1 0,0 1 0,0 0 0,7 10 0,-11-13 4,0 0-1,0 0 1,-1 0-1,1 0 1,-1 0-1,1 0 1,-1 0-1,0 0 1,0 0-1,0 0 1,0 0-1,0 0 1,0 0-1,0 0 1,-1 0-1,1 0 0,-1 0 1,1 0-1,-1 0 1,0 0-1,0 0 1,0-1-1,0 1 1,0 0-1,0 0 1,0-1-1,-1 1 1,-1 1-1,1 1 12,-1 0 0,-1 0 0,1 0-1,0 0 1,-1 0 0,0-1 0,0 0-1,0 0 1,0 0 0,0 0 0,0 0 0,-1-1-1,0 0 1,1 0 0,-1 0 0,0-1 0,0 1-1,0-1 1,0 0 0,0-1 0,-8 1-1,13-3-137,0-1 0,1 1-1,-1 0 1,1 0-1,0 0 1,0 0-1,0 0 1,0 0 0,0 0-1,0 0 1,2-2-1,0-1 468,3-2-5814,0-1-1299,-2 3 5567,3-4-745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5:59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9080,'0'0'518,"0"0"585,-3 9 3611,1-1-4525,3 15-518,1 0 0,1-1 0,1 1 0,12 35 1,-15-60-7524,3-6 4316,-2 5 2872,2-5-1236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00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11376,'0'0'392,"0"0"1088,-3 6-264,0 0-568,1-1-240,1 2-192,-1 0-112,2 1-40,0 0-32,0-1-16,0 1-88,0-1-248,3 0-104,1 2-176,0 2-10880,3 3 10712,0 0-1512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00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8280,'0'0'312,"0"0"396,0 0-2,0 0-67,0 0 136,0 0-173,0 0-96,0 0 30,0 0-167,0 0-2,5 22 970,2 73-973,-6-100-360,0 1 1,1-1 0,-1 1-1,1-1 1,0 1 0,4-7-1,0 1-9,-3 3-25,1 0 0,0 0 1,0 1-1,1 0 1,6-7-1,-10 11 40,1 0 1,0 0-1,0 0 0,0 1 0,0-1 1,0 1-1,0-1 0,0 1 1,0 0-1,1 0 0,-1 0 0,0 0 1,1 0-1,-1 0 0,1 1 0,-1-1 1,1 1-1,-1 0 0,6 0 1,-5 2 0,-1 0 1,1 0-1,0 0 1,-1 1-1,1-1 1,-1 1-1,0 0 1,0 0-1,0 0 1,0 0 0,0 0-1,1 5 1,7 8 2,16 22 48,-1 0-2889,-4-16-8100,-9-11 8907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3:46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7360,'0'0'1058,"0"0"154,0 0-140,0 0 7,0 0 48,0 0-322,4 29 338,-1 16-1183,-2-1 0,-2 1 1,-11 69-1,8-98-557,2-10-2632,0-2-3075,2-3 3673,0-1 703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01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65 11696,'0'0'420,"0"0"261,-18-19 1848,13 14-2396,-1-1-1,0 1 1,0 0-1,0 1 1,-1-1-1,-7-3 1,12 7-113,0 0-1,1 0 1,-1 0 0,0 1-1,0-1 1,0 0 0,0 1-1,0 0 1,0-1 0,0 1 0,1 0-1,-1 0 1,0 0 0,0 0-1,0 0 1,0 1 0,0-1-1,0 0 1,0 1 0,0 0 0,0-1-1,0 1 1,1 0 0,-1 0-1,0 0 1,1 0 0,-1 0-1,1 0 1,-3 3 0,-1 0-17,1 1 0,0-1 0,0 1 1,0 0-1,1 1 0,-1-1 0,1 1 0,1-1 0,-1 1 1,1 0-1,0 0 0,0 0 0,1 0 0,-1 0 1,1 1-1,1-1 0,-1 12 0,1-6-9,1 0-1,0 0 1,1 0-1,0 0 1,1 0-1,7 19 1,-10-30 2,0-1 0,0 1 0,1-1 0,-1 1 1,0-1-1,0 1 0,1-1 0,-1 1 0,1-1 0,-1 0 1,0 1-1,1-1 0,-1 1 0,1-1 0,-1 0 0,1 1 1,-1-1-1,1 0 0,-1 0 0,1 0 0,-1 1 0,1-1 1,-1 0-1,1 0 0,0 0 0,-1 0 0,1 0 0,-1 0 1,1 0-1,-1 0 0,2 0 0,20-10-100,13-23-25,-25 19 298,0 0 0,-1 0 0,-1-1 0,12-30 0,-22 64-150,2 1 0,0 0 0,1-1 0,1 1-1,1 0 1,7 22 0,-6-19-11,9 32 5,-5-24-8,-2-1 0,3 43 0,-8-64-1,-1 0-1,0-1 0,-1 1 1,0-1-1,0 1 0,-1-1 1,0 1-1,0-1 0,-1 0 0,0 0 1,-1 0-1,0 0 0,-6 9 1,9-15-4,0 0-1,0 0 1,0 0 0,-1-1 0,1 1 0,0 0-1,-1-1 1,0 1 0,1-1 0,-1 0 0,0 1 0,0-1-1,0 0 1,0 0 0,0 0 0,0 0 0,0 0-1,0-1 1,0 1 0,0-1 0,-1 1 0,1-1 0,0 0-1,0 0 1,-1 0 0,1 0 0,0 0 0,0 0-1,0-1 1,-4 0 0,3-1-34,-1 0-1,1 0 1,0 0 0,1 0-1,-1 0 1,0-1 0,1 1-1,-1-1 1,1 1-1,0-1 1,-1 0 0,2 0-1,-1 0 1,0-1 0,0 1-1,1 0 1,0-1 0,-2-4-1,1-2-513,-1 0 1,1 0-1,1 0 0,-1-17 1,3 17-1883,0 0 0,0 0 0,1 0 0,5-17 1,0 4 422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01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68 7704,'3'-31'6085,"-3"29"-6017,-1 0 1,1 1 0,-1-1-1,1 0 1,-1 1-1,1-1 1,-1 0-1,0 1 1,0-1-1,0 1 1,0-1 0,0 1-1,0-1 1,0 1-1,-1 0 1,1-1-1,0 1 1,-1 0 0,1 0-1,-1 0 1,1 0-1,-1 0 1,0 1-1,1-1 1,-1 0-1,0 1 1,1-1 0,-1 1-1,0 0 1,0-1-1,0 1 1,1 0-1,-1 0 1,0 0-1,0 0 1,0 1 0,1-1-1,-1 0 1,0 1-1,0-1 1,1 1-1,-4 1 1,0 0-48,0 1 0,-1-1-1,1 1 1,1 0 0,-1 0 0,0 0 0,1 1-1,0-1 1,-1 1 0,2 0 0,-1 1 0,-6 8-1,7-7-19,0-1 0,0 1 0,1 0 0,-1-1 0,2 1-1,-1 0 1,1 0 0,-1 1 0,2-1 0,-1 0 0,1 0-1,0 8 1,1-11-3,-1 0 0,1 0-1,0 0 1,0 0 0,0 0 0,1 0-1,-1 0 1,1 0 0,-1 0 0,1-1-1,0 1 1,0-1 0,0 1 0,1-1-1,-1 0 1,1 0 0,-1 0 0,1 0-1,-1 0 1,1 0 0,0-1 0,0 0-1,0 1 1,0-1 0,5 1-1,26 7-5,-27-8 10,0 0 1,0 0-1,0 1 1,0 0 0,0 1-1,0-1 1,-1 1 0,1 1-1,-1-1 1,0 1 0,9 8-1,-14-12 0,-1 0 0,0 1 0,0-1-1,0 1 1,0-1 0,1 0 0,-1 1 0,0-1 0,0 1-1,0-1 1,0 1 0,0-1 0,0 0 0,0 1 0,0-1-1,-1 1 1,1-1 0,0 1 0,0-1 0,0 0-1,0 1 1,0-1 0,-1 0 0,1 1 0,0-1 0,0 0-1,-1 1 1,1-1 0,0 0 0,-1 1 0,1-1 0,0 0-1,-1 0 1,1 1 0,0-1 0,-1 0 0,1 0-1,0 0 1,-1 1 0,1-1 0,-1 0 0,1 0 0,0 0-1,-1 0 1,1 0 0,-1 0 0,0 0 0,-23 6 31,22-5-27,-7 0-165,-1 0 0,1 0 0,0-1 0,-1 0 0,1 0 0,0-1 0,-1-1 0,1 1 0,0-1 0,-16-6 0,24 7-2433,2-1-6631,1 0 8416,-2 1 105,3-5-1326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02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47 8416,'0'0'281,"3"-30"4602,-4 29-4787,1 0 0,0 0 1,0 0-1,-1 0 0,1 1 1,-1-1-1,1 0 0,-1 0 1,1 1-1,-1-1 0,1 0 1,-1 1-1,0-1 0,1 0 1,-1 1-1,0-1 1,0 1-1,1-1 0,-1 1 1,0-1-1,0 1 0,0 0 1,0-1-1,1 1 0,-1 0 1,-1 0-1,0 0-41,0 0 1,0 0-1,1 1 0,-1-1 1,0 1-1,1-1 0,-1 1 1,1-1-1,-1 1 0,0 0 1,1 0-1,-3 2 0,-1 1-45,0 0-1,1 0 0,-1 1 0,1-1 0,0 1 1,-5 8-1,4-4-3,0 1 0,1 0 0,0 0 0,1 0 0,0 1 0,-2 10 0,5-16-11,-1-1 0,1 1 0,-1 0 0,1-1 0,0 1 0,1-1 0,-1 1 0,1-1 0,0 1 0,0-1 1,0 0-1,1 1 0,0-1 0,-1 0 0,2 0 0,-1 0 0,3 4 0,-5-7-5,1-1 0,-1 1 0,1 0 0,0 0 1,-1-1-1,1 1 0,0-1 0,-1 1 0,1 0 0,0-1 0,0 1 0,0-1 0,0 0 0,-1 1 0,1-1 0,0 0 1,0 1-1,0-1 0,0 0 0,0 0 0,0 0 0,0 0 0,0 0 0,0 0 0,-1 0 0,1 0 0,0 0 1,0-1-1,0 1 0,0 0 0,0 0 0,0-1 0,0 1 0,-1-1 0,1 1 0,0-1 0,0 1 0,0-1 0,-1 1 1,1-1-1,0 0 0,-1 1 0,1-1 0,0-1 0,5-5-60,-1 0-1,0 0 1,-1-1 0,4-8 0,1 2-19,-3 0 44,1 0 1,-1 0 0,-1 0 0,5-24 0,-8 31 269,-2 8 210,0-1-434,-2 16 72,0 0 1,1 27-1,1-38-75,1-1 1,-1 0-1,1 1 0,0-1 1,0 0-1,1 1 0,-1-1 0,1 0 1,0 0-1,0 0 0,0 0 0,0 0 1,1-1-1,5 6 0,-8-8-6,1-1 0,0 1 1,-1-1-1,1 1 0,0-1 0,0 0 0,-1 1 0,1-1 0,0 0 0,0 1 1,0-1-1,-1 0 0,1 0 0,0 0 0,0 0 0,0 0 0,0 0 1,-1 0-1,1 0 0,0 0 0,0-1 0,0 1 0,-1 0 0,1 0 0,0-1 1,0 1-1,-1 0 0,1-1 0,0 1 0,0-1 0,-1 1 0,1-1 0,-1 1 1,1-1-1,0 0 0,26-30-241,-15 17 100,70-63-287,-82 76 450,0 1 1,0 0-1,0-1 1,1 1-1,-1 0 1,0 0 0,1-1-1,-1 1 1,0 0-1,0 0 1,1-1-1,-1 1 1,0 0-1,1 0 1,-1 0-1,1 0 1,-1 0-1,0-1 1,1 1-1,-1 0 1,0 0-1,1 0 1,-1 0 0,0 0-1,1 0 1,-1 0-1,1 0 1,-1 0-1,0 1 1,1-1-1,-1 0 1,0 0-1,1 0 1,-1 0-1,0 0 1,1 1-1,-1-1 1,0 0-1,1 0 1,-1 0 0,0 1-1,1-1 1,-1 1-1,9 21 290,-4 28-210,1-2-95,-6-47-21,0-1-11,12-28-121,-11 24 136,4-10-4,0 1 0,1-1 0,0 1 1,1 0-1,1 0 0,14-19 0,-21 32 25,-1 0 1,0 0 0,0 0-1,0-1 1,0 1-1,0 0 1,1 0-1,-1 0 1,0 0 0,0 0-1,0 0 1,1 0-1,-1-1 1,0 1-1,0 0 1,0 0 0,1 0-1,-1 0 1,0 0-1,0 0 1,1 0-1,-1 0 1,0 0-1,0 0 1,0 0 0,1 0-1,-1 0 1,0 0-1,0 1 1,0-1-1,1 0 1,-1 0 0,0 0-1,0 0 1,0 0-1,1 0 1,-1 0-1,0 1 1,0-1 0,0 0-1,0 0 1,0 0-1,1 0 1,-1 1-1,6 13 48,-1 16 43,0 51 111,-5-80-215,0-1-2,9-32-102,-3 15 46,-4 9 37,1 0 1,-1 0 0,1 1 0,1-1-1,0 1 1,0-1 0,0 1 0,1 0-1,0 1 1,0-1 0,9-7 0,-14 13 39,1 1 1,-1-1 0,1 1-1,-1 0 1,1-1 0,0 1-1,-1 0 1,1-1 0,0 1-1,-1 0 1,1 0 0,0-1-1,-1 1 1,1 0 0,0 0-1,0 0 1,-1 0 0,1 0-1,0 0 1,-1 0 0,1 0-1,0 0 1,-1 1 0,1-1-1,0 0 1,1 1 0,-1 0 3,0 0-1,0 0 1,0 0 0,0 0-1,0 0 1,0 0 0,0 1-1,0-1 1,0 0 0,-1 1-1,1-1 1,0 2 0,11 53 140,-9-42-119,5 19-101,-8-32-100,0-1-60,0 0-68,7 3-3469,-2-2-6384,-5-1 8063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03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0 156 7968,'0'0'257,"0"0"330,0 0 262,0 0-196,0 0 93,0 0 70,0 0-290,12-24 1468,16 4-1119,-24 18-839,0-1-1,1 1 0,-2-1 0,1 0 0,0 0 0,-1-1 0,1 1 0,-1-1 0,0 0 1,0 1-1,3-7 0,-2 2 87,0 0 1,0 0-1,-1 0 1,0 0-1,3-16 1,-6 23-46,-25-2 284,21 5-316,0 0 0,0-1 0,1 2 0,-1-1 0,1 0 0,0 1 0,-1-1 0,1 1 0,0 0 1,0 0-1,1 0 0,-1 1 0,1-1 0,0 1 0,0-1 0,0 1 0,0 0 0,-3 8 0,4-8-30,-1 1 1,0 0-1,1 0 0,0 0 1,0 0-1,1 0 0,-1 0 1,1 0-1,0 0 0,0 0 1,1 0-1,-1 1 0,1-1 1,0 0-1,3 6 0,-3-9-16,-1-1-1,1 1 0,0 0 0,0-1 1,0 1-1,1 0 0,-1-1 0,0 1 0,1-1 1,-1 0-1,0 1 0,1-1 0,0 0 0,-1 0 1,1 0-1,0 0 0,-1 0 0,1-1 0,0 1 1,0 0-1,0-1 0,0 1 0,0-1 1,0 0-1,0 0 0,-1 1 0,1-1 0,0-1 1,0 1-1,0 0 0,2-1 0,6-1-194,0-1 0,-1-1 1,1 0-1,-1 0 0,9-6 0,16-7-2815,-32 16 1791,13-4-7104,-6 0 6400,2-2-324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03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145 152 5976,'12'-11'1593,"-4"4"-487,-1 0-1,0-1 0,0 0 1,-1 0-1,0-1 0,9-16 1,-14 23-1022,-1 0 0,1 0 0,0 0 0,-1 0 0,1 0 0,-1 0 1,0 0-1,0 0 0,1 0 0,-1 0 0,-1 0 0,1 0 0,0 0 0,0 0 0,-1 1 0,1-1 0,-2-3 0,1 3-71,-1 0 0,0-1 0,1 1 0,-1 1-1,0-1 1,0 0 0,0 0 0,0 1-1,0-1 1,0 1 0,-1 0 0,1 0-1,0 0 1,-1 0 0,1 0 0,-1 0-1,-3 0 1,1 0 2,1 0-1,-1 0 0,0 1 1,0 0-1,1 0 0,-1 0 1,0 1-1,0-1 0,1 1 1,-1 1-1,0-1 1,1 0-1,-1 1 0,1 0 1,0 0-1,-1 0 0,1 1 1,0-1-1,0 1 1,1 0-1,-1 0 0,1 1 1,-1-1-1,-2 4 0,-1 2-1,0 0 0,0 0 0,1 0 0,0 1 0,1 0 0,0 0 0,1 0 0,0 1 0,-4 15 0,8-23-11,-1 1 0,0-1 0,1 1 0,0-1 0,-1 1 0,1 0 0,1-1-1,-1 1 1,1-1 0,-1 1 0,1-1 0,0 1 0,0-1 0,0 1 0,1-1 0,3 6-1,-4-8-6,0 1 0,0-1 0,1 0 0,-1 0 0,0 0 0,1 0 0,0 0 0,-1 0 0,1 0-1,-1 0 1,1 0 0,0-1 0,0 1 0,-1-1 0,1 1 0,0-1 0,0 0 0,0 1 0,0-1-1,-1 0 1,1 0 0,0-1 0,0 1 0,0 0 0,0-1 0,-1 1 0,1-1 0,0 1 0,0-1 0,-1 0-1,1 0 1,-1 1 0,3-3 0,14-6-59,-5 3-84,0 0 0,0-1 1,0-1-1,-1 0 1,0-1-1,12-12 1,17-24-1692,-14 16-1959,0 1-5903,-21 23 8746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04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8192,'0'0'401,"0"0"423,0 0 383,0 0 151,0 0-171,-17 24 1157,15-19-2273,0 0-1,0 0 1,1 0 0,-1 0 0,1 0 0,0 0 0,1 0-1,-1 0 1,1 0 0,0 0 0,0 0 0,1 1-1,-1-1 1,3 7 0,-3-10-96,1 0-1,-1 0 1,1 0 0,-1 0-1,1 0 1,0 1 0,0-1-1,0-1 1,0 1 0,0 0 0,1 0-1,-1 0 1,0-1 0,1 1-1,-1 0 1,1-1 0,0 0-1,0 1 1,-1-1 0,1 0-1,0 0 1,0 0 0,0 0-1,0 0 1,0 0 0,0-1-1,1 1 1,-1-1 0,0 1-1,0-1 1,0 0 0,0 0-1,1 0 1,-1 0 0,3 0 0,-1-1-113,0 1 1,0-1-1,0 0 0,0 0 1,0-1-1,0 1 1,0-1-1,-1 0 1,1 0-1,0 0 1,5-5-1,17-25-3841,-13 14-2675,-3 7 4969,2-4-2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04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49 4248,'0'0'563,"0"0"254,0 0 96,0 0-150,0 0 15,0 0 236,-7 31 4756,16 157-3671,-1 52-2218,-9-233-377,-1-21 246,2-26-49,10-49-399,-5 37 816,2 1 1,25-92-1,-29 133-62,1 1 0,1 0 0,-1 0-1,2 0 1,-1 1 0,14-16 0,-16 19-5,1 1 0,0 0 1,1 0-1,-1 0 1,1 1-1,-1 0 1,1-1-1,0 2 1,0-1-1,1 1 0,-1-1 1,0 1-1,10-2 1,-13 4-34,0 0 0,0-1 1,0 1-1,0 0 0,0 0 1,0 0-1,0 1 0,0-1 1,0 0-1,0 1 0,0-1 1,0 1-1,0-1 0,0 1 1,-1 0-1,1 0 0,0 0 1,0 0-1,-1 0 0,1 1 1,2 1-1,-2 0-6,0 0-1,0 0 1,0 0 0,-1 0-1,1 0 1,-1 0 0,0 0-1,0 0 1,0 1 0,0-1-1,0 7 1,0 0-1,-1 0-1,0-1 0,-1 1 1,0 0-1,0-1 1,-1 1-1,0 0 1,-4 9-1,3-13-2,0 0 0,0 0-1,-1 0 1,0 0 0,0 0-1,-1-1 1,1 0 0,-1 0-1,-1 0 1,1-1 0,0 1-1,-1-1 1,-6 3 0,3-2-39,0 0 0,-1-1 0,1-1-1,-1 1 1,0-1 0,1-1 0,-1 0 0,-15 1 0,23-3 1,0 1-1,-1-1 1,1 0 0,0 0-1,-1-1 1,1 1 0,0 0-1,-1-1 1,1 1 0,0-1-1,-1 0 1,1 0 0,0 0-1,0 0 1,0 0-1,0 0 1,0 0 0,0-1-1,0 1 1,1-1 0,-1 0-1,0 1 1,1-1 0,-3-4-1,3 5-188,0-1 1,1 1-1,-1-1 0,1 0 0,-1 1 0,1-1 0,0 1 0,0-1 0,0 0 1,0 1-1,0-1 0,0 0 0,0 1 0,1-3 0,0 1-782,0 1 0,0-1 0,0 1-1,0-1 1,0 1 0,1 0 0,-1-1-1,1 1 1,-1 0 0,5-3 0,5-7-970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05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13 9336,'0'0'1106,"0"0"-87,0 0 218,0 0 26,0 0-372,0 0-362,-14 21 739,11-10-1107,0 0 1,0 1-1,2-1 1,-1 0-1,1 1 1,1 11-1,7 74 204,-3-57-290,-2-13-72,3 26-50,-2 59-1,-4-106-134,-1-7 67,-2-14 26,-1-26 25,4 0-176,3 1 0,7-46 1,-6 65 221,2 0 0,0 0 1,1 1-1,1 0 0,18-36 0,-21 50 46,0 0-1,1 0 1,-1 1-1,1-1 0,0 1 1,1 0-1,-1 1 1,1-1-1,10-5 0,-12 8 20,0-1 0,0 1-1,0 0 1,1 0-1,-1 1 1,1-1-1,0 1 1,-1 0-1,1 0 1,0 0-1,0 1 1,0 0-1,-1 0 1,1 0 0,6 1-1,-9 0-38,0 0 0,0 0 0,0 1 0,0-1 0,0 0-1,0 1 1,0-1 0,-1 1 0,1-1 0,-1 1 0,1 0 0,-1 0 0,1 0 0,-1 0 0,0 0-1,0 0 1,0 0 0,0 0 0,-1 0 0,1 1 0,0-1 0,-1 0 0,0 1 0,1-1-1,-1 0 1,0 1 0,-1 3 0,2 2 31,-2 1-1,1 0 1,-1-1-1,0 1 1,-1-1-1,-3 10 1,3-12-44,-1-1 0,1 0 0,-1 0 0,0 0 0,0 0 0,0-1 0,-1 1 1,0-1-1,0 0 0,0 0 0,0 0 0,-1-1 0,1 1 0,-1-1 0,0 0 0,0-1 0,0 1 0,0-1 1,-1 0-1,1 0 0,0-1 0,-7 2 0,5-2-636,0 0 1,-1 0-1,1-1 0,0 0 1,0 0-1,-9-2 1,16 2-7785,0 0 5370,0 0 779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23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591 5186 5104,'0'0'113,"0"0"78,-5-26 1686,-10-27 395,-34-81-1,22 66-1938,-11-29 128,-66-202 291,-62-569-550,36-145-2,127 987-200,-43-471 87,38 346-47,17-196 1,69-307 31,6 282 88,-16 89-143,-3 13 694,-65 267-704,8-12-5,-8 15-40,0-1 0,1 0 1,0 1-1,-1-1 0,1 0 1,-1 1-1,1-1 0,0 1 1,-1-1-1,1 1 0,0-1 1,0 1-1,-1 0 0,1-1 1,0 1-1,0 0 0,0 0 0,0-1 1,-1 1-1,1 0 0,0 0 1,0 0-1,0 0 0,0 0 1,0 0-1,-1 0 0,1 0 1,0 1-1,0-1 0,0 0 1,0 0-1,-1 1 0,1-1 0,0 0 1,0 1-1,-1-1 0,1 1 1,0-1-1,-1 1 0,1 0 1,0 0-1,19 23-5039,-14-10 2109,0 0-2309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24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2800,'0'0'1365,"0"0"-205,0 0-167,0 0 50,0 0 152,0 0 137,0 0-122,0 0-223,0 0-364,0 0-191,17 19 1138,-5-5-1520,0 0-1,1-2 1,0 1 0,1-2-1,0 0 1,1 0 0,0-1-1,23 10 1,39 20-1018,-76-39 628,0-1 1,0 0-1,0 1 0,0-1 1,0 0-1,0 0 0,0 1 1,0-1-1,0 0 0,0 0 1,1 0-1,-1 0 0,0-1 1,0 1-1,0 0 0,0 0 1,0-1-1,0 1 0,0 0 1,0-1-1,0 1 0,0-1 1,0 1-1,1-2 0,6-4-5349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3:47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 13128,'0'0'192,"3"-5"104,4 0 16,2-3 328,5 0-344,4 0-168,2 1-48,1-2-32,0 1-32,2 0 0,-3 0-48,-1 2-272,1 1-624,0 2-952,2 1-7464,-3 3 8672,1 0-1312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24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0 4416,'0'3'3357,"-4"14"-1378,-16 58 2579,-6 40-3288,5-21-1001,9-55-216,-2 0-1,-1-1 1,-36 62 0,-12 30-16,55-113-285,-5 9 364,10-10-9808,3-16 3427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25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14 3584,'0'0'1736,"0"0"-267,0 0-288,0 0 205,0 0 126,-29-8 2225,27 7-3675,0 1 1,-1-1-1,1 0 1,0 0 0,-1 1-1,1 0 1,0-1-1,-1 1 1,1 0-1,0 0 1,-1 0-1,1 0 1,-1 1-1,1-1 1,0 1-1,-1-1 1,1 1-1,0 0 1,0 0-1,-4 2 1,3-1-35,0 0-1,1 1 1,-1-1-1,1 1 1,0 0 0,0-1-1,0 1 1,0 0-1,0 1 1,0-1 0,1 0-1,-2 5 1,-1 7-22,0-1-1,1 1 1,1 0 0,0 0 0,1 22 0,1-37-6,3 41 10,-3-39-11,0-1 0,0 0 0,0 1 0,0-1 0,1 0 0,-1 1 0,0-1 0,1 0 0,-1 1 1,1-1-1,-1 0 0,1 0 0,0 0 0,-1 1 0,1-1 0,0 0 0,0 0 0,0 0 0,0 0 0,0 0 0,0 0 0,0-1 1,0 1-1,0 0 0,1-1 0,0 2 0,0-2-1,-1-1 0,0 1 0,0-1 1,0 1-1,0-1 0,0 1 0,0-1 0,0 0 1,0 0-1,0 1 0,0-1 0,0 0 1,0 0-1,0 0 0,0 0 0,-1 0 0,1 0 1,1-2-1,13-26-1,-11 22 7,1-2-2,25-51 22,-28 56-21,0-1 1,-1 1-1,0-1 1,1 1-1,-2 0 1,1-1-1,0 0 1,-1 1-1,0-1 1,0 1-1,-2-9 0,2 11 0,0 1 0,-1 0 0,1-1 0,-1 1-1,0 0 1,1 0 0,-1 0 0,0-1-1,0 1 1,0 0 0,0 0 0,0 0-1,0 0 1,0 0 0,0 0 0,0 1-1,0-1 1,-1 0 0,1 1 0,0-1-1,0 0 1,-1 1 0,1 0 0,0-1 0,-1 1-1,1 0 1,-3-1 0,3 1 4,-1 8-1055,2-6-2541,9-1 103,0-1 500,-1 0-2313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25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3416,'0'0'1661,"0"0"-177,0 0-81,0 0-74,0 0-113,0 0-211,0 0-377,-6 33 2044,6-17-2581,1 0-1,6 31 1,-6-41-75,0 0 0,1 0 0,0 0 0,0-1 1,1 1-1,-1-1 0,1 1 0,0-1 0,1 0 0,-1 0 0,6 5 1,-9-9-67,1 0 0,0 0 0,0 0 1,0-1-1,0 1 0,0 0 1,0-1-1,0 1 0,0-1 1,1 1-1,-1-1 0,0 0 0,0 1 1,0-1-1,0 0 0,1 0 1,-1 0-1,0 1 0,0-1 1,1-1-1,-1 1 0,0 0 0,0 0 1,2-1-1,-1 0-206,1 0 0,-1 0 0,0-1 0,1 1 0,-1-1 0,0 1 0,0-1 0,0 0 1,-1 0-1,4-4 0,1-2-720,-1-1 1,0 0-1,0 0 0,6-17 1,-2 0-2210,-5 15 34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25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3040,'0'0'1499,"0"0"-78,0 0-41,0 0-154,0 0 116,0 0-112,0 0-348,-7 27 2144,8-15-2964,0 0 0,0-1-1,1 1 1,1-1 0,0 1-1,6 14 1,-7-20-62,1 0 1,-1 0-1,2 0 0,-1 0 1,0-1-1,1 1 0,0-1 1,0 0-1,1 0 0,0-1 1,-1 1-1,12 6 0,-13-9-65,-1-1-1,1 0 1,0 0 0,0 0-1,0 0 1,0-1 0,-1 1-1,1-1 1,0 0 0,0 0-1,0 0 1,0 0 0,0 0-1,0-1 1,0 1 0,0-1-1,0 0 1,0 0 0,3-1-1,4-3-1709,-1 0 0,0 0 0,-1-1 0,11-8 0,-5 3-3517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46.7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1483 3422 2200,'0'0'511,"0"0"-190,0-11-142,1-10 965,-2 0 1,0 1-1,-8-39 1,1 21-581,7 38-475,1 0 93,-8-28 815,-40-142 687,30 115-731,-3 0 0,-37-67-1,-5-14-313,25 52-349,21 49-225,2 0 0,-21-71 1,21 42 13,-4 2 0,-2 0 1,-43-87-1,-102-180 60,70 121 165,9-8-204,76 192-54,-2 1 0,-1 1 1,0 0-1,-2 1 0,0 0 1,-23-21-1,20 23-37,1-1 0,1-1 0,1-1 0,1 0 0,-23-46 0,-50-151 96,56 110-73,27 86-26,-1-1 1,-1 1-1,-1 1 1,-2 0 0,-20-38-1,-34-25 14,-8-13 91,56 74-92,2-2 1,1 1 0,-19-53-1,25 57-624,1 7-1112,1-1 0,-5-25 0,10 38 1498,-1-1 1,1 1 0,-1-1-1,1 1 1,0 0 0,0-1 0,0 1-1,0 0 1,1-1 0,-1 1-1,0 0 1,1-1 0,0 1-1,0 0 1,-1-1 0,1 1 0,1 0-1,-1 0 1,0 0 0,0 0-1,1 0 1,-1 0 0,1 1-1,1-3 1,3 1-5471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48.7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2876 3140 12136,'0'0'412,"0"0"-302,0 0-682,0 0-158,0 0 344,0 0 424,0 0 50,0 0-39,0 0 0,0 0 11,-14-14 598,7 0-84,1 0 0,0-1 1,-3-16-1,-7-18-10,10 32-540,-1 1 1,-1 0-1,0 0 0,-1 1 1,0 0-1,-1 0 1,-1 1-1,0 1 0,-22-21 1,-178-180 428,179 179-405,4 7 37,-1 2-1,-40-28 1,47 38-28,0 0 1,1-2 0,1 0-1,1-1 1,0-1 0,-26-37 0,-3-18-35,-70-83 0,69 101-38,20 26 98,1-2 0,2-1 0,1-2 0,-32-60 0,38 59-73,-2 2 0,-35-46 1,30 44-2,4 10 4,0 0 0,-28-23 0,-8-10 45,48 49-47,-2-1 0,1-2 1,0 1 0,0-1-1,1-1 1,-10-21-1,5 8 0,0 1-1,-2 1 1,-1 1-1,-1 0 0,-1 2 1,-1 0-1,-2 1 1,0 1-1,-35-25 0,3 14 37,45 26-36,-1 1 0,1-1 0,0-1 1,1 0-1,-10-9 0,-27-33 48,31 32-21,0 0 0,-1 2-1,0 0 1,-1 0 0,-31-19-1,-8 5 88,36 20-103,1 0 0,0-2 0,1-1 0,0 0 0,-21-19 0,-81-66 106,90 75-96,-1-1-11,12 10-7,1-1 0,-27-26 0,-103-117 11,139 149-20,-2 0-1,1 0 0,-17-9 0,-17-12 3,19 11 1,-48-25-1,4 2 4,66 37-11,-1 0 0,1 0 1,0-1-1,0 1 0,0-1 0,1 1 1,-1-1-1,1 0 0,0 0 0,1 0 1,-1 0-1,1 0 0,0-1 0,0 1 1,0-9-1,1 13-12,0 1 2,0 0-19,0 0-94,1-39-2448,5 15-2803,-3 16 1596,-1 1-2218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0.7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3184,'0'0'1521,"0"0"-297,0 0-140,0 0-29,0 0 47,0 0-236,0 0-252,9 22 1072,2 28-1071,-3 2 0,2 58 0,-7 104-749,-3-158-513,0-54 1,0-51-7747,0 32 4040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1.1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0 105 3936,'0'0'1814,"0"0"-658,0 0-449,0 0 9,0 0 225,0 0-110,0 0-79,0 0-45,0 0-233,0 0-119,0 0-82,0 0-122,0 0-71,7 15 65,9 24 210,2 0 0,1-1-1,2-1 1,1-1 0,42 50-1,-35-48-297,16 19-6,-41-53-39,0 0 1,0 0-1,1 0 0,-1-1 1,1 1-1,0-1 0,0-1 0,0 1 1,9 3-1,-13-5-7,0-1 0,0 0 0,0 0 0,0 0 0,0 1 1,0-1-1,0 0 0,0 0 0,0 0 0,0 0 0,0 0 0,0-1 0,0 1 0,0 0 1,0 0-1,-1-1 0,1 1 0,0 0 0,0-1 0,0 1 0,0-1 0,0 0 0,-1 1 0,1-1 1,1 0-1,-1-1 1,1 0 1,-1-1-1,0 1 1,1 0-1,-1 0 1,0-1-1,-1 1 1,1 0-1,0-1 1,0-2-1,1-8 8,-1 1 0,-1-1 0,0-14 0,0 23-7,-12-112 4,7 92-9,2 1 0,0 0 0,2-1-1,1 0 1,1 1 0,5-38 0,3 28-1175,15-40 0,-24 72-2480,0 1 152,0 0-2679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1.6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161 39 960,'0'0'575,"-19"-21"5192,16 18-5557,0 1 0,0 1-1,0-1 1,-1 0 0,1 1-1,0 0 1,-1-1-1,1 1 1,-1 1 0,1-1-1,-1 0 1,0 1 0,1 0-1,-1 0 1,0 0-1,1 0 1,-1 1 0,1-1-1,-1 1 1,1 0 0,-1 0-1,1 0 1,-1 0-1,1 1 1,0-1 0,-1 1-1,-2 3 1,2-2-194,0 0 1,1 0-1,0 0 1,0 1-1,0 0 1,0-1-1,0 1 1,1 0-1,-1 0 1,1 1-1,0-1 1,1 0-1,-1 1 1,1-1-1,0 1 1,0 0-1,0-1 1,1 1-1,-1 0 1,1 6-1,1-3-6,0 0-1,0 0 1,1 0-1,0 0 1,1 0-1,-1-1 1,2 1-1,-1-1 1,1 0-1,0 0 1,5 7-1,-7-12-2,-1 1 0,1-1 0,-1 0 0,1 0 0,0-1 0,0 1 0,0 0 0,0-1 0,0 1 0,1-1 0,-1 1 0,0-1 0,1 0 0,-1 0 0,1 0 0,-1 0 0,1-1 0,-1 1 0,1-1 0,-1 1 0,1-1 0,0 0 0,-1 0 0,1 0 0,-1-1 0,1 1 0,0 0 0,-1-1 0,1 0 0,-1 1 0,1-1 1,-1 0-1,1-1 0,-1 1 0,0 0 0,4-3 0,3-3 17,-1 0-1,0 0 1,-1 0 0,0-1 0,0 0 0,0 0 0,5-10 0,-9 14-10,0 0 0,-1-1 0,0 0 0,1 1 0,-1-1 0,-1 0 1,1 0-1,-1 0 0,0 0 0,0 0 0,0 0 0,-1-1 0,0 1 0,0 0 0,0 0 0,-2-6 0,2 9-6,-1 0 0,1 0 0,-1 0 0,0 0 0,0 0 0,0 0 0,0 1 0,0-1-1,0 0 1,-1 1 0,1-1 0,0 1 0,-1 0 0,1-1 0,-1 1 0,0 0 0,1 0 0,-1 0 0,0 0 0,0 0 0,0 0-1,1 0 1,-1 1 0,0-1 0,0 1 0,0-1 0,0 1 0,-4 0 0,0 0-187,1 0-1,0 0 1,-1 1 0,1 0 0,0 0 0,-1 0-1,1 1 1,0 0 0,-7 3 0,11-4-1391,1-1-1502,0 0 161,0 0-2288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2.0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 1 4384,'0'0'2060,"0"0"-571,0 0-184,-15 21 2029,11-3-3263,1 0 1,1 0 0,0 1-1,1-1 1,1 0 0,4 26-1,-2-18 130,2 25-46,-2-31-319,0 1 0,-1-1-1,-1 1 1,-1-1 0,0 1 0,-7 27 0,8-47-1316,-1-1-2246,-3-6 1731,0 1-3076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3:47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13 9832,'0'0'224,"0"0"374,-26-10 3634,22 9-4207,1 1 1,-1-1-1,0 1 0,1-1 0,-1 1 0,0 0 0,0 1 0,0-1 1,1 0-1,-1 1 0,0 0 0,1 0 0,-1 0 0,1 0 1,-1 1-1,1 0 0,-1-1 0,1 1 0,0 0 0,0 1 0,0-1 1,0 0-1,0 1 0,1 0 0,-1-1 0,1 1 0,-4 5 1,3-2-28,0 0 1,0 0 0,0 0 0,1 0 0,-1 0 0,2 1 0,-1-1 0,1 1 0,0-1 0,0 1 0,0-1-1,1 1 1,0 0 0,2 12 0,-1-14 2,0-1-1,0 0 0,0 0 1,0 0-1,1 0 1,0 0-1,0-1 0,0 1 1,0 0-1,0-1 1,1 1-1,-1-1 1,1 0-1,0 0 0,0 0 1,0 0-1,0-1 1,1 1-1,-1-1 0,5 3 1,-4-4-4,-1 0 1,1 0-1,-1 0 0,1 0 1,-1 0-1,1-1 1,0 0-1,-1 1 1,1-1-1,0-1 0,0 1 1,-1 0-1,1-1 1,-1 0-1,1 0 0,0 0 1,-1 0-1,0-1 1,1 1-1,-1-1 1,0 0-1,0 0 0,4-3 1,0-1-8,0 0-1,0-1 1,-1 0 0,0 0 0,0-1 0,-1 1-1,9-17 1,-12 21 11,0 0 1,-1 0-1,1 0 0,-1 0 1,0 0-1,0-1 0,0 1 1,0 0-1,-1 0 0,1-1 0,-1 1 1,0-1-1,0 1 0,0 0 1,0-1-1,0 1 0,-1 0 0,0-1 1,1 1-1,-1 0 0,-1-1 1,1 1-1,0 0 0,-4-5 1,4 7 6,0-1 1,-1 1-1,1 0 1,0 0 0,-1 0-1,1 0 1,-1 0 0,1 0-1,-1 0 1,1 1 0,-1-1-1,-3 0 1,1 0-1542,-1 0 0,0 1 0,0 0 0,0 0 0,-9 2 0,1-1-2832,-2 0 2352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2.4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 3896,'0'0'1852,"0"0"-442,0 0-227,0 0 52,0 0-209,0 0-160,26 2 842,13 0-1711,-1-2 0,46-4 0,19-1-8277,-85 5 3401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2.8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240 13 1584,'0'0'804,"0"0"121,0 0 229,0 0 171,0 0-165,-17-12 2184,9 12-3115,1 0 0,0 0 0,0 1-1,0-1 1,0 2 0,0-1 0,0 1 0,0 0 0,0 0 0,1 1 0,-1 0 0,1 0 0,-11 7 0,3-1 76,1 0 1,0 2-1,0-1 0,-20 24 1,29-31-287,2 1 1,-1-1 0,0 1 0,1 0 0,-1 0 0,1 0 0,0 0 0,1 0 0,-1 1 0,1-1 0,0 0 0,0 1 0,0-1-1,0 1 1,1-1 0,0 1 0,0-1 0,0 1 0,0 0 0,1-1 0,0 1 0,1 6 0,1-6-14,-1 0 0,1 1 0,-1-1 0,2 0 0,-1-1 0,0 1 0,1 0 0,0-1 0,0 0 0,0 0 0,0 0 0,1-1 0,0 1 0,0-1 0,0 0 0,0 0 0,7 2 0,-6-2-9,0-1 1,0 0-1,-1 0 0,1-1 1,1 0-1,-1 0 0,0 0 1,0-1-1,0 0 0,0 0 0,0 0 1,0-1-1,11-3 0,-6 1-212,-1-1-1,0-1 1,0 0-1,0 0 1,0-1-1,15-12 1,-11 8-1545,0 1 0,0 0 1,1 1-1,25-10 0,-14 8-3481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3.7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164 0 3024,'0'0'1451,"0"0"-230,0 0-37,0 0-155,0 0-128,-29 1 1005,22 0-1700,1 1 0,-1 0 0,0 0 1,1 1-1,-1 0 0,1 0 1,0 0-1,0 1 0,0 0 0,0 0 1,0 0-1,1 1 0,0 0 0,0 0 1,1 0-1,-1 1 0,1 0 0,0 0 1,0 0-1,-2 6 0,3-7-203,1-1-1,0 1 1,0-1-1,0 1 1,1 0-1,0 0 1,0 0-1,0-1 1,0 1-1,1 0 1,0 0-1,0 0 1,0 0-1,0 0 1,1 0-1,0 0 1,0 0-1,0 0 1,1 0-1,0-1 1,-1 1-1,2 0 1,-1-1-1,0 0 1,1 1-1,0-1 1,0 0-1,7 7 1,-8-10-1,-1 0 0,0 0 0,1 1 0,0-1 1,-1 0-1,1 0 0,0-1 0,-1 1 1,1 0-1,0 0 0,0-1 0,0 1 0,0-1 1,-1 0-1,1 1 0,0-1 0,0 0 1,0 0-1,0 0 0,0-1 0,0 1 0,0 0 1,0-1-1,-1 1 0,1-1 0,0 1 1,0-1-1,0 0 0,-1 0 0,1 0 1,0 0-1,-1 0 0,1 0 0,-1-1 0,0 1 1,1 0-1,-1-1 0,0 1 0,2-3 1,5-7 6,0 0 0,-1-1 0,0 1 0,7-18 0,-10 22-17,38-86-168,-41 92 163,-1 1 4,0 0 1,5 13 32,-1 0 0,-1 0 1,1 0-1,-2 1 0,0-1 1,-1 1-1,0 0 0,-1-1 1,-2 17-1,1 5 31,1-34-33,7-21 24,-2 9-48,0-1 0,2 1 0,-1 0-1,1 0 1,1 0 0,0 1 0,0 0-1,1 1 1,1 0 0,-1 1 0,1-1 0,1 2-1,-1-1 1,1 2 0,1-1 0,-1 2-1,17-7 1,-26 11 1,-1 1 1,0-1-1,1 0 0,-1 1 0,1-1 0,-1 1 1,1 0-1,-1-1 0,1 1 0,0 0 1,-1 0-1,1 0 0,-1 0 0,1 0 0,-1 0 1,1 0-1,-1 1 0,1-1 0,-1 0 0,1 1 1,-1 0-1,1-1 0,-1 1 0,1 0 1,1 1-1,-2 0 5,0-1 1,1 1 0,-1 0 0,0 0-1,0 1 1,0-1 0,0 0-1,0 0 1,-1 0 0,1 1 0,-1-1-1,1 0 1,-1 1 0,0 3-1,-1 10 44,0 0-1,-1-1 0,-7 28 0,-6-2 58,12-38-43,12-25-34,22-42-2153,-29 60 1880,0 1 1,1-1-1,-1 1 1,1-1-1,-1 1 1,1 0-1,0 0 1,0 1-1,0-1 1,1 1-1,-1-1 1,1 1-1,-1 0 0,1 0 1,4-1-1,-2 2-3285,0 1-2694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5.2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 1 1040,'0'0'604,"0"0"361,0 0 183,0 0-18,0 0-161,0 0-143,0 0-103,0 0-100,0 0 109,0 0 201,0 0-102,-6 0 4359,3 4-5519,1 8 394,0 0 0,0 1 0,2-1 0,-1 0 0,3 19 0,12 64 208,-11-80-249,6 36 134,4-105-112,-9 25-72,9-43-87,-11 66 107,0 0 0,0 0-1,0 0 1,1 0-1,0 0 1,0 1-1,1-1 1,7-9 0,-10 14 5,1 0 0,-1 0 0,0 0 0,1 1 0,-1-1 0,0 0 0,1 1 0,-1-1 0,1 1 0,-1 0 0,1-1 0,-1 1 0,1 0 0,-1 0 0,1 0 0,-1 0 0,1 0 0,-1 0 1,1 0-1,-1 1 0,1-1 0,-1 0 0,1 1 0,-1-1 0,1 1 0,-1 0 0,0 0 0,1-1 0,-1 1 0,0 0 0,0 0 0,3 2 0,2 2 50,0 0 0,0 1 0,-1-1 0,10 13 0,-9-9-74,-1 1 1,0-1-1,-1 1 1,0-1-1,-1 1 0,0 0 1,-1 1-1,1-1 1,-2 0-1,0 1 0,0-1 1,-1 1-1,0-1 1,-1 1-1,-2 15 1,2-26-575,1 0-964,0 0-2242,0 0 217,0 0-2749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5.7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1 273 3728,'0'0'1768,"0"0"-458,0 0-215,0 0 170,0 0-47,18-13 824,-6 2-1734,1 0 0,-1-1 0,-1-1 0,0 0 0,9-15 0,27-31 442,-17 30-570,-19 19-114,-1 0 1,0 0 0,15-22-1,-24 32-57,-1 0 1,0-1-1,0 1 0,1-1 1,-1 1-1,0 0 0,0-1 0,0 1 1,0 0-1,1-1 0,-1 1 0,0-1 1,0 1-1,0-1 0,0 1 0,0 0 1,0-1-1,0 1 0,0-1 0,0 1 1,0-1-1,0 1 0,0 0 1,-1-1-1,1 1 0,0-1 0,0 1 1,0 0-1,-1-1 0,1 1 0,0-1 1,0 1-1,-1 0 0,1 0 0,0-1 1,-1 1-1,1 0 0,-1-1 1,-20-5 205,16 6-164,-1 0 1,1 0 0,0 0 0,0 1-1,-1-1 1,-8 4 0,11-2-35,0 1 0,0-1 0,0 1 1,0 0-1,1-1 0,-1 1 0,1 1 0,0-1 0,0 0 1,0 0-1,1 1 0,-1-1 0,1 1 0,0 0 1,-1-1-1,2 1 0,-1 0 0,0 0 0,1-1 0,0 6 1,-1 1 15,0 1 0,2-1 1,-1 0-1,1 1 1,0-1-1,5 14 0,-6-21-29,1-1 0,0 1 0,-1-1 0,1 0-1,0 1 1,1-1 0,-1 0 0,0 1 0,1-1-1,-1 0 1,1 0 0,-1 0 0,1-1-1,0 1 1,0 0 0,0 0 0,0-1 0,0 0-1,1 1 1,-1-1 0,0 0 0,0 0-1,1 0 1,-1 0 0,1 0 0,-1-1 0,4 1-1,0-1-121,0 0-1,0-1 0,0 0 1,0 0-1,-1 0 0,1-1 0,0 0 1,-1 0-1,1 0 0,8-6 1,19-10-1783,15-11-6425,-30 18 2757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6.1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132 11 3592,'0'0'1717,"0"0"-314,0 0-34,0 0 343,0 0-220,-25-10 1855,22 10-3271,0-1 0,0 2 0,0-1 0,0 0 0,0 1 0,0-1 0,0 1 0,1 0 0,-1 0 1,0 0-1,0 0 0,1 0 0,-1 1 0,1-1 0,-1 1 0,1 0 0,-4 3 0,2-1-33,0 1-1,0-1 0,1 1 0,-1 0 1,1 1-1,0-1 0,1 0 0,-3 8 1,0 2-28,0 1 1,2 0 0,0 0 0,0 0 0,1 27 0,1-39-11,2 0 0,-1 0 0,0 0 1,1-1-1,-1 1 0,1 0 0,0 0 1,1-1-1,-1 1 0,1-1 0,-1 1 0,1-1 1,4 6-1,-5-8-10,0 0 0,0 0 0,1 0 0,-1 0 0,0 0 1,1 0-1,-1-1 0,1 1 0,-1 0 0,1-1 0,-1 1 0,1-1 0,-1 0 1,1 1-1,-1-1 0,1 0 0,0 0 0,-1 0 0,1 0 0,-1 0 0,1-1 1,0 1-1,-1 0 0,1-1 0,-1 1 0,1-1 0,-1 1 0,1-1 0,-1 0 0,0 0 1,1 0-1,-1 1 0,0-1 0,1 0 0,0-2 0,10-7-262,-1-1 1,0-1-1,0 1 0,-1-2 1,-1 0-1,0 0 0,9-17 0,27-38-5828,-28 46 3171,0-1-2289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6.4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1 3344,'0'0'1676,"0"0"5,0 0 2,-11 1 3991,-1 2-4435,10 0-1159,0 0 0,0 0 0,0 0 0,1 0 0,-1 0 0,1 0 0,0 1-1,0-1 1,0 0 0,0 0 0,1 1 0,-1-1 0,1 1 0,0-1 0,0 5 0,6 59 438,-2-42-362,4 67-721,-4 124 1,-4-217 462,0 1 0,0 0-1,0 0 1,0 0 0,0 0 0,0 0 0,-1 0 0,1 0-1,0 0 1,0 0 0,0 0 0,0 0 0,0 0 0,0 0 0,0 0-1,0 0 1,0 0 0,0 0 0,0 0 0,0 0 0,0 0-1,0 0 1,0 0 0,0 0 0,0 0 0,0 0 0,-1 0 0,1 0-1,0 0 1,0 0 0,0 0 0,-3-12-2838,-2-18-1416,3 6-1192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6.8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 3864,'0'0'1824,"0"0"-431,0 0-118,0 0 65,0 0-390,0 0-298,0 0-112,0 0-181,16 6 302,-6-5-548,0 0 0,0 0 0,0-1 0,1-1 0,-1 0 0,0 0 0,0-1 0,0 0 0,15-6 0,24-4-1813,-41 11 289,0 0 1,0 0 0,0 1-1,10 0 1,-4 2-3818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7.2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1 203 4384,'0'0'2092,"0"0"-390,0 0 8,0 0-273,23-13 1038,-9-3-2193,0 1 1,1 1 0,23-16 0,-23 18-243,0 0 1,-1-1-1,0-1 1,12-15-1,-25 28-35,0 1 0,-1-1-1,1 0 1,-1 1 0,1-1 0,-1 1 0,1-1 0,-1 0 0,0 0 0,1 1-1,-1-1 1,0 0 0,0 0 0,1 1 0,-1-1 0,0 0 0,0 0-1,0 0 1,0 1 0,0-1 0,0 0 0,0 0 0,0 0 0,0 1-1,0-1 1,-1 0 0,1 0 0,0 1 0,0-1 0,-1 0 0,1 0 0,-1 1-1,1-1 1,0 0 0,-1 1 0,0-1 0,1 0 0,-1 1 0,1-1-1,-1 1 1,1-1 0,-1 1 0,0-1 0,0 1 0,1 0 0,-1-1 0,0 1-1,0 0 1,1 0 0,-1-1 0,0 1 0,0 0 0,1 0 0,-1 0-1,0 0 1,0 0 0,-1 0 0,-3-1 44,0 1-1,1 0 1,-1 0-1,0 0 1,1 0-1,-1 1 1,0-1-1,-8 4 1,8-2-16,0 1 0,1 1 0,-1-1 0,1 1 0,-1-1 0,1 1 0,0 0 0,1 1 0,-1-1 0,1 1 0,0 0 0,0 0 0,0 0 0,1 0 0,0 0 0,-4 11 0,2-1 31,0-1-1,1 1 1,1 0 0,0 1 0,1 17-1,1-31-61,0 0-1,1 0 0,-1-1 0,1 1 0,0 0 0,-1 0 0,1 0 0,0-1 0,0 1 0,0-1 0,0 1 0,1 0 0,-1-1 0,0 0 0,1 1 0,-1-1 0,0 0 1,1 0-1,0 0 0,-1 0 0,1 0 0,0 0 0,-1 0 0,1 0 0,0-1 0,0 1 0,0-1 0,0 1 0,2-1 0,7 2-90,1 0 0,-1-1 0,17 0 1,-17 0-145,0-2 0,-1 0 1,1 0-1,-1-1 1,0 0-1,0-1 1,1 0-1,-2-1 1,1 0-1,10-5 1,-10 3-1222,0-1 1,-1 0-1,1 0 1,-2-1 0,12-12-1,-6 5-3731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7.6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81 330 2352,'0'0'1200,"0"0"76,0 0-82,0 0-139,0 0-79,0 0 123,0 0 218,0 0-125,0 0-365,0 0-218,0 0 23,0 0-21,0 0-85,0 0-146,0 0-100,0 0-21,0 0-8,0 0-51,0 0-27,0 0-13,0 0-59,0 0-24,0 0-21,0 0-24,-15-1 30,9 7-45,1 0-1,0 0 1,0 0 0,0 1 0,1 0-1,0 0 1,0 0 0,1 0 0,0 0-1,-4 12 1,4-6 12,0-1 0,0 1 0,1 0 0,1 0 0,0 22 0,0-34-31,1 0 0,0-1 0,0 1 0,0 0 0,0 0 0,0 0 0,0 0 0,0 0 0,0-1 0,0 1 0,0 0 0,1 0 0,-1 0 0,0 0 0,1-1 0,-1 1 0,0 0 0,1 0 0,-1-1 0,1 1 0,-1 0 0,1-1 0,-1 1 0,1 0 0,0-1 0,-1 1 0,1-1 0,0 1 0,0-1 0,-1 1 0,1-1 0,0 1 0,0-1 0,-1 0 0,1 0 0,0 1 0,0-1 0,0 0 0,0 0 0,0 0 0,-1 0 0,1 0 0,0 0 0,0 0 0,0 0 0,0 0 0,0 0 0,-1-1 0,1 1 0,0 0 0,0-1 0,1 0 0,2 0-14,0-2-1,0 1 0,0 0 1,-1-1-1,1 0 0,-1 1 1,1-2-1,4-4 0,2-6-270,0-1-1,-1 0 0,0-1 0,-1 0 0,-1 0 0,9-32 1,-3-3-2832,-5-1-3370,-5 26 1120</inkml:trace>
  <inkml:trace contextRef="#ctx0" brushRef="#br0" timeOffset="1">149 1 2368,'0'0'1249,"0"0"225,0 0-123,-18 3 6108,16 2-7198,-1 0 0,1 0-1,0 1 1,1-1 0,-1 1 0,1-1-1,0 1 1,0-1 0,1 9 0,2 58 147,1-33-32,-3-5-396,2-1 1,2 1-1,1-1 1,2 0-1,14 45 0,-10-57-978,0-13-4947,-10-8 2257,-1 0-2848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3:59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30 3480,'0'0'157,"0"0"135,0 0 23,0 0 194,1-26 3675,-3 25-4166,1 1 0,-1-1 1,0 1-1,1-1 0,-1 1 0,1-1 0,-1 1 1,0 0-1,1 0 0,-1 0 0,1 0 0,-1 0 1,0 0-1,1 1 0,-1-1 0,0 1 0,1-1 1,-3 2-1,-33 14 6,22-8 19,13-8-12,0 1-1,0-1 1,0 1-1,1 0 1,-1 0-1,1 0 0,-1-1 1,0 2-1,1-1 1,-1 0-1,1 0 1,0 0-1,-1 1 0,1-1 1,0 0-1,0 1 1,0-1-1,0 1 1,0 0-1,0-1 1,1 1-1,-1 0 0,0 0 1,1-1-1,-1 1 1,1 0-1,0 0 1,0 0-1,0-1 0,0 4 1,0-2 1,1-1 0,0 0 0,0 0 0,0 0 0,1 0 0,-1 0 0,0 0 0,1 0 0,0 0 0,-1 0 0,1-1 0,0 1 0,0-1 0,0 1 0,0-1 0,0 0 0,0 0 0,0 0 0,0 0 0,0 0 0,1 0 0,-1 0 0,3 0 0,54 7 209,-49-7-226,0 0 1,0 0 0,-1 0-1,1 1 1,-1 1 0,1 0-1,-1 0 1,16 8 0,-23-10-7,-1 0 0,0 0 0,1 0 0,-1 0 0,0 0 0,0 0 0,0 0 0,1 0 0,-1 0 0,0 0 0,-1 0 0,1 1 0,0-1 0,0 1 1,0-1-1,-1 0 0,1 1 0,-1-1 0,1 1 0,-1-1 0,0 1 0,1-1 0,-1 4 0,-1-3 17,1 0 0,-1 0 0,0 1-1,1-1 1,-1 0 0,0 0 0,0 0 0,-1 0 0,1 0-1,0 0 1,-1-1 0,1 1 0,-1 0 0,-2 1 0,-3 4 55,-1-1 1,0 0 0,-1-1 0,1 0-1,-1 0 1,-11 3 0,-4 2 114,-1-2 0,0-1 0,0-1 0,-27 3 0,43-11-114,19-5-4315,21-5-3430,-14 7 5884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8.3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183 99 3584,'0'0'1707,"0"0"-306,7-22 2892,-6 19-4079,0 0 0,0 0-1,-1 0 1,1-1 0,-1 1 0,0 0 0,0 0-1,0 0 1,-1 0 0,1 0 0,-1 0 0,0 0-1,1 0 1,-1 0 0,0 0 0,-1 0 0,-1-3-1,1 4-200,1 0 0,-1 1 0,0-1 0,1 1 1,-1 0-1,0-1 0,0 1 0,0 0 0,0 0 0,0 0 0,0 0 0,0 1 0,0-1 0,-1 0 0,1 1 0,0 0 0,0-1 0,-1 1 0,1 0 0,0 0 0,0 0 0,-1 1 0,1-1 1,-3 1-1,-1 0-5,1 1 0,0 0 1,-1 0-1,1 0 0,0 1 0,0 0 1,0 0-1,0 0 0,1 0 1,-1 1-1,1 0 0,0 0 1,0 0-1,1 0 0,-1 1 1,1-1-1,0 1 0,0 0 1,0 0-1,-3 7 0,-1 5 29,0 1-1,1 0 1,1 0-1,-5 36 1,9-48-26,1-1 1,-1 1-1,1-1 1,0 1-1,1-1 1,-1 1-1,1-1 1,0 1-1,1-1 1,-1 1-1,1-1 1,0 0-1,1 0 1,5 9-1,-7-12-13,1 0 0,0 0 0,0 0-1,-1 0 1,1 0 0,1-1 0,-1 1 0,0-1 0,0 1-1,1-1 1,-1 0 0,0 0 0,1 0 0,-1 0-1,1 0 1,0-1 0,-1 1 0,1-1 0,-1 0-1,1 0 1,0 0 0,-1 0 0,1 0 0,0 0-1,-1-1 1,1 1 0,0-1 0,-1 0 0,1 0-1,-1 0 1,0 0 0,5-2 0,-1-1-68,0 0-1,-1 1 1,1-2 0,-1 1-1,0-1 1,0 0 0,0 0-1,-1 0 1,0 0 0,0-1-1,0 0 1,3-8 0,6-14-1983,15-44 0,-12 28-3003,-3 12-477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8.6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2552,'0'0'1325,"0"0"146,0 0-6,0 0-33,0 0 169,0 0-423,0 0-278,0 0 20,0 0-148,11 16 768,0 8-1353,-2 1 1,0 0 0,-2 0 0,0 0 0,2 29-1,9 138 318,-9-69-486,-7-79-28,-1-29-297,0 1-1,0-1 1,7 28 0,0-30-1734,-7-13 1779,-1 1 0,0-1-1,1 0 1,-1 0 0,0 1-1,1-1 1,-1 0-1,1 0 1,-1 0 0,1 1-1,-1-1 1,1 0 0,-1 0-1,0 0 1,1 0 0,-1 0-1,1 0 1,-1 0 0,1 0-1,-1 0 1,1 0 0,-1 0-1,1-1 1,-1 1 0,0 0-1,1 0 1,-1 0-1,1-1 1,5-2-5684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9.0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0 271 3584,'0'0'1672,"0"0"-404,0 0 69,0 0 42,0 0-157,24 5 860,-16-7-1956,-1 1 1,1-1 0,-1-1-1,0 1 1,1-1 0,-1 0-1,0-1 1,0 0 0,-1 0-1,1 0 1,-1-1 0,0 0-1,0 0 1,-1-1 0,0 0-1,8-10 1,6-10 34,-1-1-1,23-48 1,-37 67-167,-2 4 18,-1 0 0,1 0 1,-1-1-1,0 1 0,0 0 0,0-1 1,0-7-1,-1 11-10,1 0 0,-1 0 0,0 0 1,0 1-1,0-1 0,-1 0 0,1 0 0,0 0 1,0 1-1,0-1 0,0 0 0,-1 0 0,1 1 1,0-1-1,-1 0 0,1 0 0,-1 1 1,1-1-1,-1 0 0,1 1 0,-1-1 0,1 1 1,-1-1-1,0 1 0,1-1 0,-1 1 0,0-1 1,1 1-1,-1 0 0,0-1 0,0 1 1,1 0-1,-1-1 0,0 1 0,0 0 0,1 0 1,-1 0-1,0 0 0,0 0 0,0 0 0,1 0 1,-1 0-1,0 0 0,0 0 0,0 0 0,1 1 1,-1-1-1,0 0 0,0 1 0,-1 0 1,-1 0 16,-1 1 1,1 0 0,0 0-1,-1 1 1,1-1 0,0 1-1,1-1 1,-1 1 0,0 0-1,1 0 1,-1 0 0,1 0-1,-2 5 1,-24 46 374,27-53-382,-3 8 16,0 1 1,1 0-1,0 0 1,1 0-1,0 0 1,0 0-1,1 0 1,1 11-1,-1-17-21,2 0 0,-1 0 0,0-1 0,1 1 0,0 0 0,-1 0 0,2-1 0,-1 1 0,0 0 0,1-1 0,-1 0 0,1 1 0,0-1 0,0 0 0,1 0 0,-1 0 0,1 0 0,-1 0 0,1 0 0,0-1 0,0 1 0,0-1 0,0 0 0,7 4-1,-7-5-206,1 0 0,0 0-1,-1 0 1,1 0-1,0 0 1,0-1-1,0 0 1,-1 1-1,1-1 1,0-1 0,0 1-1,0 0 1,-1-1-1,1 0 1,0 0-1,-1 0 1,1-1-1,4-1 1,-1-1-579,-1 0 1,1 0-1,-1 0 1,1-1-1,-1 0 1,0-1-1,8-10 0,1-1-5671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9.4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4304,'0'0'2042,"0"0"-407,0 0 81,0 0-187,0 0-309,17 22 1564,-1 4-2341,24 55-1,-4-7-335,-33-70-102,-1 0-1,1 0 1,0 0-1,0 0 1,0-1 0,0 1-1,1-1 1,0 0-1,0 0 1,4 3-1,-7-5-7,0-1 0,0 1-1,0-1 1,0 1 0,1-1-1,-1 0 1,0 1 0,0-1 0,1 0-1,-1 0 1,0 0 0,0 0-1,1 0 1,-1 0 0,0 0-1,0 0 1,0-1 0,1 1-1,-1 0 1,0-1 0,0 1 0,0-1-1,0 0 1,0 1 0,1-1-1,-1 0 1,0 1 0,0-1-1,-1 0 1,1 0 0,0 0 0,0 0-1,0 0 1,-1 0 0,1 0-1,0 0 1,-1 0 0,1 0-1,-1 0 1,1 0 0,-1-1-1,1-1 1,4-10-517,-1-1 1,-1 0-1,4-24 0,4-18-8005,-6 41 3007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6:59.7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1 100 3048,'0'0'1505,"0"0"-85,0 0-148,0 0-84,0 0 87,0 0-311,0 0-172,0 0-31,0 0-154,0 0-57,8 22 1112,52 178-2444,-60-199-388,0-1-570,1-4-2478,1 1 3225,-2 1 103,4-6-4353</inkml:trace>
  <inkml:trace contextRef="#ctx0" brushRef="#br0" timeOffset="1">64 1 4136,'0'0'2072,"0"0"-528,0 0-32,0 0 352,0 0-520,0 0-648,-6 5-344,1 0-168,5-5-96,-2 7-176,0-2-120,2 0-400,0 1 304,2 2-4016,-1 0 2248,0 0-4112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00.3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110 12 4280,'0'0'2064,"0"0"-212,0 0 253,0 0-354,-14-10 1758,11 9-3502,1 1 1,-1-1 0,0 1-1,0 0 1,1 0 0,-1 0-1,0 0 1,0 1 0,0-1-1,1 1 1,-1-1 0,0 1-1,1 0 1,-1 0-1,0 0 1,1 1 0,0-1-1,-1 1 1,1-1 0,-3 3-1,2 0 17,-1-1 0,1 1 0,0 0 0,1 0 0,-1 0 0,1 0 0,0 1 0,0-1 0,0 1 0,0-1 0,0 6 0,-1-1 9,1 1 1,1 0-1,0-1 0,0 1 0,1 0 0,0 0 1,1 0-1,0-1 0,1 1 0,0 0 0,4 12 0,-5-19-32,0-1 0,0 0-1,0 1 1,0-1-1,1 0 1,-1 0-1,1 0 1,-1 0 0,1 0-1,0 0 1,0 0-1,0 0 1,0-1-1,0 1 1,0-1 0,0 1-1,0-1 1,1 0-1,-1 0 1,0 0-1,1 0 1,-1-1 0,1 1-1,-1 0 1,1-1-1,-1 0 1,1 0-1,0 0 1,-1 0 0,1 0-1,-1 0 1,1 0-1,-1-1 1,1 0-1,-1 1 1,1-1 0,-1 0-1,4-2 1,9-4 5,0-1 0,-1 0 0,0-1 0,22-18 0,-28 20-4,15-11 3,-1 0 0,-1-2 0,-1 0-1,20-26 1,-39 45-5,0 1-1,-1-1 0,1 0 1,-1 1-1,1-1 0,-1 0 1,1 0-1,-1 1 0,1-1 1,-1 0-1,0 0 0,1 0 1,-1 1-1,0-1 0,0 0 1,0 0-1,1 0 0,-1 0 1,0 0-1,0 0 0,0 1 1,0-1-1,-1 0 0,1 0 1,0-1-1,-1 1 1,0 1 0,1-1 0,-1 0 0,0 1 0,0 0 1,0-1-1,0 1 0,1-1 0,-1 1 0,0 0 0,0-1 0,0 1 0,0 0 0,0 0 0,0 0 0,0 0 0,0 0 1,0 0-1,-1 0 0,-3 0 28,0 1 0,0 0 0,0 0 1,1 0-1,-1 0 0,0 1 0,0-1 1,-5 4-1,3 0 28,1 1 0,0 0 0,0 0 1,0 0-1,1 1 0,-1 0 0,2 0 0,-1 0 0,1 1 1,-5 11-1,6-13-50,1-1 1,0 0-1,0 1 1,0-1 0,1 1-1,0 0 1,0 0-1,1-1 1,-1 1-1,1 0 1,0 0-1,1 0 1,-1-1-1,1 1 1,1 0 0,2 8-1,-2-11-5,-1 0-1,2 0 1,-1 0-1,0-1 1,0 1 0,1-1-1,0 1 1,-1-1-1,1 0 1,0 0-1,0 0 1,0 0 0,1 0-1,-1-1 1,0 0-1,0 1 1,1-1-1,-1-1 1,1 1 0,-1 0-1,1-1 1,-1 0-1,1 1 1,0-1-1,-1-1 1,5 0 0,0 1-8,1-1 0,0-1 0,-1 0 1,1 0-1,-1 0 0,0-1 0,0 0 1,0-1-1,13-7 0,-4-2-389,-1-1 0,0 0 0,-1-1 0,18-22 0,-2-8-8952,-25 35 3282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16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3706 4384,'0'0'1065,"0"0"-336,0 0-317,0 0-197,0 0-84,0 0-8,-1 0 0,1 0 0,-1 0 0,1 0 0,0 0 0,-1-1 0,1 1 1,-1 0-1,1 0 0,0 0 0,-1-1 0,1 1 0,0 0 0,0-1 0,-1 1 0,1 0 0,0 0 0,-1-1 0,1 1 1,0 0-1,0-1 0,0 1 0,-1-1 0,1 0 0,-4-32 340,2-52 1,2 53-354,-1 1-1,-6-35 1,-11-25 956,1 2-510,-8-99 1,-10-212 508,19 274-910,-7-92 177,7-145-300,1 145 15,1 54-9,9 64 11,8-121 1,81-521 362,-74 665-376,-7 48-15,1 1 0,0 1 1,3-1-1,0 1 0,14-33 1,2 17-5,1 1 1,3 1 0,52-62-1,-73 97-17,-5 4-521,7-11 1149,-6 10-3880,-1 0-3412,-1 3 619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19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59 3560,'-4'-28'9857,"4"26"-9767,-1 1 0,1-1 1,-1 0-1,0 1 0,0-1 1,0 1-1,0-1 0,0 1 0,0-1 1,0 1-1,0 0 0,0 0 0,-1-1 1,1 1-1,-1 0 0,1 0 1,-1 0-1,1 0 0,-1 1 0,1-1 1,-1 0-1,0 1 0,1-1 0,-1 1 1,0-1-1,0 1 0,1 0 0,-1 0 1,0 0-1,0 0 0,0 0 1,1 0-1,-1 0 0,-3 1 0,-5 2-73,0 1 0,1 0 0,-1 0 0,1 1 0,-10 6 0,-11 5 143,26-14-159,0 0-1,0-1 1,0 1-1,1 1 0,-1-1 1,1 0-1,-1 1 1,1 0-1,0 0 1,0 0-1,0 0 1,0 0-1,1 0 1,0 1-1,-4 7 1,5-9 3,0 0-1,1 1 1,-1-1 0,1 1 0,-1-1 0,1 1 0,0-1 0,0 1 0,1-1 0,-1 1 0,0-1 0,1 0 0,-1 1 0,1-1-1,0 1 1,0-1 0,0 0 0,0 0 0,0 0 0,1 1 0,-1-1 0,1 0 0,-1-1 0,1 1 0,-1 0 0,1 0 0,0-1 0,3 3-1,25 20 144,57 33-1,16 12 213,-102-68-345,0-1-1,0 1 0,1 0 0,-1 0 1,0 0-1,0 0 0,0 1 0,0-1 1,0 0-1,0 0 0,-1 0 0,1 1 0,0-1 1,-1 1-1,1-1 0,-1 0 0,1 1 1,-1-1-1,1 1 0,-1-1 0,0 1 1,0-1-1,0 1 0,0-1 0,0 1 0,0-1 1,0 1-1,-1-1 0,1 1 0,0-1 1,-1 1-1,1-1 0,-1 1 0,0-1 1,1 0-1,-1 1 0,0-1 0,0 0 1,0 0-1,0 0 0,0 0 0,0 1 0,0-1 1,0 0-1,0-1 0,-2 2 0,-8 6 75,0 0-1,-1-1 1,0 0-1,-15 6 1,13-6-77,-21 12-11,-2-1 1,0-2-1,-73 20 0,109-35-40,1-1 0,-1 0-1,1 0 1,-1 0 0,0 1 0,1-1-1,-1 0 1,0 0 0,1 0-1,-1 0 1,0 0 0,1 0-1,-1 0 1,0 0 0,1 0-1,-1-1 1,0 1 0,1 0-1,-1 0 1,0-1 0,1 1-1,-1 0 1,1-1 0,-2 1-1,7-13-871,23-12-3902,-9 16 682,2 1-3677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19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3856,'0'0'1836,"0"0"-374,0 0-14,22-6 2460,34-2-1628,-39 6-2078,1-1 1,-1 0-1,19-6 1,-32 7-183,0 1 1,0-1 0,-1 1 0,1-1 0,-1 0 0,1 0-1,-1-1 1,0 1 0,0-1 0,0 1 0,0-1 0,0 0 0,0 0-1,-1-1 1,0 1 0,1 0 0,-1-1 0,2-5 0,-3 8-4,-1 0 1,0 0-1,1 0 1,-1 1 0,0-1-1,0 0 1,0 0 0,1 0-1,-1 1 1,0-1 0,0 0-1,0 0 1,0 0 0,0 0-1,0 0 1,-1 1 0,1-1-1,0 0 1,0 0-1,-1 0 1,1 1 0,0-1-1,-1 0 1,1 0 0,-1 1-1,1-1 1,-2-1 0,1 1 8,-1 0-1,1 1 1,0-1 0,-1 0 0,0 1 0,1-1-1,-1 1 1,1-1 0,-1 1 0,0 0 0,1 0-1,-1 0 1,-2 0 0,-2 0 42,0 0-1,-1 1 1,1 0 0,0 0-1,0 1 1,-10 4 0,5-1-10,1 1-1,0 1 1,0 0 0,-9 8 0,15-12-46,1 0 0,-1 0-1,1 1 1,1-1 0,-1 1 0,0 0 0,1-1 0,-1 1-1,1 0 1,0 1 0,1-1 0,-1 0 0,-1 8-1,3-9-7,0 0 0,0-1 0,0 1 0,1 0 0,-1 0 0,1-1 0,0 1 0,0-1 0,0 1 0,0-1 0,0 1 0,0-1 0,1 1 0,-1-1 0,1 0 0,-1 0-1,1 0 1,0 0 0,0 0 0,0 0 0,0 0 0,0-1 0,1 1 0,-1-1 0,0 0 0,1 1 0,3 0 0,5 3-13,0-1-1,1 0 1,-1 0 0,22 2-1,-23-4-323,0-1 0,0-1 0,1 0 0,-1-1 0,0 0 0,16-3 0,29-15-8307,-36 11 1776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21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7 3736,'0'0'1780,"0"0"-364,0-6 6682,0 7-7488,-24 150 687,16-114-1220,1 0-1,2 1 1,0 55-1,5-84-57,1 0 0,0 0 0,1 0-1,0 0 1,0 0 0,7 16-1,-9-23-14,1 0 0,0 0 0,0 0 0,0-1 0,0 1 0,1 0 0,-1-1 0,0 1 0,1 0 0,-1-1-1,1 0 1,-1 1 0,1-1 0,0 0 0,0 0 0,-1 0 0,1 0 0,0 0 0,0 0 0,0-1 0,0 1 0,0-1-1,0 1 1,0-1 0,0 0 0,0 1 0,0-1 0,1 0 0,-1-1 0,0 1 0,0 0 0,0-1 0,0 1 0,3-2-1,3-1-48,1-1-1,-1 0 0,0 0 0,0-1 0,7-6 0,29-15-6678,-37 22 2962,0-1-2980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3:59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1 177 7560,'0'0'97,"11"8"3170,-7-9-3195,0 0 1,0 0 0,0 0 0,0 0 0,0 0-1,0-1 1,0 0 0,-1 0 0,1 0-1,0 0 1,-1-1 0,0 1 0,5-5-1,37-40 75,-28 28-109,18-20 568,-34 37-502,1 0 1,-1-1-1,1 1 0,-1 0 0,1-1 1,-1 1-1,0-1 0,0 1 0,-1-1 1,1 0-1,0 1 0,-1-1 1,1-5-1,-1 8-79,0-1 0,0 0 0,0 1 1,-1-1-1,1 1 0,0-1 0,0 1 0,0-1 0,-1 1 1,1-1-1,0 1 0,0-1 0,-1 1 0,1 0 0,-1-1 1,1 1-1,0-1 0,-1 1 0,1 0 0,-1-1 0,1 1 1,-1 0-1,1 0 0,0-1 0,-1 1 0,1 0 1,-1 0-1,0-1 0,-21 2 149,-18 14-170,36-12 1,0-1 1,-1 1-1,1 0 1,0 0-1,0 0 1,1 0-1,-1 1 1,1 0-1,-1 0 1,1 0 0,0 0-1,1 0 1,-1 0-1,1 1 1,0-1-1,0 1 1,-2 6-1,3-8 0,1 0-1,-1 0 1,1 1-1,0-1 1,0 0-1,0 0 1,0 1-1,0-1 1,1 0 0,-1 0-1,1 0 1,0 0-1,0 0 1,0 0-1,0 0 1,1 0-1,-1 0 1,1 0 0,0 0-1,0-1 1,0 1-1,0-1 1,0 1-1,0-1 1,1 0-1,-1 0 1,4 2 0,2 1 107,1 0 0,-1-1 1,1 0-1,0 0 1,0-1-1,0 0 1,0-1-1,12 2 0,-13-3-669,1 0-1,-1-1 0,17-1 1,-1-4-3962,-3-4-3306,-13 4 6068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21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0 145 4560,'0'0'2112,"0"0"-734,0 0-227,15-6 1428,47-12-1790,-36 11-506,34-14-1,-52 18-230,0-1-1,0 0 1,-1-1-1,1 0 1,-1 0 0,0-1-1,0 0 1,6-7-1,-12 12-23,0 1 0,0-1 0,-1 0-1,1 1 1,0-1 0,0 0 0,-1 0 0,1 0-1,-1 0 1,1 0 0,-1 0 0,1 0 0,-1 0-1,0 0 1,1 0 0,-1 0 0,0 0 0,0 0-1,0 0 1,1 0 0,-1 0 0,-1 0 0,1 0-1,0 0 1,0 0 0,-1-2 0,1 2 8,-1 0 0,0 0 1,0 0-1,-1 0 0,1 0 1,0 0-1,0 1 1,0-1-1,-1 0 0,1 1 1,0-1-1,0 1 0,-1-1 1,1 1-1,-1-1 0,-2 1 1,-3-1 64,0 0 1,0 1-1,0 0 1,0 0-1,-1 1 0,-12 2 1,8 1 5,1 1 0,-1 1 0,1 0 0,-1 0 1,2 1-1,-19 15 0,25-19-83,1 0 0,0 0 1,0 0-1,0 1 0,0 0 0,1-1 1,-1 1-1,1 0 0,0 0 1,-2 5-1,4-7-19,-1 1 1,1-1 0,-1 0-1,1 0 1,0 1-1,0-1 1,0 0 0,0 0-1,0 1 1,1-1-1,-1 0 1,1 0 0,0 0-1,-1 1 1,1-1-1,0 0 1,0 0-1,0 0 1,0 0 0,1 0-1,1 2 1,0-1-8,1 0 1,-1 0 0,1 0-1,-1-1 1,1 1-1,0-1 1,0 0-1,1 0 1,-1 0-1,0-1 1,0 1 0,1-1-1,-1 0 1,1 0-1,5 0 1,11 1-456,40-2 0,-54-1 283,23 0-1319,17-7-5551,-24 2-117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22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28 2944,'0'0'1452,"0"0"-110,0 0-30,-9-16 4096,6 14-5247,-1 1 0,1-1-1,-1 1 1,0-1 0,0 1 0,1 0-1,-1 1 1,0-1 0,0 1-1,0-1 1,0 1 0,0 0 0,0 1-1,0-1 1,0 1 0,0-1-1,0 1 1,1 1 0,-1-1 0,0 0-1,0 1 1,1 0 0,-1 0-1,1 0 1,0 0 0,-6 5 0,3-3-125,1 1 0,0 0 1,0 1-1,0-1 0,0 1 1,1 0-1,0 0 0,0 0 1,0 0-1,1 1 0,0-1 0,0 1 1,-3 13-1,5-16-21,0 1 1,1 0-1,-1-1 0,1 1 0,0-1 1,0 1-1,0 0 0,0-1 0,1 1 1,0 0-1,2 5 0,-2-8-12,0 0 1,1 0-1,-1 0 0,1 0 0,-1 0 1,1-1-1,0 1 0,0 0 1,0-1-1,-1 0 0,2 1 0,-1-1 1,0 0-1,0 0 0,0 0 0,0 0 1,1 0-1,-1-1 0,0 1 0,1-1 1,-1 1-1,1-1 0,2 0 0,7 1-48,0-1 0,1 0 0,-1-1 0,0 0 0,0-1 0,-1 0 0,1-1 0,0 0-1,14-7 1,35-21-2390,-6-10-6285,-42 30 2767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22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78 4016,'-1'-4'4066,"-4"-14"-251,0-37 529,5 54-4255,0 1-25,0 33 89,-9 304-782,9-336 225,3-30-8460,-2 17 2222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22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5264,'0'0'3640,"0"0"-143,0 0-957,0 0-1325,0 0-648,0 0-260,16 2 168,27-2-595,0-2 0,0-2 1,56-12-1,-3-4-9803,-93 19 9421,11-2-6091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25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90 2984,'0'0'1423,"-2"-28"7058,0 11-6388,2 14-2033,-1 1 0,0-1 1,0 1-1,-1-1 0,1 1 0,0 0 1,-1-1-1,0 1 0,1 0 0,-1 0 1,0 0-1,0 0 0,0 1 0,0-1 1,0 1-1,-1-1 0,1 1 0,0-1 0,-1 1 1,1 0-1,-1 0 0,0 1 0,-4-2 1,4 2-50,-1 0 1,0 0 0,1 0-1,-1 1 1,0-1 0,1 1-1,-1 0 1,1 0 0,-1 1-1,1-1 1,-1 1 0,1-1-1,0 1 1,0 0 0,0 0-1,0 1 1,-4 3 0,0 1 8,0 1 0,1 0 0,-1 0 0,2 1 0,-1-1 0,-7 19 0,11-24-16,1 0 0,0 0 0,0 1 0,0-1-1,0 0 1,1 1 0,-1-1 0,1 1 0,0-1 0,0 0 0,1 5 0,-1-7-2,1 1 0,-1-1 0,1 1 0,-1-1 0,1 1 1,0-1-1,0 0 0,-1 0 0,1 1 0,0-1 0,0 0 0,0 0 1,1 0-1,-1 0 0,0 0 0,0 0 0,1 0 0,-1 0 0,0 0 1,1-1-1,-1 1 0,1 0 0,-1-1 0,1 0 0,1 1 0,5 1 4,0-1-1,1 0 0,-1-1 1,1 0-1,-1 0 0,1-1 1,-1 0-1,0-1 0,0 1 1,1-2-1,-1 1 0,11-6 1,-7 3-1,0 0 0,-1-2 0,0 1 0,0-1 0,-1-1 0,0 0 0,14-14 0,-22 21-4,-1 0 1,0 1-1,0-1 1,0 0-1,0 0 1,-1-1-1,1 1 1,0 0-1,0 0 1,-1 0-1,1 0 1,0-1-1,-1 1 1,0 0-1,1-1 1,-1 1-1,0 0 0,1-1 1,-1 1-1,0 0 1,0-1-1,0 1 1,0-1-1,0 1 1,-1-3-1,0 3-1,0-1-1,0 1 0,-1 0 1,1 0-1,0-1 1,-1 1-1,1 0 0,-1 0 1,1 0-1,-1 1 0,1-1 1,-1 0-1,0 0 1,1 1-1,-1-1 0,-3 0 1,-6 0-25,1-1 0,0 1 0,-1 1 0,0 0 0,-14 2 0,23-2-51,-39 10-75,40-10 24,0 0 0,0 0 1,0 0-1,0 1 0,0-1 1,0 0-1,0 1 1,0-1-1,0 1 0,0-1 1,1 1-1,-1-1 0,0 1 1,0 0-1,0 0 1,1-1-1,-1 1 0,0 0 1,1 0-1,-1 0 0,1-1 1,-1 1-1,1 0 1,-1 0-1,1 0 0,0 0 1,-1 0-1,1 0 0,0 0 1,0 0-1,0 0 0,0 0 1,0 0-1,0 2 1,11 7-5717,-9-9 5034,8 5-4739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26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2192,'0'0'1152,"0"0"244,0 0 84,0 0-239,0 0-196,0 0 102,0 0-296,-17 12 1685,13-5-2397,0-1 1,1 2 0,-1-1 0,2 0 0,-1 1-1,1-1 1,0 1 0,1 0 0,0 0-1,0 0 1,0-1 0,1 1 0,0 0 0,1 0-1,0 0 1,0 0 0,1 0 0,4 12 0,-6-19-153,0-1 0,1 1 0,-1 0 0,0-1 0,1 1 0,-1 0 0,0-1 1,1 1-1,-1 0 0,1-1 0,-1 1 0,1-1 0,0 1 0,-1-1 0,1 1 1,-1-1-1,1 1 0,0-1 0,0 0 0,-1 1 0,1-1 0,0 0 0,-1 0 1,1 1-1,0-1 0,0 0 0,0 0 0,-1 0 0,1 0 0,0 0 0,0 0 1,-1 0-1,1 0 0,0 0 0,0-1 0,-1 1 0,1 0 0,0 0 0,1-1 1,28-22-3552,-13 9-2185,-6 7-111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26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2528,'0'0'1231,"0"0"-129,0 0-34,0 0-151,6 25 2618,-5-18-3089,3 18 1573,2 44 0,-6-68-2004,0-1-1,0 0-2,1-1 8,1-2-6,6-12-469,1 1 0,17-19 1,-21 27 493,0 1 0,1-1 0,-1 1 0,1 0 0,0 0 0,1 1 0,9-5 0,-15 8 11,0 0 1,0 1-1,1-1 1,-1 1-1,0 0 1,0-1-1,1 1 0,-1 0 1,0 0-1,1 0 1,-1 0-1,0 0 0,1 0 1,-1 0-1,0 0 1,1 0-1,-1 1 0,0-1 1,3 1-1,-3 0-9,0 1 0,1-1 0,-1 0-1,0 1 1,0-1 0,0 1 0,-1-1 0,1 1-1,0-1 1,0 1 0,-1-1 0,1 1 0,-1 0-1,1-1 1,-1 1 0,0 0 0,0-1-1,0 1 1,0 0 0,0 2 0,-3 45 617,2-38-631,0 0 0,1 0-1,1 17 1,-1-27-135,0-1-168,2-1-209,1 0 0,-1 0 0,1 0 0,-1 0 0,0 0 0,0-1 0,1 1 0,-1-1 0,0 0 0,0 1 1,1-3-1,6-4-3002,3 0-3333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27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8 3696,'0'0'1784,"0"0"-291,0 0-148,0 0 139,0 0-228,0 0-473,0 0-164,0 0 34,0 0-185,0 29 987,-1-5-1204,0-19-246,0 0 1,1 1-1,-1-1 0,1 0 0,1 1 0,-1-1 0,1 0 0,0 1 0,0-1 0,0 0 0,1 0 0,0 0 0,0 0 0,2 5 1,-3-9-15,0-1 0,0 1 1,-1 0-1,1-1 0,0 1 1,0-1-1,0 0 1,0 1-1,0-1 0,-1 0 1,1 1-1,0-1 1,0 0-1,0 0 0,0 0 1,0 0-1,0 0 1,0 0-1,0 0 0,0 0 1,0 0-1,0 0 0,0-1 1,0 1-1,-1 0 1,1-1-1,0 1 0,0 0 1,0-1-1,0 1 1,-1-1-1,2 0 0,31-26-760,-17 14 44,-7 6 416,0 0 0,-1-1 0,0 0 0,0-1 0,-1 0 0,9-14 0,9-10 925,-24 32-60,-1 1 116,0 0-172,5 28 1060,4 33-1019,3 75 0,-7-52-444,-3-58-70,4 71 42,-6-86-41,-1-1 0,0 1 1,0 0-1,-1-1 1,0 1-1,-7 16 1,8-23-20,-1-1 0,0-1 1,0 1-1,0 0 1,0 0-1,0-1 1,0 1-1,-1-1 1,1 1-1,-1-1 1,0 0-1,0 0 0,0-1 1,0 1-1,0 0 1,0-1-1,0 0 1,0 0-1,-1 0 1,1 0-1,0 0 1,-1-1-1,1 1 1,-1-1-1,1 0 0,0 0 1,-1 0-1,1 0 1,-1-1-1,1 0 1,0 1-1,-5-3 1,1 1-34,0 0 1,0 0 0,0-1-1,0 0 1,0 0-1,1-1 1,0 1 0,0-2-1,0 1 1,0-1-1,0 1 1,1-2 0,0 1-1,-6-8 1,10 10-14,-1 1 1,1-1-1,-1 0 0,1 0 1,0 0-1,0 0 0,0 0 1,0 0-1,1 0 0,-1-1 1,1 1-1,0 0 0,0 0 1,0 0-1,0-1 0,1 1 1,-1 0-1,1 0 0,0 0 1,0 0-1,0 0 0,0 0 1,1 0-1,-1 0 0,1 0 1,-1 1-1,1-1 0,0 0 1,0 1-1,0 0 0,1-1 1,3-2-1,9-8-294,1 2 0,0 0 0,0 0 0,24-10 0,-15 8-455,2-2-135,42-25-6189,-51 27 2039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33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179 102 2424,'0'0'1147,"0"-30"3106,0-39 2649,0 68-6776,0 1 14,0 0-28,0 0-34,-26-1 246,19 3-300,1 0 0,0 1 0,0 0 0,0 0 0,0 1 0,0-1 0,0 1 0,1 0 0,0 1 0,-8 8 0,-28 20 342,38-32-348,1 1 1,-1-1-1,0 1 1,1 0 0,-1 0-1,1 0 1,-1 0-1,1 1 1,0-1-1,0 1 1,0-1 0,0 1-1,1 0 1,-1-1-1,1 1 1,0 0 0,-2 5-1,3-4-11,0-1 0,0 1-1,0-1 1,0 1 0,1-1-1,-1 1 1,1-1 0,0 0-1,0 1 1,0-1 0,1 0-1,-1 0 1,1 1 0,0-1-1,0 0 1,2 2-1,-2-1-3,1 0-1,0-1 1,0 1-1,0-1 1,0 0-1,0 0 1,1 0-1,-1 0 0,1 0 1,0-1-1,0 0 1,0 0-1,0 0 1,0 0-1,0 0 1,0-1-1,1 0 1,-1 0-1,1 0 0,-1 0 1,1-1-1,-1 0 1,1 0-1,-1 0 1,1 0-1,-1-1 1,1 0-1,-1 0 0,0 0 1,1 0-1,-1-1 1,0 1-1,0-1 1,0 0-1,7-5 0,-3 0-70,-1 0-1,1-1 0,-1 0 0,-1 0 0,0 0 0,0-1 0,8-15 0,-12 21 45,-1-1 0,1 0 1,-1 0-1,1 0 0,-1 0 0,0 0 1,-1 0-1,1 0 0,-1 0 1,1 0-1,-1 0 0,-1 0 0,1 0 1,0 0-1,-1 0 0,0 0 1,0 0-1,0 0 0,0 0 0,-1 0 1,0 0-1,-2-3 0,4 6 36,0 1 14,0 0 14,0 0-7,0 0 16,0 0-3,0 0-13,0 0 18,0 0-1,9 32 201,-5-18-179,-1 1 0,0-1 1,1 22-1,-4-26-56,1 0-1,0 0 0,0-1 1,1 1-1,1-1 1,-1 1-1,2-1 1,-1 0-1,10 17 1,-12-25-15,-1 0 0,1 0 0,0 0-1,0 0 1,0 0 0,0 0 0,0 0 0,1 0 0,-1 0 0,0-1 0,0 1 0,0 0 0,1-1-1,-1 1 1,0-1 0,1 1 0,-1-1 0,1 0 0,-1 0 0,0 1 0,1-1 0,-1 0 0,1 0-1,1-1 1,0 1-12,1-1 0,-1 0 0,1-1 0,-1 1-1,1-1 1,-1 1 0,0-1 0,0 0-1,4-3 1,5-5-216,0-1 0,-1 0-1,13-17 1,-6 6-1624,18-31 0,-8-3-5497,-21 42 2796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34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2192,'0'0'1108,"0"0"75,0 0 72,0 0-181,0 0-164,0 5 2568,1 18-1692,11 67 615,-11-65-2320,2 0 0,9 35 0,3-144-218,-7 57 46,-7 27 85,-1 0 19,0 0 16,0 0 31,0 0 14,22 11 182,-3 25-329,-16-29 117,0 0 0,1-1 1,-1 1-1,1-1 0,9 11 1,-12-16-204,1 1 1,0-1 0,-1 0 0,1 0-1,0 0 1,0 1 0,0-2-1,0 1 1,0 0 0,0 0 0,0-1-1,0 1 1,0-1 0,0 1-1,0-1 1,0 0 0,1 0 0,-1 0-1,0 0 1,0 0 0,0-1-1,0 1 1,0 0 0,4-2 0,32-11-6408,-18 6 1076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2:25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0 2736,'0'0'1303,"-24"0"3176,10 1-3944,0 0 0,0 0-1,0 2 1,0 0 0,0 0-1,0 2 1,-12 5 0,24-9-521,0 0 0,0 1 1,0-1-1,0 1 1,0-1-1,1 1 0,-1 0 1,1-1-1,-1 1 0,1 0 1,0 0-1,0 0 1,-1 0-1,1 1 0,1-1 1,-1 0-1,0 0 0,0 0 1,1 1-1,0-1 1,-1 0-1,1 1 0,0-1 1,0 1-1,0-1 0,0 0 1,1 1-1,-1-1 1,1 0-1,-1 1 0,1-1 1,0 0-1,1 4 0,1 0 86,0 1-1,0-1 0,0 0 1,1 0-1,0-1 0,0 1 1,0-1-1,0 0 0,1 0 1,8 7-1,27 14 397,-30-21-450,0 0 1,-1 1-1,1 1 0,-1 0 0,-1 0 0,1 0 0,-1 1 0,-1 1 1,0-1-1,9 13 0,-15-18-35,0 0 1,0-1-1,-1 1 1,1 0-1,-1 0 1,1 0-1,-1 0 0,0 0 1,0 0-1,0 0 1,0 0-1,-1-1 1,1 1-1,-1 0 1,0 0-1,0 0 1,0 0-1,0-1 0,0 1 1,-1-1-1,1 1 1,-1-1-1,1 1 1,-1-1-1,0 0 1,0 1-1,0-1 1,0 0-1,-5 2 0,-3 5 9,0-2-1,0 1 1,-1-1-1,0-1 0,-17 7 1,17-8-10,0-1 1,-1 0-1,-17 3 1,26-7-15,0 1 0,0-1 1,0 1-1,0-1 0,0 0 0,0 0 1,0 0-1,0-1 0,0 1 1,0-1-1,1 1 0,-1-1 0,0 0 1,0 0-1,0 0 0,1-1 1,-1 1-1,1-1 0,-1 1 1,-2-3-1,4 3-63,1 1 1,-1-1-1,1 1 0,0-1 1,-1 0-1,1 1 0,0-1 1,-1 0-1,1 1 0,0-1 1,-1 0-1,1 1 0,0-1 1,0 0-1,0 0 0,0 1 1,0-1-1,0 0 0,0 0 1,0 1-1,0-1 1,0 0-1,0 1 0,1-1 1,-1 0-1,0 0 0,0 1 1,1-1-1,-1 1 0,1-1 1,0-1-1,16-14-7317,-6 9 1104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4:00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0 257 7584,'0'0'164,"0"0"36,23-6 2125,-12 0-2146,-1-1 0,0 0 0,0-1-1,-1 0 1,0-1 0,0 0 0,12-18 0,17-14-79,-30 32-60,0 0 1,0 0 0,12-20 0,-18 27 34,0-1 1,-1 0 0,1 0 0,-1-1-1,1 1 1,-1 0 0,0 0 0,0-1-1,-1 1 1,1-1 0,-1 1 0,1 0-1,-1-1 1,0 1 0,0-1 0,-1 1 0,0-7-1,0 9-55,1 1 0,0-1 0,-1 1 0,1-1 0,-1 1 0,1-1 0,-1 1 0,1-1 0,-1 1 0,1 0 0,-1-1 0,1 1-1,-1 0 1,1-1 0,-1 1 0,1 0 0,-1 0 0,0 0 0,1-1 0,-1 1 0,1 0 0,-1 0 0,0 0 0,1 0 0,-1 0 0,0 0 0,1 0 0,-1 0 0,1 1-1,-1-1 1,0 0 0,1 0 0,-1 0 0,1 1 0,-1-1 0,1 0 0,-1 0 0,0 1 0,1-1 0,-1 1 0,-27 18 127,23-15-82,4-3-54,-10 7 65,0 0 0,1 0 1,0 1-1,-12 14 0,20-20-61,0-1-1,0 1 1,0 0-1,1-1 0,-1 1 1,1 0-1,0 0 1,-1 0-1,1 0 1,1 0-1,-1 1 1,0-1-1,1 0 1,-1 0-1,1 0 1,0 1-1,0-1 1,1 0-1,-1 0 1,1 1-1,-1-1 1,1 0-1,0 0 1,2 4-1,-2-4 0,1 0 0,0 0 0,0 0 0,0-1 0,0 1 0,1 0 0,-1-1 0,1 0-1,-1 1 1,1-1 0,0 0 0,0 0 0,0-1 0,0 1 0,0-1 0,0 1 0,1-1 0,-1 0 0,0 0-1,1-1 1,-1 1 0,1 0 0,-1-1 0,1 0 0,-1 0 0,4-1 0,2 1-492,1-1-1,-1 0 1,0-1 0,0 0-1,0-1 1,0 0 0,0 0-1,12-6 1,-2-2-7186,-7 3 5980,4-2-145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34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7 2200,'0'0'1153,"0"0"242,0 0 55,0 0-219,0 0-115,-30-1 3627,21-1-4465,0 0 0,0 1 1,0 1-1,0 0 1,-1 0-1,1 1 1,-11 1-1,16-1-258,0 1-1,0-1 1,0 1-1,0 0 1,0 0 0,0 0-1,0 1 1,1-1-1,-1 1 1,1 0-1,0 0 1,0 0 0,0 0-1,0 1 1,0-1-1,1 1 1,-3 4 0,1-1-9,1 0 0,-1 0 1,1 1-1,0 0 1,1-1-1,0 1 1,0 0-1,0 11 1,1-17-10,1 0 0,0 1 0,0-1 0,0 0 1,0 0-1,1 0 0,-1 1 0,0-1 0,1 0 1,-1 0-1,1 0 0,0 0 0,0 1 0,0-1 1,0 0-1,0-1 0,0 1 0,1 0 0,-1 0 1,1 0-1,-1-1 0,1 1 0,0-1 0,-1 1 1,1-1-1,0 0 0,0 0 0,0 0 0,0 0 1,0 0-1,0 0 0,0 0 0,0-1 0,4 2 1,-3-2-20,0 0 1,1-1 0,-1 1-1,0-1 1,0 1 0,0-1 0,1 0-1,-1 0 1,0 0 0,0-1 0,0 1-1,-1-1 1,1 1 0,0-1 0,0 0-1,-1 0 1,0-1 0,1 1-1,2-3 1,4-5-105,-1 1 0,0-1-1,10-17 1,-5 7-232,20-40-9110,-26 43 4050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35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3928,'0'0'1856,"0"0"-423,0 0-10,0 0 354,0 0-402,1 21 1886,7 22-2896,-1 0-1,-3 0 1,-1 59-1,-3-77-616,0 1-1,2-1 0,1 1 0,7 27 1,-10-52-1056,1-3-3314,0 0 3210,0 0-6,2-3-5062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35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27 1720,'0'0'909,"0"0"217,0 0 150,0 0-122,18-11 5094,-18 11-6180,0-1 1,1 1-1,-1 0 1,0 0-1,1-1 1,-1 1-1,0 0 1,1-1-1,-1 1 0,0 0 1,0-1-1,1 1 1,-1 0-1,0-1 1,0 1-1,0-1 1,0 1-1,1 0 0,-1-1 1,0 1-1,0-1 1,0 1-1,0-1 1,0 1-1,0 0 1,0-1-1,0 1 0,0-1 1,0 1-1,-1-1 1,1 1-1,0 0 1,0-1-1,0 0 0,-17 0 761,-26 11-634,39-9 2,0 1-174,-1 0 0,1 0 0,-1 1 0,1 0 0,0 0 1,0 0-1,0 0 0,0 0 0,1 1 0,-1 0 0,1 0 0,0 0 0,0 0 1,0 0-1,1 0 0,0 1 0,0 0 0,-4 9 0,2-1-10,0 1 0,0 0 0,1 0 0,1 0 0,-1 22 0,2-34-15,1 0-1,0 0 1,0 0 0,0 1-1,0-1 1,1 0 0,-1 0-1,0 0 1,1 1 0,0-1-1,-1 0 1,1 0 0,0 0-1,0 0 1,0 0-1,0-1 1,1 1 0,-1 0-1,0 0 1,1-1 0,-1 1-1,1-1 1,0 1 0,0-1-1,2 2 1,1-1-69,-1-1 0,1 1-1,0-1 1,-1 0 0,1-1 0,0 1 0,0-1 0,0 0-1,0 0 1,9-2 0,1 0-443,0-1-1,0-1 1,0 0-1,-1-1 1,15-7-1,68-40-7724,-75 39 3851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36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 3584,'0'0'1745,"0"0"-198,-11 0 2989,-13 0-2619,20 0-1806,-1 1-1,1 0 1,0 0 0,-1 0 0,1 0 0,0 1-1,0 0 1,0 0 0,0 0 0,0 0-1,0 0 1,1 1 0,-1 0 0,1 0-1,-1 0 1,1 0 0,0 0 0,0 1-1,1 0 1,-1-1 0,1 1 0,0 0 0,0 0-1,-3 8 1,-1 2-102,1 0-1,0 1 1,2-1-1,-1 1 1,2 0 0,-2 18-1,4-30-7,1 0 0,-1 1 0,0-1 0,1 1 0,0-1-1,0 0 1,0 1 0,0-1 0,0 0 0,1 0 0,-1 0 0,1 0 0,3 4-1,-5-6-1,1 0 0,-1-1 0,1 1 0,0 0 0,0-1-1,-1 1 1,1 0 0,0-1 0,0 1 0,0-1-1,0 1 1,0-1 0,0 0 0,0 1 0,0-1 0,0 0-1,0 1 1,0-1 0,0 0 0,0 0 0,0 0 0,0 0-1,0 0 1,0 0 0,0 0 0,0-1 0,0 1 0,0 0-1,0-1 1,-1 1 0,1 0 0,0-1 0,0 1-1,0-1 1,0 1 0,0-1 0,0 0 0,-1 1 0,1-1-1,0 0 1,-1 1 0,1-1 0,0 0 0,-1 0 0,1 0-1,-1 0 1,1 1 0,0-3 0,4-6-6,1-1 0,-1-1 0,-1 1 0,0-1 0,0 0-1,-1 0 1,0 0 0,1-15 0,-3 15-36,1 0-1,1 0 1,0 0-1,0 0 1,1 0-1,1 1 0,10-19 1,-15 28 44,0 0-1,1 1 1,-1-1 0,1 1 0,-1 0 0,1-1-1,-1 1 1,1-1 0,-1 1 0,1 0 0,-1-1-1,1 1 1,-1 0 0,1-1 0,0 1-1,-1 0 1,1 0 0,0 0 0,-1 0 0,1 0-1,0-1 1,-1 1 0,1 0 0,-1 1 0,1-1-1,0 0 1,-1 0 0,1 0 0,0 0-1,-1 0 1,1 1 0,0-1 0,-1 0 0,1 0-1,-1 1 1,1-1 0,-1 0 0,1 1 0,-1-1-1,1 1 1,-1-1 0,1 1 0,-1-1 0,0 1-1,1-1 1,-1 1 0,1-1 0,-1 2-1,16 26 175,-13-13-141,0 1-1,-1 0 1,-1-1-1,0 1 1,-3 23-1,1-2-12,21-65-48,-19 27 28,16-29-335,26-33 0,-37 55 324,0 1 0,1 0 1,0 0-1,0 0 1,0 1-1,1 0 1,0 1-1,0-1 1,11-4-1,-18 9 144,0 29 442,-5 12-442,1-25-128,1 0-1,0 0 1,1 0-1,1 0 1,0 0-1,2 0 1,-1 0-1,5 17 1,-6-32-31,1 1 1,-1-1 0,0 0-1,1 1 1,-1-1 0,0 0-1,1 1 1,-1-1 0,0 0-1,1 0 1,-1 1 0,0-1-1,1 0 1,-1 0 0,1 1-1,-1-1 1,1 0 0,-1 0-1,0 0 1,1 0 0,-1 0-1,1 0 1,-1 0 0,1 0-1,-1 0 1,1 0 0,-1 0 0,1 0-1,-1 0 1,0 0 0,1 0-1,-1 0 1,1-1 0,-1 1-1,1 0 1,-1 0 0,0-1-1,1 1 1,-1 0 0,0 0-1,1-1 1,-1 1 0,0 0-1,1-1 1,-1 1 0,0 0-1,1-1 1,-1 1 0,0-1-1,16-17-4357,-6 2 590,0-1-3049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36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0 285 3872,'0'0'1790,"0"0"-583,0 0-76,0 0 243,12-17 780,10-12-1938,37-36 1,-7 8-121,-50 53-50,0 1-1,0-1 1,0 1 0,0-1 0,0 0 0,-1 0-1,1 1 1,-1-1 0,0 0 0,0-1-1,-1 1 1,1 0 0,-1 0 0,0 0-1,0 0 1,0 0 0,-2-5 0,2 7-15,0 0 1,-1 0 0,1 0 0,-1 0 0,0 0 0,1 0 0,-1 0 0,0 1 0,0-1 0,0 0-1,-1 1 1,1-1 0,0 0 0,-1 1 0,1-1 0,0 1 0,-1 0 0,0 0 0,1-1 0,-1 1-1,0 0 1,0 0 0,1 1 0,-1-1 0,0 0 0,0 0 0,0 1 0,0 0 0,0-1 0,0 1 0,0 0-1,0 0 1,0 0 0,0 0 0,0 0 0,-3 1 0,3-1 13,0 0 1,-1 1-1,1 0 0,0-1 1,0 1-1,0 0 0,0 0 1,-1 0-1,1 0 0,0 1 1,1-1-1,-1 0 0,0 1 1,0 0-1,1-1 0,-1 1 1,1 0-1,-1 0 0,1 0 1,0 0-1,0 0 0,-1 0 0,1 0 1,1 0-1,-1 0 0,0 0 1,1 1-1,-1-1 0,0 3 1,0 3 1,1 0 1,0 0-1,0 0 1,0 0-1,1 0 1,0 0-1,3 9 1,8 33 180,30 145 356,-39-173-563,-1 1 0,-1-1 0,-1 1 1,-1 0-1,0-1 0,-9 37 0,8-53-12,-1 0 0,1 0 0,-1 0 1,0-1-1,-1 1 0,1-1 0,-1 0 0,0 0 0,-8 7 1,10-10-19,1-1 0,-1 1-1,0-1 1,0 1 0,0-1 0,0 0 0,-1 0 0,1 0 0,0 0 0,0 0 0,-1-1 0,-3 2 0,5-2-14,0 0 0,-1 0-1,1 0 1,-1-1 0,1 1 0,0 0-1,-1-1 1,1 1 0,0-1-1,0 1 1,-1-1 0,1 1 0,0-1-1,0 0 1,0 0 0,0 0 0,0 0-1,0 1 1,0-1 0,0-1 0,0 1-1,0 0 1,-1-2 0,1 1-102,-1-1 0,1 0 0,0 0 0,0 0 0,0 0-1,1 0 1,-1-1 0,1 1 0,-1 0 0,1 0 0,0 0 0,0 0 0,1-1 0,-1 1 0,1 0 0,-1 0 0,1 0 0,0 0 0,0 0 0,0 0-1,1 0 1,2-4 0,1-2-1052,0 1 0,1-1-1,-1 2 1,2-1-1,-1 0 1,9-6 0,0 0-3874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37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78 3928,'0'0'1904,"0"0"-231,-14 25 3399,10-17-4856,1 1 1,0-1-1,0 1 1,1 0-1,0 0 1,0 0-1,1 0 1,1 0-1,-1 0 1,2 10-1,1-14-939,11-8-7693,-10 2 7940,4-1-4859</inkml:trace>
  <inkml:trace contextRef="#ctx0" brushRef="#br0" timeOffset="1">35 0 4960,'0'0'2488,"0"0"-320,0 0-88,0 0-296,0 0-472,0 0-992,0 0-160,0 0-88,0 0-40,0 0-112,0 0-48,0 0-240,0 0-488,7 6-8,-2-1-152,-1 1-3032,4 0 2040,-1-1-3992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37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94 4192,'0'0'1981,"0"0"-478,0 0-186,0 0-53,0 0-343,0 29 550,-6 53-420,6-81-983,0-1-19,0 0 62,0 0 7,1-2-89,1-1-1,-1 1 0,1-1 1,-1 1-1,0-1 0,0 0 1,0 1-1,-1-1 0,1 0 1,0-4-1,0 1 10,7-19 53,17-40 0,-22 59-23,-1 1 1,2-1 0,-1 0 0,0 1-1,1 0 1,0 0 0,1 0 0,-1 0-1,1 1 1,0-1 0,0 1 0,8-5 0,-12 8-63,1 1 3,-1-1 0,1 0 0,0 0 0,-1 1 0,1-1 0,-1 1 0,1 0 0,0-1 0,0 1-1,-1 0 1,1 0 0,0 0 0,-1 0 0,1 0 0,3 1 0,-5-1-89,1 1 1,0-1 0,0 1-1,-1-1 1,1 1-1,0 0 1,-1-1 0,1 1-1,-1 0 1,1-1-1,-1 1 1,1 0-1,-1 0 1,1-1 0,-1 1-1,1 0 1,-1 0-1,0 0 1,0 0 0,1-1-1,-1 1 1,0 0-1,0 0 1,0 0-1,0 0 1,0 1 0,-1 22-3824,0-23 439,1-1-2638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38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3016,'0'0'1451,"0"0"-230,0 0-5,0 0-56,12 2 3078,-11 7-3971,-1 0 0,0 0 0,0 0 0,0 0 0,-1 1 0,-1-1-1,1 0 1,-2 0 0,1-1 0,-6 14 0,-7 33-153,24-77-272,0 0 0,1 0 1,2 1-1,0 1 1,25-32-1,-37 52 175,0-1 1,0 1-1,0 0 0,1-1 0,-1 1 1,0 0-1,1-1 0,-1 1 0,0 0 1,0-1-1,1 1 0,-1 0 0,1 0 0,-1 0 1,0-1-1,1 1 0,-1 0 0,0 0 1,1 0-1,-1 0 0,1 0 0,-1-1 1,1 1-1,-1 0 0,0 0 0,1 0 0,-1 0 1,1 0-1,-1 0 0,0 0 0,1 1 1,-1-1-1,1 0 0,-1 0 0,0 0 1,1 0-1,-1 0 0,1 1 0,-1-1 0,0 0 1,1 0-1,-1 1 0,0-1 0,1 0 1,-1 1-1,0-1 0,1 1 0,9 28 312,-4 39-5,1-72-423,-1-1 0,0 1 1,-1-1-1,1 0 0,7-9 0,-3 1-4,-7 10 109,-1 0-1,0 0 1,1-1-1,-1 1 1,1 1-1,0-1 1,0 0-1,0 1 1,1 0-1,-1-1 1,0 1-1,1 0 1,0 1-1,-1-1 1,6-1-1,-8 5 39,0 0 0,0 0-1,0-1 1,0 1 0,0 0 0,-1 0-1,1 0 1,0 0 0,-1 0 0,0 0 0,1 1-1,-1-1 1,0 3 0,0 0 41,6 55 68,-5-46-107,0 0-1,1 1 0,4 13 0,-6-27-50,0-1-67,1 0 44,0 0 1,0 0-1,0 0 1,0 0-1,0 0 1,0 0 0,0-1-1,-1 1 1,1 0-1,0-1 1,0 1-1,0-1 1,0 1-1,0-1 1,-1 1-1,1-1 1,0 1-1,0-1 1,-1 0-1,1 1 1,-1-1-1,1 0 1,0 0-1,-1 0 1,1 0-1,-1 0 1,8-8-2296,-3 7-4685,-5 2 856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40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15 2424,'0'0'1184,"0"0"-75,0 0 30,0 0-145,0 0-191,0 0-76,-36-15 3799,32 16-4431,1 0-1,0 0 1,-1 0-1,1 1 0,0-1 1,-1 1-1,1 0 1,0 0-1,0 0 1,0 0-1,1 0 0,-1 1 1,0 0-1,1-1 1,0 1-1,-3 4 1,-4 4 69,1 1 1,-13 23 0,14-17-117,0 0 0,2 0 0,0 0 0,1 1 0,1 0 0,1 0-1,0-1 1,2 1 0,0 0 0,1 0 0,5 27 0,-5-42-83,0 0 0,0 1 0,1-1 0,-1 0 1,1 0-1,0-1 0,0 1 0,1 0 0,-1 0 0,1-1 0,0 0 0,0 0 1,0 1-1,4 2 0,22 12-2556,3-2-4520,-21-10 1763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40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91 2088,'0'0'1048,"-7"-32"4788,6 28-5558,0 1 0,0 0 0,0 0 1,-1-1-1,0 1 0,0 0 0,0 0 0,0 0 1,0 1-1,0-1 0,-1 1 0,1-1 0,-1 1 1,0 0-1,0-1 0,0 2 0,0-1 0,0 0 1,0 0-1,-4-1 0,4 3-235,1-1 0,-1 1 1,0-1-1,1 1 0,-1 0 0,1 0 0,-1 0 0,0 0 0,1 0 1,-1 1-1,1-1 0,-1 1 0,1 0 0,-1-1 0,1 1 0,-1 0 1,1 1-1,0-1 0,-1 0 0,1 1 0,0-1 0,0 1 0,0 0 1,0-1-1,0 1 0,1 0 0,-4 4 0,-9 16-6,0 0 0,2 2 0,0-1 0,2 1 0,0 1 0,-9 42 0,18-63-35,0 0 0,0 0 0,1 0 0,0 0 0,0 1 1,0-1-1,0 0 0,1 0 0,0 0 0,0 1 0,0-1 0,3 7 1,-3-9-25,0 0 1,0 0-1,0 0 1,0-1-1,1 1 1,-1 0 0,1-1-1,-1 1 1,1-1-1,0 1 1,-1-1-1,1 0 1,0 0 0,0 0-1,0 0 1,0 0-1,0 0 1,0 0 0,0-1-1,0 1 1,0-1-1,1 0 1,-1 1-1,0-1 1,0 0 0,4-1-1,73-6-3041,-1-5-4424,-77 12 7372,25-4-4942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4:02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26 5424,'0'0'210,"1"-25"5342,3 43-5387,-1 1 0,-1 1 0,0-1 0,-2 0 0,0 0 0,-1 1 0,-4 18 0,0 17 103,0 112 379,7-193-610,2 1 0,0-1 1,2 1-1,16-46 0,-17 57-26,2 0 0,-1 0 0,2 0-1,-1 1 1,2 0 0,0 0 0,0 1 0,2 0 0,15-14 0,-25 25-3,0 0 1,0 0-1,1-1 1,-1 1 0,0 0-1,1 0 1,-1 0-1,1 1 1,-1-1 0,1 0-1,0 1 1,-1-1-1,1 1 1,0-1-1,-1 1 1,1 0 0,0-1-1,-1 1 1,1 0-1,0 0 1,0 1 0,-1-1-1,3 1 1,-2 0 5,0 0-1,-1 0 1,1 0 0,0 0-1,-1 1 1,0-1 0,1 1-1,-1-1 1,0 1 0,0 0 0,0-1-1,0 1 1,0 0 0,0 0-1,0 0 1,1 3 0,1 7 37,0 0-1,-1 1 1,-1-1 0,1 25 0,-3 68 122,24-143-131,-1-21-25,-19 49-11,-1 0 0,2 1 0,-1 0 0,1-1 0,1 1 0,-1 1 0,2-1 0,-1 1 0,1 0 0,9-10 1,-14 17-3,-1 1 1,1-1-1,-1 1 1,1-1 0,-1 1-1,1 0 1,0-1 0,-1 1-1,1 0 1,0-1-1,-1 1 1,1 0 0,0 0-1,-1 0 1,1 0 0,0 0-1,-1 0 1,1-1-1,0 2 1,-1-1 0,1 0-1,0 0 1,0 0 0,-1 0-1,1 0 1,0 0 0,0 1-1,1 0 3,-1 0-1,0 0 1,0 0 0,0 1-1,0-1 1,0 0 0,0 0-1,0 1 1,0-1 0,0 1-1,1 2 1,11 44 57,-12-46-61,2 22 35,0 40 1,-2-41-232,5 42 1,-2-55 631,5-4-5704,11-14-2926,-9 2 6540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41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32 3424,'0'0'1619,"0"0"-397,0 0-175,-11-20 3157,9 19-4121,-1 1 0,1-1 0,0 1 0,0-1 1,-1 1-1,1 0 0,0 0 0,-1 0 0,1 0 0,0 0 1,-1 1-1,1-1 0,0 0 0,0 1 0,-1 0 0,1 0 1,0 0-1,0 0 0,0 0 0,0 0 0,0 0 0,0 0 1,0 1-1,0-1 0,1 1 0,-1 0 0,-2 2 1,-2 2 53,1 1 1,0-1 0,0 1 0,0-1 0,1 1 0,-5 11 0,8-16-132,0 0-1,1 0 0,-1 0 1,1 0-1,0-1 1,0 1-1,-1 0 0,1 0 1,0 0-1,0 0 1,1 0-1,-1 0 0,0 0 1,1 0-1,-1 0 1,2 2-1,-2-4-11,0 1 1,1 0-1,-1 0 0,1 0 1,-1-1-1,1 1 0,0 0 1,-1-1-1,1 1 0,0 0 1,-1-1-1,1 1 0,0-1 0,0 1 1,-1-1-1,1 0 0,0 1 1,0-1-1,0 0 0,0 1 1,-1-1-1,1 0 0,0 0 1,0 0-1,0 0 0,0 0 1,0 0-1,0 0 0,0 0 1,0 0-1,-1 0 0,1 0 1,2-1-1,2 0-91,-3 0 80,0 1 0,0 0-1,0-1 1,1 0 0,-1 1-1,0-1 1,0 0 0,0 0 0,0 0-1,-1 0 1,1 0 0,0-1-1,0 1 1,-1 0 0,1-1-1,0 1 1,-1-1 0,0 0-1,1 0 1,-1 1 0,0-1 0,2-4-1,-3 3 26,1 0-7,0 1-1,-1 0 1,0-1 0,1 1-1,-1-1 1,0 1 0,0-1-1,-1 1 1,1-1 0,0 1 0,-1-1-1,0 1 1,-1-3 0,2 4 48,0 1 7,0-1-27,1-1-28,-1 1 0,0-1 0,1 0 0,0 1 0,-1-1 0,1 1 0,0-1 0,0 1 0,0 0 0,0-1 0,0 1-1,0 0 1,0 0 0,0 0 0,1-1 0,-1 1 0,3-1 0,-4 2 0,3-2 31,1 1 0,-1 0 0,1 0 0,-1 0 0,1 0 0,-1 0 1,1 1-1,0 0 0,-1 0 0,1 0 0,0 0 0,-1 0 0,1 1 1,-1 0-1,1-1 0,-1 1 0,7 3 0,-8-3-15,0 0-1,-1 1 1,1-1-1,-1 0 1,1 0-1,-1 1 1,0-1-1,0 1 1,1-1-1,-1 1 1,0-1-1,0 1 1,0 0-1,-1 0 1,1-1 0,0 1-1,-1 0 1,1 0-1,-1 0 1,0 0-1,1 0 1,-1 0-1,0-1 1,0 1-1,0 0 1,0 0-1,-1 0 1,1 0-1,0 0 1,-1 0-1,0 0 1,1-1-1,-1 1 1,0 0-1,-1 2 1,6-12-43,1 1 1,-1 1-1,1-1 1,1 1-1,-1 0 1,1 0-1,0 0 1,0 1 0,1 0-1,0 0 1,-1 1-1,2-1 1,-1 2-1,0-1 1,1 1-1,0 0 1,11-3-1,-17 7 49,-1-1 0,0 0-1,0 0 1,0 0 0,1 1-1,-1-1 1,0 1 0,0-1 0,0 1-1,0-1 1,0 1 0,0 0-1,0-1 1,0 1 0,0 0 0,0 0-1,-1 0 1,1 0 0,0 0-1,0-1 1,-1 1 0,1 1 0,-1-1-1,1 0 1,-1 0 0,1 0-1,-1 0 1,0 0 0,1 0 0,-1 1-1,0-1 1,0 0 0,0 0-1,0 3 1,2 49 226,-2-43-105,4-1-394,12-1-6173,-10-6 3098,1 1-2955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43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2648,'0'0'1292,"0"0"-152,0-16 7530,1 36-7858,-1 36 0,-1-23-677,1-32-123,0-1 4,0 0 4,0 0-8,0 0 3,0-22 23,0 14-42,0 5 2,-1 0-1,1 0 1,0 0 0,0-1-1,0 1 1,1 0 0,-1 0-1,1 0 1,-1 0 0,1 0-1,0 0 1,0 0 0,0 0-1,1 0 1,-1 1 0,1-1-1,-1 0 1,1 1 0,0-1-1,3-1 1,-4 3 13,0 0 1,0 0 0,0 0-1,1 0 1,-1 0-1,0 1 1,1-1-1,-1 0 1,0 1 0,1 0-1,-1-1 1,1 1-1,-1 0 1,1-1-1,-1 1 1,1 0 0,-1 0-1,1 0 1,-1 0-1,1 1 1,-1-1-1,1 0 1,1 1 0,-1 0 16,0 1 0,1-1 1,-1 1-1,0-1 0,0 1 1,0 0-1,0 0 0,0 0 1,-1 0-1,1 0 1,-1 0-1,2 3 0,2 3 18,-1 1 0,0 0 0,0 0 0,-1 0 0,4 19 0,-7-27-85,0-1-25,0 0-147,0 0-64,0 0-61,0 0-156,0 0-645,0 0-2611,0 0 75,0 0-2835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44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4440,'0'0'2122,"0"0"-342,0 0 100,0 0-248,0 0-580,0 0-470,22 0 38,-12-6-569,0 0-1,0 0 1,0-1 0,-1-1 0,1 1 0,-2-1 0,1-1 0,-1 0 0,9-13 0,-15 19 9,0 0-1,0 1 1,0-1 0,0 0 0,-1 0 0,1 0-1,-1 0 1,0 0 0,0 0 0,0-1 0,0 1-1,0 0 1,-1-1 0,0 1 0,1 0 0,-1-1-1,-1 1 1,1 0 0,-1-5 0,1 8-54,-1-1 0,1 1 0,-1 0 0,1-1 0,-1 1 0,0 0 0,1 0 0,-1 0 0,1-1 0,-1 1 0,1 0 0,-1 0 0,1 0 0,-1 0 0,0 0 0,1 0 0,-1 0 0,1 0 0,-1 0 0,1 1 0,-1-1 0,0 0 0,1 0 0,-1 0 0,1 1 0,-1-1 0,1 0 0,-1 0 0,1 1 0,-1-1 0,1 0 0,0 1 0,-1 0 0,-16 11 125,10-5-49,1 0 0,-1 0 0,2 0 0,-1 0 1,1 1-1,-7 15 0,10-20-58,0 0 0,1 1 0,0-1 0,-1 1 0,1-1 0,0 1 0,1 0 0,-1-1 0,1 1 0,0 0 0,0-1-1,0 1 1,0 0 0,0 0 0,1-1 0,0 1 0,0-1 0,0 1 0,3 6 0,-3-8-26,0 0 0,0-1 0,1 1 0,-1-1-1,1 1 1,-1-1 0,1 1 0,0-1 0,-1 0 0,1 0 0,0 0-1,0 0 1,0 0 0,0 0 0,0 0 0,0-1 0,0 1 0,0-1-1,0 1 1,0-1 0,0 0 0,0 0 0,0 0 0,1 0 0,-1 0-1,0 0 1,0-1 0,0 1 0,0-1 0,4-1 0,1 0-223,0-1 1,0 0-1,0 0 1,-1-1-1,1 0 1,-1 0-1,7-6 1,-12 9-405,2-1 932,-1 1-9171,-2 1 2730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44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19 2712,'0'0'1345,"0"0"-70,0 0-2,0 0-238,-23-17 3885,20 16-4778,-1 1 1,1-1 0,-1 1 0,0 0 0,1 0 0,-1 0-1,1 1 1,-1-1 0,1 1 0,-1 0 0,1 0-1,0 0 1,-1 1 0,1-1 0,0 1 0,0-1 0,0 1-1,0 0 1,0 0 0,0 1 0,0-1 0,1 1-1,-1-1 1,-2 5 0,1-3-134,1 0 0,0 0 1,0 0-1,1 0 0,-1 1 0,1-1 0,0 1 1,0 0-1,0 0 0,1-1 0,-1 1 0,1 0 0,0 0 1,1 1-1,-1-1 0,2 10 0,-1-13-12,1-1 0,0 1 0,0 0 0,0-1 0,0 1 0,0-1 0,0 1 0,0-1 0,0 0 0,0 1 0,1-1 0,-1 0 0,1 0 0,-1 0-1,1 0 1,-1 0 0,1 0 0,0 0 0,-1-1 0,1 1 0,0 0 0,0-1 0,0 1 0,-1-1 0,5 0 0,50 4-417,-50-4 322,1 0-206,1-1 0,-1 0 0,0 0 0,0-1 0,0 0 0,0 0 0,0 0 0,0-1 0,9-5 0,32-22-6960,-31 19 1887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45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4184,'0'0'1953,"0"0"-557,0 0-28,0 0 120,0 0-557,0 0-393,0 0-88,0 0-138,0 0-23,0 19 347,0 156 514,0-59-3153,-2-97 273,1-16-4636,1-3 1778</inkml:trace>
  <inkml:trace contextRef="#ctx0" brushRef="#br0" timeOffset="1">0 184 4384,'0'0'2200,"0"0"-664,0 0 656,0 0-368,0 0-608,0 0-472,0 0-344,6-3-200,2 1-120,3-5-88,2 2-296,0 0-104,-2 0-608,1 0-296,-1-1-232,2 0-1504,0 1 1264,0-1-3560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45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15 4504,'0'0'2069,"0"0"-692,0 0-57,0 0 75,24-13 1357,-21 12-2697,0 1 1,0-1-1,0 1 1,0 0-1,0 0 0,0 1 1,0-1-1,0 1 1,-1-1-1,1 1 0,0 0 1,0 0-1,0 0 1,-1 0-1,1 1 1,0-1-1,-1 1 0,0-1 1,1 1-1,-1 0 1,0 0-1,0 0 0,0 0 1,0 1-1,0-1 1,0 1-1,-1-1 1,2 3-1,6 10 102,-1 0 0,0 1 0,8 23 0,-14-32-63,6 16-85,-2 0 0,0 0 0,-2 0 1,0 1-1,-2 0 0,-1 0 0,0-1 0,-2 1 0,-1 0 0,-1 0 0,-1-1 0,0 1 0,-2-1 1,-1 0-1,-1-1 0,-19 39 0,21-50-240,-1 0-1,-1-1 1,1 0 0,-2 0-1,1 0 1,-1-1 0,-16 12-1,-21 6-7586,28-19 1594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48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1797 0 2632,'0'0'1283,"0"0"-125,0 0 15,0 0-203,0 0-148,0 0 53,0 0-140,-23 12 1969,16-6-2432,2-1 1,-1 1 0,1 0 0,0 0 0,0 0 0,-8 14-1,8-11-200,-1 0-1,-1-1 1,-9 11 0,-100 95 376,101-98-423,1 0 0,0 1 0,1 1 0,0 0 0,2 0 0,-17 38 0,17-33-23,-1 0 1,-1-1-1,-1 0 0,-26 30 0,-4-7 38,2 2 0,2 2 0,-50 81 0,17-19 35,19-31-43,2-5-13,-82 90 0,126-157-18,-12 19 1,1 1 0,1 1 0,2 0 0,-15 37 0,15-32 3,-1 0-1,-43 62 1,39-70-4,-103 141 18,99-129 1,2 1 0,-30 65 0,-11 66 79,20-49-1,-88 202 75,105-261-144,3 1-1,-22 87 1,32-95-3,1 0 0,4 1 0,-5 98 0,2 330 150,14-424-168,0-31-1,-2 1 1,-5 43-1,5-72-13,0-1-2,0 0 0,0 0-14,0-1 273,2-11-13520,-1 8 12044,0-2-838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7:49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 1536,'0'0'925,"0"0"158,0 0 78,0 0-1,0 0-189,0 0-73,0 0 72,0 0-36,0 0-83,0 0 18,0 0-218,0 0-108,2 24 1015,7 40-433,-7-59-1092,-1 1 1,1-1 0,0 0 0,0 0 0,0 0 0,1 0 0,0 0 0,0-1 0,5 7 0,-8-11-32,1 0-1,0 0 0,0 0 0,-1 1 1,1-1-1,0 0 0,0 0 1,-1-1-1,1 1 0,0 0 1,-1 0-1,1 0 0,0 0 1,0-1-1,-1 1 0,1 0 1,0 0-1,-1-1 0,1 1 1,-1-1-1,1 1 0,0-1 0,-1 1 1,1-1-1,19-15 3,-17 13 1,7-8 0,0 0-1,0 0 1,-1-1 0,8-13 0,14-18 4,-1 4-6,-16 20-19,0 1 1,1 1-1,30-26 0,-39 39 249,5 0-9960,-4 2 5681,0-1 2005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07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3666 4768,'0'0'387,"0"0"135,2-28 3354,6 3-3047,-2-1 0,-1 0 0,-1 0 0,1-32 0,16-300 257,-15 210-998,-4 61 12,14-90 0,51-210 289,-47 231-235,-14 93-38,26-113-1,5 13-56,-26 106-23,2 0-1,2 1 1,29-67 0,-17 65-33,-8 22 4,-3-1 1,19-60-1,71-287 33,-95 349-29,1 1 1,1 0-1,30-51 0,28-26-3,-3 5 32,25-39 111,-80 124-117,-1 0-1,14-35 1,-17 33-3,1 1 0,22-33 1,41-32 87,-52 70-109,-20 17-4,17-4-2013,-18 4 1286,3 2 440,-1-2-7593,-2 0 2078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09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304 71 3256,'0'0'1525,"0"-30"8243,-3 26-9655,-1 0 0,1 1 1,-1 0-1,0 0 0,1 0 0,-1 0 1,-1 1-1,1-1 0,0 1 0,0 0 1,-1 1-1,1-1 0,-1 1 0,0 0 1,1 0-1,-1 0 0,0 0 0,0 1 0,0 0 1,1 0-1,-1 0 0,0 1 0,-7 1 1,3 0-68,-1 0 0,1 0 1,0 1-1,1 0 1,-1 0-1,0 1 0,1 0 1,0 1-1,0 0 1,0 0-1,-9 9 0,10-8-30,0 1 0,0 0-1,0 0 1,1 1-1,0 0 1,1 0 0,0 1-1,0-1 1,1 1-1,0 0 1,0 0 0,1 0-1,0 1 1,1-1-1,0 1 1,1 0 0,0-1-1,0 1 1,1 0-1,0 0 1,0-1 0,4 18-1,-1-14-1,0 1 0,1 0 0,0-1 0,1 1 0,1-1 0,0-1 0,12 20 1,-14-26-68,-1-2 0,1 1 0,0 0 0,1-1 0,-1 0 1,1 0-1,0 0 0,0 0 0,0-1 0,0 0 1,1 0-1,-1 0 0,1-1 0,0 0 0,0 0 0,0 0 1,0-1-1,0 0 0,11 1 0,41-6-1362,1-6-3381,-35 5 1245,5-1-3917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4:02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32 6328,'0'0'257,"0"0"320,0 0-27,0 0 191,0 0 368,-24-17 1878,21 15-2957,0 0 0,-1 0-1,1 1 1,-1-1 0,1 1 0,-1 0-1,1 0 1,-1 0 0,0 0 0,0 1-1,1 0 1,-1 0 0,0 0 0,0 0 0,1 0-1,-1 1 1,0-1 0,1 1 0,-1 0-1,0 0 1,1 1 0,-1-1 0,1 1 0,0 0-1,-1-1 1,1 1 0,0 1 0,0-1-1,0 0 1,1 1 0,-1 0 0,0-1 0,1 1-1,0 0 1,0 1 0,0-1 0,0 0-1,0 0 1,1 1 0,-1-1 0,0 5 0,-2 2-33,0 1 1,1-1 0,1 1 0,-2 13 0,3-19-1,1 0 1,0 0 0,0 0 0,0 0 0,0 0 0,1 0 0,0 0 0,0 0 0,1 0 0,-1-1 0,4 9 0,-4-13-1,-1 1 1,1 0 0,-1-1-1,1 1 1,-1-1 0,1 1-1,-1 0 1,1-1-1,0 1 1,-1-1 0,1 1-1,0-1 1,-1 0 0,1 1-1,0-1 1,0 0 0,-1 1-1,1-1 1,0 0 0,0 0-1,0 0 1,-1 0 0,1 0-1,0 0 1,1 0 0,24-8-114,-20 4 88,0 1 1,0-1 0,-1 0 0,1-1 0,8-8 0,-12 8 78,1 1 1,-1 0 0,1 0 0,-1-1 0,-1 1-1,1-1 1,0 0 0,-1 1 0,0-1-1,0 0 1,-1 0 0,1 0 0,-1-8 0,0 10-33,-1 1 1,1 0-1,0 0 1,0 0 0,-1-1-1,0 1 1,1 0-1,-1 0 1,0 0 0,0 0-1,0 0 1,0 0-1,0 0 1,0 1 0,-1-1-1,1 0 1,-1 1-1,1-1 1,-1 1 0,1-1-1,-1 1 1,0 0-1,0-1 1,0 1 0,0 0-1,0 0 1,0 1 0,0-1-1,0 0 1,0 1-1,0-1 1,-4 0 0,5 1-111,0 0 1,-1 0 0,1 0 0,0 0 0,0 1 0,-1-1 0,1 0-1,0 1 1,0-1 0,0 0 0,0 1 0,-1-1 0,1 1 0,0 0 0,0-1-1,0 1 1,-1 1 0,-2 5-3451,3 1-4490,2-3 6438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0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20 4504,'0'0'2193,"0"0"-194,0 0-79,0 0-504,0 0-375,0 0-298,-24-15 1250,21 14-1939,1 0 0,-1 1 0,0-1 0,1 0 0,-1 1 0,0 0 0,1-1 0,-1 1 0,0 0 0,0 0 0,1 1 0,-1-1 0,0 1 0,1-1 0,-1 1 0,0 0 0,1 0 0,-1 0 0,1 0 0,-4 3 0,2-1-24,1 0 0,-1 0-1,1 1 1,0-1-1,0 1 1,0 0 0,0 0-1,1 0 1,0 0-1,-1 0 1,0 6-1,-1 0-15,0 1-1,1 0 1,1 0-1,0 0 1,1 1-1,0-1 1,0 0-1,1 1 0,3 17 1,-3-27-14,0 1 1,1-1 0,-1 0 0,1 1-1,0-1 1,0 0 0,0 0-1,0 1 1,0-1 0,1 0-1,-1 0 1,1 0 0,-1 0-1,1-1 1,-1 1 0,4 2 0,-4-3-3,0-1 0,1 1 0,-1 0-1,1-1 1,0 1 0,-1 0 0,1-1 0,-1 0 0,1 1 0,0-1 0,-1 0 0,1 0 0,0 0 0,-1 0 0,1 0 0,0-1 0,-1 1 0,3-1 0,-1 0-18,0 0 0,0-1 0,0 1 1,0-1-1,0 0 0,0 0 0,-1 0 0,1 0 0,-1 0 0,0 0 0,1-1 0,-1 1 0,0-1 0,0 1 0,-1-1 0,1 0 0,0 0 0,-1 0 0,0 0 0,0 0 0,0 0 0,1-6 0,-2 7 15,0 0-1,0 1 0,0-1 0,-1 1 0,1-1 0,-1 1 0,1-1 0,-1 0 0,1 1 0,-1 0 0,0-1 0,0 1 0,0-1 0,0 1 0,0 0 0,0 0 0,0 0 0,0-1 0,0 1 0,-1 0 0,1 0 0,0 1 0,-1-1 0,1 0 0,-1 0 0,1 1 0,-1-1 0,-1 0 0,2 1-1,1 0-26,0 0-128,26-4-3063,-4-3-3951,-10 1 1009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0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1064,'0'0'655,"0"0"459,0 0 160,0 0-57,0 0-5,0 0-96,-3 34 4904,-6 128-3359,11-168-2782,0 1 0,0-1 0,0 0 0,1 1 0,0 0 0,0 0 0,0 0 0,8-9 0,-3 4-38,-8 9 151,8-11-100,1 0-1,15-15 1,-22 24 161,0 1 0,0 0 0,0 0 0,0 0 0,1 0-1,-1 1 1,0-1 0,1 1 0,0-1 0,-1 1 0,1 0 0,0 0 0,0 0 0,0 0 0,-1 1 0,1-1-1,0 1 1,0 0 0,5 0 0,-6 0 5,0 1-1,0 0 1,-1 1-1,1-1 0,0 0 1,0 0-1,-1 1 1,1-1-1,-1 1 1,1 0-1,-1-1 1,0 1-1,1 0 0,-1 0 1,0 0-1,0 0 1,0 0-1,-1 0 1,1 0-1,0 0 1,-1 0-1,1 0 0,-1 0 1,0 4-1,5 55 478,-5-61-535,0 36-231,0-35-210,0-1-142,0 0-667,0 0-2221,0 0-624,0 0-3607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1.1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4296,'0'0'2089,"0"0"-113,0 0 347,0 0-494,0 0-474,0 0-391,0 0-515,2 17 295,0 3-497,-1-1 0,-1 1 0,-1 0 0,-5 35 0,-2 32 199,8-86-363,0-1-7,3-3-68,-1 1 1,0-1-1,1 0 1,-1-1-1,0 1 1,-1 0-1,1-1 1,2-5-1,-3 5-58,5-7-67,1-1-1,0 1 1,0 0-1,12-12 1,-16 20 124,0-1-1,0 1 1,0 0 0,0 0 0,0 0 0,1 1 0,-1-1 0,1 1 0,0 0 0,0 0-1,0 0 1,0 1 0,0-1 0,0 1 0,1 0 0,5-1 0,-9 2 21,1 0 0,-1 0 0,1 0 0,-1 0 0,1 1 0,-1-1 0,1 0 0,-1 1 0,1-1 0,-1 1 0,0 0 0,1-1 0,-1 1 0,0 0 0,1 0 0,-1 0 0,0 0 0,0 0 1,0 0-1,0 0 0,0 0 0,0 0 0,0 1 0,0-1 0,0 0 0,-1 1 0,1-1 0,0 0 0,-1 1 0,1-1 0,-1 1 0,1 2 0,0 4 60,0 1-1,-1-1 1,0 1 0,-2 15-1,0-3-105,6-12-1221,-3-8 639,1-1 0,-1 1 0,0-1 0,0 0 0,1 1 0,-1-1 0,0 0-1,1 0 1,-1 0 0,0 0 0,1 0 0,-1 0 0,0 0 0,2-1 0,-2 1 76,10-2-7470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1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4384,'0'0'2016,"0"0"-698,0 0 54,0 0 274,0 0-326,0 0-198,0 0-130,0 0-393,0 0-259,0 0-21,24 17 285,-16-16-587,0 1 1,0-1 0,1-1 0,-1 0 0,1 0 0,-1 0 0,0-1 0,1 0 0,-1-1 0,0 0 0,0 0 0,0-1 0,0 0 0,0 0 0,0-1 0,-1 0 0,0 0 0,0-1 0,0 0 0,0 0 0,-1 0 0,10-11 0,-15 15 8,0 0-1,0 0 1,-1 0 0,1 0 0,0 0-1,0 0 1,-1 0 0,1 0 0,-1-1-1,1 1 1,-1 0 0,1 0 0,-1 0 0,0-1-1,0 1 1,1 0 0,-1 0 0,0-1-1,0 1 1,0 0 0,0 0 0,-1-1-1,1 1 1,0 0 0,0 0 0,-1-1-1,1 1 1,-1 0 0,1 0 0,-1 0 0,0 0-1,1 0 1,-1 0 0,0 0 0,0 0-1,1 0 1,-1 0 0,0 0 0,0 0-1,0 0 1,0 1 0,0-1 0,0 0-1,-1 1 1,1-1 0,0 1 0,0-1 0,0 1-1,0 0 1,-1-1 0,0 1 0,-3-1 41,0 0 1,0 0-1,0 0 0,0 1 1,0 0-1,0 0 1,0 0-1,0 1 1,0-1-1,0 1 1,-9 3-1,10-2-31,-1 1 1,1-1-1,0 1 1,0 0-1,0 0 0,1 0 1,-1 1-1,1-1 1,0 1-1,0 0 0,0 0 1,0 0-1,1 0 0,-1 0 1,1 1-1,0-1 1,1 1-1,-1-1 0,1 1 1,0 0-1,0 0 0,0 0 1,0 7-1,1-8-64,0-1 0,0 1 0,1-1 0,-1 1-1,1-1 1,-1 1 0,1-1 0,0 1 0,1-1 0,-1 0 0,0 0-1,1 0 1,0 0 0,0 0 0,0 0 0,0 0 0,0 0 0,1-1-1,-1 1 1,1-1 0,-1 0 0,1 0 0,0 0 0,0 0-1,0 0 1,0 0 0,0-1 0,1 0 0,-1 1 0,0-1 0,1 0-1,-1-1 1,4 1 0,1 0-471,0 0 0,0-1 0,0 0 0,-1-1 0,1 0 0,8-2 0,24-7-6133,-15 3-1745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2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31 5416,'0'0'2745,"0"0"106,-2-5 1508,-7-11-3278,5 15-1034,-1-1 1,1 0-1,0 1 1,0 0-1,0 0 1,-1 0-1,1 1 1,-1-1-1,1 1 1,0 0-1,-1 1 1,1-1-1,0 1 1,-1-1-1,1 1 1,0 1 0,0-1-1,-1 0 1,1 1-1,0 0 1,1 0-1,-1 0 1,0 1-1,1-1 1,-1 1-1,1 0 1,-1 0-1,1 0 1,0 0-1,1 1 1,-1-1 0,1 1-1,-1-1 1,1 1-1,0 0 1,0 0-1,1 0 1,-1 0-1,0 5 1,0-2-24,1-1 0,1 0-1,-1 1 1,1-1 0,0 0 0,1 1 0,0-1 0,0 1 0,0-1 0,0 0 0,1 0-1,3 6 1,-4-9-55,0-1 0,1 1 0,-1-1-1,0 0 1,1 0 0,0 0 0,0 0-1,-1 0 1,1 0 0,0 0 0,1-1-1,-1 1 1,0-1 0,0 0 0,1 1-1,-1-1 1,1 0 0,-1 0 0,1 0-1,-1-1 1,1 1 0,-1-1 0,1 1-1,0-1 1,-1 0 0,1 0 0,0 0-1,-1 0 1,1-1 0,0 1 0,3-2-1,3 0-320,0 0 0,0-1-1,-1 0 1,1-1-1,-1 0 1,1-1-1,-1 1 1,0-1-1,10-10 1,-4 2-1878,0-1 1,0 0 0,16-25-1,-11 13-2983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2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40 4456,'0'-3'1323,"-2"-18"6770,2 20-7917,0 0 0,0 0-1,0 1 1,0-1 0,-1 0 0,1 0 0,0 1 0,-1-1 0,1 0 0,0 1-1,-1-1 1,1 1 0,-1-1 0,1 0 0,-1 1 0,1-1 0,-1 1 0,1-1-1,-1 1 1,0-1 0,1 1 0,-1 0 0,0-1 0,-1 2-119,0 0 0,0 1 0,0-1 0,0 1 0,1 0 1,-1-1-1,0 1 0,1 0 0,0 0 0,-1 0 0,1 0 0,0 0 1,-1 3-1,-5 16-42,2 1 0,0-1-1,1 1 1,1 1 0,1-1 0,2 30 0,-2-3-5,1 32-7330,2-46 3094,-1-35-3227</inkml:trace>
  <inkml:trace contextRef="#ctx0" brushRef="#br0" timeOffset="1">16 151 6480,'-3'-2'7538,"-9"-8"-3038,39 12-5219,-1 1 0,52 13-1,-31-5-1564,-3 0-5248,-22-4 996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2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0 118 6440,'0'0'3834,"0"0"-762,0 0-1220,0 0-966,0 0-447,0 0-213,0 0-88,0 0-50,0 0-34,21 0 66,6-4-190,-1 0 0,1-2 0,-1-1 0,-1-1 0,1-1 0,-2-2 0,25-13 0,-47 24 76,0-1 0,-1 0-1,1 0 1,0 0 0,-1 0 0,1 0 0,-1 0 0,1 0 0,-1-1-1,1 1 1,-1 0 0,0-1 0,0 1 0,0-1 0,0 0 0,0 1-1,0-1 1,0 0 0,0 0 0,-1 1 0,1-1 0,0-3-1,-1 4 11,-1 0 0,1 1 0,0-1 0,-1 1 0,1-1 0,0 1-1,-1-1 1,1 0 0,-1 1 0,1 0 0,-1-1 0,1 1-1,-1-1 1,1 1 0,-1-1 0,1 1 0,-1 0 0,0 0-1,1-1 1,-1 1 0,1 0 0,-1 0 0,0-1 0,1 1 0,-1 0-1,0 0 1,1 0 0,-1 0 0,0 0 0,1 0 0,-2 1-1,-20 0 425,14 0-347,0 1-1,1 1 1,-1-1 0,1 1-1,-1 1 1,1-1 0,0 1-1,0 1 1,1-1 0,-1 1-1,-5 6 1,9-8-80,0 0 0,0 0-1,1 0 1,0 0 0,-1 0 0,1 1 0,0-1-1,1 1 1,-1-1 0,0 1 0,1 0 0,0 0-1,0-1 1,0 1 0,1 0 0,-1 0 0,1 0-1,0 0 1,0 0 0,0 0 0,0 0 0,1 0-1,0 0 1,1 5 0,-1-6-42,1 1 1,-1-1-1,1 1 1,0-1-1,0 0 0,0 0 1,0 0-1,1 0 0,-1 0 1,1-1-1,-1 1 1,1-1-1,0 0 0,0 1 1,0-1-1,1-1 0,-1 1 1,0 0-1,1-1 0,-1 0 1,1 1-1,-1-1 1,1-1-1,0 1 0,-1 0 1,1-1-1,0 0 0,-1 0 1,8-1-1,8 0-1385,1-2 1,-1 0-1,0-1 0,23-9 1,-38 12 836,20-7-3207,0 0-3022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3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206 311 4232,'0'0'2058,"0"0"-79,0 0 594,0 0-43,-23-10 1475,11 7-3792,1 0 1,-1 1-1,0 0 1,0 1-1,0 0 1,-23 1-1,31 1-218,1-1 0,-1 1 0,1 0 0,-1 0-1,1 0 1,0 0 0,0 0 0,-1 1 0,1 0 0,0-1-1,0 1 1,1 0 0,-1 1 0,0-1 0,1 0-1,-1 1 1,1-1 0,0 1 0,-1 0 0,1 0-1,1 0 1,-1 0 0,0 0 0,1 0 0,0 1-1,-1-1 1,0 7 0,1-2-2,0 0 0,0 0 0,1 1 0,0-1-1,0 0 1,1 1 0,0-1 0,1 0 0,0 0 0,4 11 0,-6-17-15,0 0 1,1 0-1,0 0 1,0 0 0,-1-1-1,1 1 1,0 0-1,0 0 1,0-1 0,1 1-1,-1-1 1,0 1-1,1-1 1,-1 1-1,1-1 1,-1 0 0,1 0-1,0 0 1,-1 0-1,1 0 1,0 0-1,0 0 1,0 0 0,0-1-1,-1 1 1,1-1-1,0 0 1,0 1-1,0-1 1,0 0 0,0 0-1,0 0 1,0 0-1,0-1 1,0 1 0,0 0-1,0-1 1,0 1-1,0-1 1,0 0-1,-1 0 1,1 0 0,0 0-1,0 0 1,-1 0-1,1 0 1,2-3-1,5-2-179,-1-1-1,0 0 1,0-1-1,0 0 0,-1 0 1,0-1-1,-1 0 0,1 0 1,-2-1-1,0 1 1,0-1-1,0 0 0,-1-1 1,-1 1-1,0-1 1,3-18-1,-2-11-159,-1 0 1,-2 0 0,-5-52-1,1-3 3500,3 95-2831,0 0-65,0 0-1,0 0-71,1 20 405,6 75 882,-7 129-1,-2-88-2382,2-134 1083,2 14-2736,-2-15 2279,1-1 0,-1 1 0,0-1 0,1 0 0,-1 1 0,1-1 0,-1 0 0,1 1 0,-1-1 0,1 0 0,-1 0 0,1 0 0,-1 1 0,1-1 0,-1 0 0,1 0 0,-1 0 0,1 0 0,0 0 0,-1 0 0,1 0 1,-1 0-1,1 0 0,-1 0 0,1 0 0,0 0 0,0-1 0,7 0-8321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7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38 3072,'0'0'1480,"0"0"-266,-9-28 6190,9 27-7323,0 1-1,0-1 0,-1 1 0,1 0 1,0-1-1,0 1 0,0-1 1,-1 1-1,1-1 0,0 1 0,0 0 1,-1-1-1,1 1 0,0 0 0,-1-1 1,1 1-1,0 0 0,-1-1 1,1 1-1,-1 0 0,1 0 0,0-1 1,-1 1-1,1 0 0,-1 0 1,1 0-1,-1 0 0,1 0 0,-1 0 1,1 0-1,-1 0 0,1 0 1,0 0-1,-1 0 0,1 0 0,-1 0 1,1 0-1,-1 0 0,0 0 0,-15 18 536,-6 30-718,16-27 182,2-1 0,0 1 0,-1 40-1,5-48-50,0 0 0,1 0 0,0 1 0,1-1-1,1 0 1,0 0 0,6 16 0,-7-25-34,0 0 0,-1 0 0,2-1 1,-1 1-1,0-1 0,1 0 0,-1 1 0,1-1 0,0 0 1,0-1-1,0 1 0,1 0 0,-1-1 0,1 0 1,-1 0-1,1 0 0,0 0 0,-1 0 0,1-1 1,0 0-1,0 0 0,0 0 0,1 0 0,-1-1 0,0 1 1,4-1-1,0 0-125,0-1 1,-1 0-1,0 0 1,1 0-1,-1-1 0,0-1 1,0 1-1,0-1 1,0 0-1,0 0 1,0-1-1,-1 0 0,9-7 1,9-10-1600,6-14-5066,-16 14-174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7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2264,'0'0'1128,"0"0"-64,0 0-104,0 0-144,0 0-328,0 0-40,0 0-88,0 0-168,0 0-96,0 0-48,0 0-32,0 0-176,0 0-96,0 0-984,0 0-312,0 0 384,0 0-2328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4:03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34 5608,'0'28'4254,"-5"162"-1503,16-222-2543,-6 5 129,2 1 0,13-34 0,-15 49-506,0 0-1,13-19 1,-14 24-477,1 0-1,0 0 1,0 0-1,0 1 1,11-8-1,4 4-7174,-11 6 6205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7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2304,'0'0'1143,"0"0"-62,0 0 17,0 0-48,0 0-282,0 0-60,0 0 188,0 0-43,0 0 2,0 0 89,0 0-170,0 0-28,0 0-2,0 0-222,0 0-159,0 0-70,-5 27 566,2 27-383,2 0 1,11 96-1,-10-148-493,0-1 1,0 1-1,0-1 1,1 1-1,-1-1 0,0 1 1,0-1-1,1 0 0,-1 1 1,1-1-1,-1 1 0,1-1 1,0 0-1,-1 1 0,1-1 1,0 0-1,0 0 0,0 0 1,0 0-1,0 0 0,0 0 1,0 0-1,0 0 0,1 0 1,-1 0-1,0 0 0,0-1 1,1 1-1,-1 0 0,2 0 1,18-5-2665,2-9-4298,-12 6-267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8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3648,'3'-2'12181,"0"4"-12998,-1 4 928,1-1 1,-1 0-1,0 0 1,-1 1-1,1 0 1,-1-1 0,0 1-1,-1 0 1,1-1-1,-1 7 1,-5 59 318,6-61-340,5-17-230,18-32-439,-2 1 263,11 4 446,-32 33 32,-1 1-37,0 0 23,23 20 814,-18-13-848,-1 0 0,0 0 1,0 1-1,-1-1 0,0 1 0,0 0 0,2 12 0,4 12-551,-5-27-762,8 3-7533,-5-6 944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8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93 4368,'0'0'1906,"16"-32"4070,-15 30-5860,0 0 0,-1 1 0,1-1 0,-1 0 0,1 1 0,-1-1 0,0 0 0,0 0 0,0 1 0,0-1 0,0 0 0,0 0 0,0 1 0,0-1 0,-1 0-1,1 0 1,-1 1 0,1-1 0,-1 0 0,0 1 0,0-1 0,1 1 0,-1-1 0,0 1 0,0-1 0,-1 1 0,1 0 0,0 0 0,0-1 0,-1 1 0,1 0 0,-1 0 0,1 0 0,-1 0-1,1 0 1,-1 1 0,1-1 0,-4 0 0,2 0-105,0 0 0,1 0 0,-1 1 0,0 0 0,0 0 0,0-1 0,0 2 0,0-1-1,1 0 1,-1 0 0,0 1 0,0 0 0,1-1 0,-1 1 0,0 0 0,1 1 0,-1-1 0,0 0 0,1 1 0,0-1-1,-1 1 1,1 0 0,-4 3 0,-3 7 59,1-1 0,-1 1-1,2 1 1,-8 16 0,12-24-55,1-1-1,0 1 1,1 0-1,-1 0 1,1 1 0,0-1-1,0 0 1,0 0-1,1 1 1,-1-1 0,1 0-1,1 0 1,-1 1 0,3 9-1,-3-13-5,1-1 1,-1 1-1,1-1 0,0 1 1,-1-1-1,1 1 0,0-1 1,0 0-1,0 1 0,0-1 1,0 0-1,0 0 0,0 0 0,0 0 1,1 0-1,-1 0 0,0 0 1,1 0-1,-1 0 0,1-1 1,-1 1-1,1 0 0,-1-1 1,3 1-1,-2-1-16,1 0 0,-1 0 0,1 0 0,-1-1 0,1 1 0,0-1 0,-1 0 0,0 1 0,1-1 0,-1 0 0,1-1 0,-1 1 0,4-3 0,0 0-175,1-1 0,-1-1-1,0 1 1,0-1 0,0 0 0,-1-1-1,0 1 1,7-13 0,4-26-1607,-5-3-3842,-9 37 3867,4-18-5141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8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4872,'0'0'2408,"0"0"-79,0 0 116,0 0-342,0 0-915,0 0-553,0 0-138,0 0-60,0 0-162,0 0-63,-1 14 436,-2 225 637,4-132-1410,-1-103 7,0 3-43,0 1 1,1-1-1,-1 1 0,1-1 0,3 10 0,-4-16-73,1 1-1,0-1 1,-1 1-1,1-1 1,0 1 0,0-1-1,0 1 1,0-1-1,0 0 1,0 0 0,0 1-1,0-1 1,0 0 0,1 0-1,-1 0 1,0 0-1,1 0 1,-1-1 0,1 1-1,-1 0 1,1-1-1,-1 1 1,1-1 0,-1 1-1,1-1 1,0 0-1,-1 0 1,1 1 0,2-2-1,9 1-3675,0 0-3266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9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77 5464,'0'0'2764,"3"-7"4582,3-12-5953,-5 17-1301,-1 0 0,0 0-1,0 0 1,1 0 0,-1 0-1,0 0 1,-1 0 0,1 1-1,0-1 1,0 0-1,-1 0 1,1 0 0,-1 0-1,0 0 1,0 1 0,1-1-1,-1 0 1,-2-2 0,2 3-80,-1 0 0,1 0 1,0 1-1,0-1 0,0 1 1,-1-1-1,1 1 0,0-1 1,0 1-1,-1 0 0,1-1 1,0 1-1,-1 0 0,1 0 1,0 0-1,-1 0 0,1 0 1,0 1-1,-1-1 0,1 0 1,0 1-1,-1-1 0,1 0 1,0 1-1,0 0 0,-1-1 1,0 2-1,-10 4 14,0 1 1,0 0-1,1 0 0,0 2 0,-18 17 1,24-22-18,0 2-1,0-1 1,1 1 0,0-1 0,0 1 0,0 0 0,1 0-1,0 1 1,0-1 0,0 1 0,1 0 0,0-1 0,-1 10-1,2-14-11,1-1-1,0 0 1,0 1-1,0-1 0,0 1 1,0-1-1,0 1 0,0-1 1,0 0-1,1 1 1,-1-1-1,1 1 0,-1-1 1,1 0-1,-1 1 0,1-1 1,0 0-1,0 0 0,-1 0 1,1 1-1,0-1 1,0 0-1,0 0 0,2 1 1,-1-1-12,1 0 0,-1 0 1,0 0-1,0 0 0,1-1 1,-1 1-1,1-1 0,-1 0 1,0 0-1,1 0 0,-1 0 0,1 0 1,3-1-1,2 0-30,0-1 1,0 0-1,0 0 0,0-1 0,-1 0 0,1-1 1,13-8-1,-12 5 21,0-1 0,0 0 0,-1-1 0,0 0 1,-1 0-1,0-1 0,7-11 0,-12 17 47,0 1 0,-1-1 1,1 1-1,-1-1 0,0 0 0,0 0 0,0 1 0,0-1 0,-1 0 0,1 0 1,-1-6-1,-1 8-8,1 0 1,-1 0 0,0-1-1,1 1 1,-1 0 0,0 0-1,0 0 1,0 0 0,0 0 0,-1 0-1,1 0 1,0 1 0,-1-1-1,0 0 1,1 1 0,-1-1-1,0 1 1,0-1 0,1 1-1,-1 0 1,-3-1 0,3 1-44,1 0 0,-1 0 0,0 1 0,0-1 0,0 1 0,0 0 0,0-1 0,0 1 0,0 0 0,0 0 0,0 0 0,0 0 0,0 1 0,0-1 0,0 0 1,0 1-1,0 0 0,0-1 0,1 1 0,-1 0 0,0 0 0,0 0 0,1 0 0,-3 2 0,3-2-137,0 0-1,0-1 1,0 1 0,0 0-1,0 0 1,0 1 0,1-1-1,-1 0 1,0 0 0,1 0-1,-1 0 1,1 0 0,-1 1-1,1-1 1,0 0 0,-1 2-1,1-2-292,0 0-1,0 1 0,1-1 0,-1 0 0,0 1 0,0-1 0,1 0 1,-1 1-1,1-1 0,-1 0 0,1 0 0,0 0 0,-1 1 0,1-1 1,0 0-1,0 0 0,0 0 0,1 1 0,5 5-6418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19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5296,'0'0'2542,"0"0"-366,0-5 2533,0-18-3159,0 20-1518,0 1-1,0-1 1,1 1 0,-1-1 0,1 1-1,-1-1 1,1 1 0,0 0 0,0-1 0,0 1-1,0 0 1,0 0 0,1 0 0,-1 0-1,0 0 1,1 0 0,0 0 0,-1 0 0,1 0-1,0 1 1,0-1 0,0 1 0,0 0-1,1-1 1,-1 1 0,0 0 0,0 0 0,1 0-1,-1 0 1,0 1 0,1-1 0,-1 1-1,1 0 1,-1-1 0,1 1 0,-1 0 0,1 0-1,-1 1 1,1-1 0,-1 0 0,1 1-1,-1-1 1,0 1 0,1 0 0,-1 0 0,0 0-1,1 0 1,-1 0 0,0 1 0,0-1-1,0 1 1,0-1 0,0 1 0,-1 0 0,1 0-1,0 0 1,-1 0 0,1 0 0,1 2-1,1 7-77,1-1 0,-1 1-1,-1 0 1,0 0 0,0 0 0,-1 0-1,-1 0 1,0 0 0,0 1-1,-1-1 1,-1 0 0,-1 13-1,-11 28-2953,-8-2-4151,11-32-267</inkml:trace>
  <inkml:trace contextRef="#ctx0" brushRef="#br0" timeOffset="1">115 443 6560,'0'0'3941,"0"0"-986,0 0-1069,0 0-895,0 0-498,0 0-241,-16 25-95,6-4-540,8-17-9136,2-4 9491,0 0-7269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21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1565 1 4128,'0'0'1978,"0"0"-299,0 0 126,0 0-295,0 0-380,0 0-139,0 0-247,0 0-139,-27 15 437,17-8-881,6-5-117,-1 1 1,1 0-1,0 0 0,0 0 1,0 0-1,0 1 0,0-1 1,1 1-1,-1 0 1,1 0-1,0 1 0,1-1 1,-4 6-1,-71 134 102,64-124-135,-1-1-1,-1 0 1,0-1-1,-33 30 1,27-29 1,1 2 1,2 0-1,0 2 1,1 0-1,1 1 1,1 0 0,1 1-1,1 1 1,-10 28-1,10-26-10,-2 0 0,-2-1 1,-33 43-1,23-33-2,-31 46 4,-64 84 11,105-144-7,2 1 1,1 0-1,1 1 0,1 0 1,-11 35-1,-10 20 2,3-22-5,-4-2-1,-58 77 0,-3 5 164,86-122-159,0 1-1,1 0 1,0 0-1,2 1 0,-6 22 1,-12 92 46,8-31-37,-5-23-22,-51 129 0,60-180 3,-1 0-1,-29 41 1,22-37-1,-17 35 0,23-31 3,1 1 0,-9 40-1,11-35 4,-20 49 0,25-72 29,0 0 0,1 0 0,1 1-1,0-1 1,-1 34 0,5 99 164,2-69-122,-1-74-74,-3 14 2,1-21-34,1-1-17,0 0-18,0 0-130,0 0-74,0 0-46,0 0-167,0 0-80,-1-4-8694,-3-7 5073,2 2 2028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21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7448,'0'0'220,"0"0"337,0 0 628,0 0 265,0 0-378,0 0-238,0 0-76,0 0-278,9 15 464,78 169 236,-86-182-1179,0 0 0,0 0 0,-1 0 0,1 0 0,0-1 0,1 1 0,-1 0 0,0-1 0,0 1 0,1-1 0,-1 1 0,1-1 0,-1 0 0,1 1 0,0-1 0,-1 0 0,1 0 0,0 0 0,0 0 1,0-1-1,2 2 0,-1-2 1,0-1 0,0 1 0,-1 0 0,1-1-1,0 0 1,0 0 0,-1 1 0,1-2 0,0 1 0,-1 0 0,1 0 0,-1-1 0,0 1 0,1-1 0,2-3 0,102-86 452,-58 47-3340,2 2-8864,-29 25 9758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23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1023 1304,'0'0'755,"0"0"429,0 0 172,0 0-265,0 0-216,21-27 3638,-3 15-4006,0-1 0,-1-1 0,0-1 0,23-26 0,50-73 486,-35 42-625,-38 54-310,0 1 0,1 0 0,1 2 0,28-19 1,-24 18-28,0-1 0,38-38 0,-38 27 55,25-38 0,-33 42 42,2 0 0,39-41 0,-25 39-100,2 1 0,69-42-1,28-19 16,-126 82-43,0 1 1,0-1 0,-1 0 0,1-1 0,-1 1 0,5-8 0,11-16 2,-18 27 6,-1 1 10,0 0-8,1-1-3,2-3 1,33-29 29,-23 23-31,-12 9-9,-1 1 12,0 0-7,0 0-24,0 0-31,0 0-168,0 0-88,0 0-71,0 0-940,0 0-2465,0 0 150,0 0-2802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24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369 2 1816,'0'0'1005,"0"0"379,0 0 59,0 0-234,0 0-58,0 0 170,0 0-117,-21-2 2099,7 5-3155,0-1 1,0 2-1,0-1 1,0 2-1,1 0 1,-15 8-1,-79 47-229,76-41 165,24-15-444,-50 34 1284,34-14-2150,22-22 664,-1 0 0,1 0 0,0 0 1,0 1-1,0-1 0,0 0 0,0 0 0,0 1 0,0 4 0,1-6-2551,0-1-2363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4:03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1 222 9688,'0'0'212,"25"-1"1301,-20-1-1437,1 0 0,-1-1 0,0 1-1,0-1 1,0 0 0,0-1 0,-1 1 0,1-1 0,3-5 0,37-41 90,-37 40-124,12-12 45,-14 16-29,0 0-1,0-1 0,-1 1 0,1-1 0,-1 0 0,-1 0 0,0-1 0,0 0 0,0 1 1,3-13-1,-7 20-32,1-1 1,-1 1 0,0 0 0,0-1 0,0 1 0,0-1 0,0 1 0,1 0 0,-1-1-1,0 1 1,0-1 0,0 1 0,0 0 0,0-1 0,0 1 0,0-1 0,0 1-1,-1 0 1,1-1 0,0 1 0,0-1 0,0 1 0,0 0 0,0-1 0,-1 1-1,1 0 1,0-1 0,0 1 0,-1 0 0,1-1 0,0 1 0,0 0 0,-1 0-1,1-1 1,0 1 0,-1 0 0,1 0 0,0-1 0,-1 1 0,1 0 0,-1 0-1,1 0 1,0 0 0,-1 0 0,1 0 0,-1 0 0,1-1 0,0 1 0,-1 0 0,1 0-1,-1 0 1,1 1 0,0-1 0,-1 0 0,1 0 0,-1 0 0,1 0 0,0 0-1,-1 0 1,1 1 0,0-1 0,-1 0 0,-1 1-4,-1 1 0,1-1 0,0 0 0,0 1-1,1-1 1,-1 1 0,0-1 0,0 1 0,-2 3 0,-6 12-5,1 0 1,0 1 0,-7 21-1,14-34-14,0 0 0,1 0 1,0 0-1,0 1 0,0-1 0,0 0 0,1 0 0,0 0 0,0 1 0,0-1 1,1 0-1,0 0 0,0 0 0,0 1 0,1-1 0,-1 0 0,3 5 1,-2-8-29,0 0 1,0 0 0,0-1 0,0 1 0,0 0 0,0-1 0,0 1 0,0-1 0,1 0 0,-1 1 0,1-1-1,-1 0 1,1-1 0,-1 1 0,1 0 0,-1-1 0,1 1 0,0-1 0,-1 0 0,1 0 0,3 0 0,10-1-290,-1 0 1,22-5 0,-31 5 209,10-3-2806,-1 0 0,0-1 0,20-9-1,-9 2 1062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24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2952,'0'0'1497,"0"0"35,0 0-141,-15 17 4453,13-13-5717,0 0 1,1 0-1,0 0 0,0 0 1,0 1-1,0-1 1,1 0-1,0 1 1,0-1-1,0 0 1,0 1-1,2 8 1,2 3-88,1 1 1,7 17-1,0 0-3087,-4-3-3508,-7-21 1171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30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1 193 2448,'0'0'1235,"0"0"58,0 0 68,0 0-56,0 0-169,0 0 20,0 0-90,0 0-310,0 0-100,9-31 1733,-7 26-2365,1 0 1,-1 0-1,1 0 1,0 1-1,0-1 0,1 0 1,-1 1-1,9-8 1,38-29-9,-42 35-7,7-3-5,0 0-1,0 0 1,1 2 0,0 0-1,1 1 1,-1 0-1,19-3 1,-25 7-5,-9 1 13,13 22 83,9 9 76,-17-23-93,-1 0 0,0 1 0,0-1-1,0 1 1,-1 0 0,0 0 0,-1 0 0,1 1-1,1 8 1,1 11 23,-2-11-55,-1 0 1,2 36-1,-5-52-26,0-1-4,0 0-46,0 0-194,0 0-182,0 0-182,0 0-1021,0 0-2163,0 0 240,0 0-2705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38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985 92 7440,'0'0'30,"0"0"153,0 0 322,0 0 314,-13-16 3794,2 8-4308,0 0 0,-1 1 0,0 1 0,0 0 0,0 0 0,-1 1 0,0 1 0,0 0 0,0 1 0,-25-2 0,-1 1-141,0 2 1,-59 4-1,71 2-104,1 1-1,-1 1 1,1 1-1,0 1 1,-38 19-1,-34 9-13,88-32-36,0 0-1,0 1 1,1 0 0,0 0 0,0 1 0,0 0 0,0 1-1,1 0 1,-15 16 0,-1 5 52,-32 50-1,8-10 16,32-49-51,2 1-1,-24 44 1,32-51-22,1 0 1,0 0-1,1 0 1,0 1-1,1 0 1,-2 25-1,0 31 44,3 0-1,3 0 0,15 108 1,-13-162-39,1-1 1,1 1-1,0-1 1,1 0-1,1 0 1,0 0-1,13 18 1,0-5 23,1 0 0,35 33 1,-25-30-18,0-2 1,44 31-1,-55-46-9,0-2 0,1 0 0,0-1 0,1-1 0,37 11-1,-9-7 6,0-3 0,1-2-1,0-2 1,0-2 0,1-3-1,96-8 1,-87 2-1,68-9 14,-111 10-26,0-1 0,0 0 0,-1-1 1,31-14-1,-32 10 9,-1-1 1,-1-1 0,0 0 0,-1-1-1,0-1 1,20-23 0,-13 13 7,26-22 0,-41 41-16,13-10 3,0-1 1,-1-1-1,-1 0 0,0-1 0,-1-1 0,-1 0 0,12-21 0,-4-3 5,-3-1 0,-1 0 0,23-85 0,-38 112-1,-1-1 0,-1 1 0,0-1-1,-1 0 1,-1 1 0,-1-1 0,0 1 0,-8-29-1,-5-5 19,-30-70 0,27 82 11,-2 0-1,-1 1 1,-2 1 0,-1 1-1,-2 1 1,-1 2 0,-2 0-1,-1 2 1,-1 1-1,-44-31 1,60 50-13,-1 1 0,1 0 0,-1 1 0,-1 1 0,0 0 1,0 1-1,0 1 0,-31-5 0,36 8-235,0 1 0,1 1 0,-1-1 0,0 2-1,1 0 1,-1 0 0,0 1 0,1 1 0,0 0 0,-1 0 0,1 1 0,1 0 0,-1 1 0,-15 10 0,18-9 643,8-6-788,-1 1 1,1-1-1,0 0 1,0 1-1,-1-1 0,1 1 1,0-1-1,0 0 1,0 1-1,0-1 0,-1 1 1,1-1-1,0 1 1,0-1-1,0 1 0,0-1 1,0 0-1,0 1 1,0-1-1,0 1 0,1-1 1,-1 1-1,0-1 0,0 1 1,0-1-1,0 0 1,0 1-1,1-1 0,-1 1 1,0-1-1,0 0 1,1 1-1,-1-1 0,0 0 1,1 1-1,-1-1 1,0 0-1,1 1 0,-1-1 1,1 0-1,-1 0 1,6 6-1587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39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1883 7936,'0'0'142,"0"0"289,0 0 264,0 0 251,0 0 6,0 0-296,0 0-89,0 0 24,0 0-203,6-17 401,40-81-374,4 1-1,5 3 1,102-135 0,-126 185-407,-2 0 0,33-71 0,-38 70-5,3 1 0,0 1 0,3 2 0,52-56 1,-4 0-6,-51 61 1,2 1-1,1 1 1,2 1 0,54-42 0,-25 27 118,87-90 1,-92 83-68,-12 17 28,82-55 0,-84 64-4,-1-1-1,61-59 0,-89 78-40,-9 8-26,-1 1 0,1-1 0,-1 0 0,0-1 0,0 1 0,-1 0 0,6-8 0,-8 10-15,0 1-9,0 0-56,0 0-189,0 0-86,0 0-66,0 0-140,0 0-1784,0 0-5403,0 0 4977,0 0 757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40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114 185 9264,'0'0'174,"0"0"608,0 0 314,0 0 129,0 0-144,0 0-425,0 0-208,0 0-196,-3 23 192,-30 280 577,28-270-988,-23 129 73,24-153 82,1-9-62,-3-17-15,-3-44-118,8 50 32,-3-21-25,-5-26-4,4 0-1,1-77 1,5 116 3,1 1 0,1-1 0,0 1 0,1 0 0,1 0 0,1 0 0,1 1 0,0 0 0,1 0 0,1 0 0,16-23-1,-14 25 5,33-41 25,-41 53-26,0-1 1,1 1-1,-1 0 1,1 0 0,0 0-1,0 0 1,0 1-1,0 0 1,0-1 0,1 1-1,7-2 1,-8 4 5,1 0 0,-1 0 1,0 0-1,0 0 0,1 1 1,-1 0-1,0-1 0,0 2 1,0-1-1,0 0 0,0 1 1,0 0-1,-1 0 0,1 0 1,0 0-1,-1 1 0,0-1 1,6 6-1,-5-4 11,1 0 0,-2 0-1,1 1 1,0-1 0,-1 1 0,0-1 0,0 1-1,0 0 1,-1 1 0,1-1 0,-1 0 0,-1 1-1,3 7 1,-4-1 6,-1 0 0,0 0-1,-1 1 1,0-1 0,0-1-1,-1 1 1,-1 0 0,0-1 0,-1 1-1,-11 19 1,4-6 3,9-18-23,-1 1-1,-1-1 1,0 0 0,0 0-1,0 0 1,-1-1-1,0 0 1,-12 11 0,-3-2 27,-36 20 0,-5 4-9,60-38-23,0 0 0,0 1 0,0 0 0,0-1 0,0 1-1,0 0 1,0 0 0,1 0 0,-1 0 0,1 0-1,-1 0 1,1 1 0,0-1 0,0 0 0,0 1 0,-1 3-1,2-4 1,0 0 0,0 0-1,0 0 1,0 0-1,0 0 1,1-1 0,-1 1-1,1 0 1,-1 0 0,1 0-1,0-1 1,0 1-1,0 0 1,0-1 0,0 1-1,0-1 1,3 3-1,5 5-1,1-1 0,0 0 1,1-1-1,0 0 0,17 7 0,-4-1 2,-9-4-188,-1 1 0,0 0 0,-1 1-1,0 0 1,0 1 0,12 16 0,-24-27-2448,-1-1-4656,1 1 3917,0 3 3425,-1-3-1065,2 5-1282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41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0 174 6360,'0'0'312,"0"0"389,0 0 428,0 0 275,0 0-270,0 0-281,19-2 600,-3-2-1273,1 0 0,-1-1-1,0 0 1,0-2 0,0 0-1,-1 0 1,0-2 0,-1 0-1,1 0 1,-2-1 0,0-1 0,20-20-1,-32 29-142,1 1-1,-1 0 1,0 0-1,0-1 1,0 1-1,0-1 1,0 1-1,-1-1 1,1 1-1,0-1 1,-1 0-1,1 1 1,-1-1-1,0 0 1,1 1 0,-1-1-1,0 0 1,0 1-1,0-1 1,0-2-1,-1 3-19,0 0 0,1 0 0,-1 0 0,0 0 0,0 0 0,1 0 1,-1 0-1,0 0 0,0 0 0,0 0 0,0 1 0,0-1 0,0 0 0,0 1 0,-1-1 0,1 1 0,0-1 0,0 1 0,0 0 0,-3-1 0,-2 0 29,-1 0-1,1 1 1,-1-1-1,1 2 1,-1-1-1,1 1 1,-1-1-1,1 2 1,-9 1-1,10-1-15,-1 1 1,1-1-1,-1 1 0,1 0 0,0 0 0,-1 0 1,2 1-1,-1 0 0,0 0 0,1 0 0,0 0 1,0 1-1,-5 7 0,7-9-28,0 0 0,1 0 1,0 0-1,-1 1 0,1-1 0,1 0 0,-1 0 1,0 1-1,1-1 0,0 1 0,0-1 0,0 0 1,0 1-1,0-1 0,1 1 0,-1-1 0,1 0 1,0 1-1,0-1 0,0 0 0,0 0 0,1 0 1,0 0-1,-1 0 0,3 3 0,0 0 15,0-1-1,0 0 1,0 0 0,1 0-1,-1-1 1,1 1 0,0-1-1,1 0 1,-1 0 0,1-1-1,0 0 1,-1 0-1,1 0 1,0-1 0,1 1-1,11 1 1,-13-3-284,0-1 1,-1 1-1,1-1 0,0 0 1,0-1-1,0 1 0,0-1 1,0 0-1,8-3 0,-8 2-707,0 0-1,-1-1 1,1 1-1,-1-1 1,1 0-1,-1 0 1,0-1-1,0 1 1,-1-1-1,5-4 1,3-9-1701,1 0 719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42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21 8632,'0'0'533,"0"0"243,0 0 597,0 0 265,-3 23 783,-6 101-1903,8 170 1,3-195-419,-10-236-111,0 10-22,8 109 29,1-1 1,1 0-1,0 1 0,10-35 0,-6 37 95,-1 0-1,2 0 1,0 0-1,17-27 1,-20 38-62,-1 0-1,0 0 1,1 1 0,0 0 0,0 0-1,1 0 1,-1 0 0,1 0 0,-1 1-1,1 0 1,0 0 0,1 0 0,-1 1-1,0 0 1,1 0 0,-1 0 0,1 1-1,6-2 1,-9 3-4,-1 0 0,1 1 0,0-1 0,0 0 0,-1 1 0,1-1 0,0 1 0,-1 0 0,1 0-1,0 0 1,-1 1 0,0-1 0,1 0 0,-1 1 0,0 0 0,1-1 0,-1 1 0,0 0 0,0 0 0,-1 0 0,1 0 0,0 1 0,-1-1 0,1 0 0,-1 1-1,0-1 1,1 1 0,-1-1 0,-1 1 0,1 0 0,1 3 0,0 4 2,1 0 1,-1 0-1,-1 0 0,0 1 0,0-1 1,-1 0-1,-1 13 0,-1-9 4,0 0 0,-1 0-1,0 0 1,-1 0 0,-1 0 0,0-1-1,-8 14 1,11-23-88,-1 0 0,1 1 0,-1-1 0,0 0 0,-1 0 0,1 0 0,-1-1-1,0 1 1,0-1 0,0 0 0,0 0 0,0 0 0,-1-1 0,1 1 0,-1-1 0,0 0 0,1-1 0,-1 1 0,0-1-1,0 0 1,0 0 0,0 0 0,-8-1 0,-2-1 602,3-4-4489,12 4 3494,-1 1 0,0-1 0,1 0 0,-1 0 0,1 1 0,-1-1 1,1 0-1,-1 0 0,1 0 0,-1 0 0,1 0 0,0 0 0,0 0 0,-1 0 0,1 0 0,0 0 0,0 0 1,0 0-1,0 0 0,0 0 0,0 0 0,0 0 0,1 0 0,-1 0 0,1-1 0,1-10-1783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28:43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0 374 7496,'0'0'270,"0"0"366,0 0 666,0 0 116,0 0-495,0 0-164,0 0 75,22-1 600,3-11-1114,0 0 0,0-2 0,-1 0 0,-1-2-1,-1 0 1,29-27 0,-49 41-285,-1 1-1,1-1 1,0 1-1,0-1 0,-1 0 1,1 0-1,0 0 0,-1 0 1,0 0-1,0 0 0,0 0 1,1-1-1,-2 1 1,1 0-1,0-1 0,0 1 1,-1 0-1,0-1 0,1 1 1,-1-1-1,0 1 0,0-1 1,0 1-1,0-1 0,-1 1 1,-1-5-1,1 4-12,0 1-1,-1-1 1,0 1-1,0 0 1,1-1-1,-1 1 1,-1 0-1,1 0 1,0 0-1,0 1 1,-1-1-1,1 1 1,-1-1-1,1 1 1,-1 0-1,0 0 1,0 0-1,1 0 1,-1 0 0,0 0-1,0 1 1,-5-1-1,6 1-17,0 0 1,-1 0-1,1 0 0,0 0 1,-1 0-1,1 0 0,0 1 0,0-1 1,-1 1-1,1 0 0,0-1 1,0 1-1,0 0 0,-1 0 0,1 0 1,0 1-1,1-1 0,-1 0 1,0 1-1,-3 3 0,2-2 11,0 1-1,1 0 0,-1 1 1,1-1-1,0 0 0,0 1 1,0-1-1,1 1 0,-2 8 1,0-1 9,2 0 0,0 0 0,0 1 0,1-1 0,1 0 0,0 1-1,3 15 1,-3-24-92,1 0 0,-1 0 0,1 0 0,0 0 0,0-1 0,0 1 0,0-1 0,1 1-1,0-1 1,-1 0 0,1 0 0,0 0 0,0 0 0,1 0 0,-1-1 0,1 1 0,-1-1-1,1 0 1,0 0 0,0 0 0,0-1 0,0 0 0,8 2 0,-1 0-167,1-2 1,-1 1 0,1-2-1,-1 1 1,1-2 0,-1 0 0,21-3-1,-25 2-41,-1-1-1,1 1 1,-1-1-1,0 0 0,0-1 1,0 0-1,0 0 1,-1 0-1,8-7 1,0-2 900,0 0 1,15-21-1,-25 28-285,1 0 0,-1 0 0,-1 0-1,1 0 1,-1-1 0,0 1 0,0 0 0,0-10-1,-2 14-274,1 0-1,-1 0 1,0 0-1,0-1 1,0 1-1,-1 0 1,1 0-1,0 0 1,-1 0-1,0-1 1,1 1-1,-3-3 1,2 3-46,0 1 0,1 0 1,-1 1-1,0-1 0,0 0 0,0 0 1,0 0-1,0 1 0,0-1 1,-1 0-1,1 1 0,0-1 0,0 1 1,0-1-1,-1 1 0,1 0 1,0-1-1,0 1 0,-1 0 0,1 0 1,0 0-1,-1 0 0,-1 0 0,1 1-3,0 0 0,0-1-1,0 1 1,0 0 0,0 0-1,0 0 1,0 0 0,1 0-1,-1 0 1,0 1-1,1-1 1,-1 1 0,1-1-1,-1 1 1,1-1 0,0 1-1,0 0 1,0 0 0,0 0-1,0 0 1,0-1 0,0 1-1,0 0 1,1 0-1,-1 0 1,1 1 0,0-1-1,-1 2 1,-1 10-5,0 1 0,1 24-1,1-38-7,0 13 14,-1-5-22,1 0-1,0 0 1,1 0 0,-1 0-1,4 10 1,-4-18 4,0 0 0,1 0 0,-1 0 0,1 1 0,-1-1 0,1 0 0,-1 0 0,1 0 0,0 0 0,-1 0 0,1 0 0,0 0-1,0-1 1,0 1 0,0 0 0,0 0 0,0-1 0,0 1 0,0 0 0,0-1 0,0 1 0,0-1 0,0 1 0,0-1 0,0 0 0,1 1 0,-1-1 0,0 0 0,0 0 0,0 0 0,1 0 0,-1 0-1,0 0 1,0 0 0,0 0 0,1-1 0,-1 1 0,0 0 0,0-1 0,0 1 0,0-1 0,0 1 0,0-1 0,0 0 0,0 1 0,2-2 0,1-1 0,1 0 1,-1 0 0,0-1-1,0 0 1,0 1-1,-1-1 1,1-1-1,-1 1 1,0 0 0,0-1-1,0 0 1,-1 1-1,1-1 1,-1 0 0,-1 0-1,3-9 1,0-2 139,-1 0 1,0 0-1,-1-1 0,-1-19 1,-9 81-129,8-37-70,0 0-1,1 0 0,0 0 1,1 0-1,0-1 0,0 1 0,0 0 1,1-1-1,8 14 0,-10-18 41,0-1-1,1 0 0,-1 0 1,1 0-1,-1 0 0,1 0 0,0 0 1,0 0-1,0-1 0,0 1 1,0-1-1,0 1 0,1-1 0,-1 0 1,0 0-1,1 0 0,-1 0 1,1-1-1,-1 1 0,1 0 0,-1-1 1,1 0-1,0 0 0,-1 1 1,1-2-1,-1 1 0,1 0 0,-1 0 1,1-1-1,-1 1 0,1-1 1,-1 0-1,1 0 0,3-2 0,2-1-102,-1 1-1,0-1 1,0-1-1,-1 0 1,1 0-1,-1 0 1,0-1-1,0 1 1,0-1-1,7-13 1,-5 8-41,-2 0 0,0-1 0,0 0 0,-1-1 0,0 1 0,2-14 0,0-11 628,-1-1 1,-2 1 0,-1-64-1,-3 100-282,0 1-2,0 0-52,0 40 250,0 162 437,0-87-3742,0-131 2477,-1 0-1,0 0 1,-1-1-1,-1 1 0,-6-19 1,5 25 744,1 0 0,-1 1 1,-1 0-1,0 0 0,0 0 0,-1 1 0,0 0 1,-1 0-1,-11-11 0,7 4 598,12 6-386,2 7-482,-1 1-1,0 0 1,0 0 0,1 0 0,-1 0-1,0 0 1,1 1 0,-1-1-1,3 0 1,8-2-75,3 0-112,1 0-1,0 1 0,0 1 1,21 1-1,-25 0-770,-12 0-1824,-1 0-5930,0 0 5556,0 0 784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0:19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8832,'0'0'1457,"0"0"-112,0 0-183,0 0-330,0 0-116,0 0-156,0 14 52,-18 363 2102,10-271-2615,10-165-2114,-3 7-2803,1 9-4599,0 19 7346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0:19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4 230 4296,'0'0'993,"-4"-24"7346,6 4-7523,1-1 0,1 1-1,11-35 1,-13 50-790,0-1-1,0 1 0,1 0 0,-1 0 1,1 0-1,0 0 0,1 0 1,-1 1-1,1-1 0,0 1 0,0 0 1,0 0-1,1 0 0,-1 1 0,1-1 1,0 1-1,0 0 0,8-3 0,-9 5-8,1 0-1,0 0 0,-1 0 0,1 1 0,0 0 0,-1-1 0,1 2 0,0-1 0,0 0 0,-1 1 1,1 0-1,-1 0 0,1 1 0,-1-1 0,1 1 0,-1 0 0,0 0 0,1 0 0,-1 1 1,-1-1-1,1 1 0,0 0 0,0 0 0,4 6 0,-3-4 27,-1 0 0,0 0 0,1 1 0,-2 0 0,1-1 0,-1 2 0,0-1 0,0 0 0,0 0 0,-1 1 0,0 0 0,-1-1 0,1 1 0,-1 0 0,0 0 0,-1 9 0,-1-12-10,0-1 1,0 1 0,0 0-1,0-1 1,-1 1 0,0-1-1,0 0 1,0 0 0,0 1-1,0-1 1,-1-1 0,1 1-1,-1 0 1,0 0 0,0-1-1,0 0 1,0 0 0,0 0-1,0 0 1,-1 0 0,-4 1-1,-5 4 21,0-2 0,-1 1 0,0-2 0,-18 4 0,-19-3-115,29-5-5440,24 0-4236,0-2 8472,0 1 619,5-2-1651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4:07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 8008,'0'0'572,"0"0"210,0 0-67,0 0-88,0 0-107,-6 19 144,-4 39-476,-26 116-34,31-161-361,-37 120 721,6-48-4967,36-84-392,0-1 3066,0 0 327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0:19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7064,'0'0'377,"0"0"691,0 0 677,0 0 27,0 0-180,0 0-521,6 21 318,0 20-377,-2 1 0,-1 77 0,-4-80-661,1-38-207,0-1-3,0 0-16,0-34 31,1 14-355,0 0 0,1 0 0,7-33 0,-7 46 90,0 0 1,0-1-1,1 1 0,-1 0 1,2 1-1,-1-1 0,1 1 1,0-1-1,0 1 1,1 0-1,0 0 0,0 1 1,6-6-1,-9 10-12,-1 0 0,1 0-1,0 0 1,0 0 0,-1 0 0,1 0 0,0 0-1,0 1 1,0-1 0,0 1 0,0-1-1,0 1 1,0 0 0,0 0 0,0 0 0,0 0-1,0 0 1,0 0 0,0 1 0,3 0-1,9 5-4415,0 3-3830,-5-1 6111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0:20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94 109 10344,'0'0'332,"2"-10"3732,4-11-2522,-4 17-1365,1-3 168,1 0 1,-1 0-1,-1-1 0,1 1 0,-1-1 0,0 0 1,0-7-1,-2 15-339,0-1 1,0 1 0,0 0-1,0 0 1,0 0-1,0-1 1,0 1 0,0 0-1,0 0 1,0-1-1,0 1 1,0 0 0,0 0-1,0-1 1,0 1-1,0 0 1,-1 0 0,1 0-1,0 0 1,0-1-1,0 1 1,0 0 0,-1 0-1,1 0 1,0 0-1,0-1 1,0 1 0,-1 0-1,1 0 1,0 0 0,0 0-1,0 0 1,-1 0-1,1 0 1,0 0 0,0 0-1,-1 0 1,1 0-1,0 0 1,0 0 0,-1 0-1,1 0 1,0 0-1,0 0 1,0 0 0,-1 0-1,1 0 1,0 0-1,0 0 1,-1 0 0,1 0-1,0 1 1,0-1-1,-1 0 1,-9 7 35,-11 14 29,7-7-11,0 0-1,-22 31 1,34-42-53,-1 1 0,1 0 0,0 0 0,0 0-1,0 0 1,0 0 0,1 1 0,0-1 0,0 0 0,0 1 0,0-1 0,1 1 0,-1-1 0,1 1 0,1-1 0,-1 1 0,0-1-1,2 6 1,-1-8-5,-1 0 0,1 0 0,0 1 0,-1-1 0,1 0 0,0 0 0,1-1 0,-1 1 0,0 0 0,0 0 0,1 0 0,-1-1 0,1 1 0,-1-1 0,1 1 0,0-1 0,0 0 0,-1 0 0,1 1 0,0-1 0,3 1 0,-1-2 1,-1 1 0,1-1 0,-1 1 0,1-1 1,-1 0-1,0 0 0,1-1 0,-1 1 0,1-1 1,-1 1-1,0-1 0,5-2 0,5-2 8,-1-1 1,-1 0-1,1-1 0,-1-1 0,19-15 0,-27 21-7,-1 0 1,0-1-1,0 1 0,0 0 0,0-1 0,0 1 0,0-1 0,-1 0 0,1 0 0,-1 0 0,0 0 0,0 0 1,0 0-1,0 0 0,0 0 0,-1 0 0,0 0 0,1-5 0,-1 6-1,-1 1 0,1-1 0,0 0 0,-1 1 0,0-1 0,1 1 0,-1-1-1,0 1 1,0-1 0,1 1 0,-1-1 0,0 1 0,-1 0 0,1 0 0,0-1 0,0 1 0,0 0 0,-1 0-1,1 0 1,-1 0 0,1 1 0,0-1 0,-1 0 0,0 0 0,1 1 0,-1-1 0,1 1 0,-1 0 0,0-1 0,1 1-1,-1 0 1,0 0 0,1 0 0,-1 0 0,-2 0 0,1 0-43,1 0 0,0 1 1,-1-1-1,1 0 0,-1 1 0,1-1 1,0 1-1,-1 0 0,1 0 0,0 0 0,0 0 1,0 0-1,0 0 0,0 1 0,0-1 1,0 1-1,0-1 0,0 1 0,1 0 0,-1-1 1,-1 4-1,-3 11-5047,8 4-6973,1-11 9748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0:20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38 3368,'0'0'1132,"0"0"-31,0 0 159,0 0-64,0 0-148,0 0 111,0 0 175,0 0-118,0 0-68,2-14 1605,-2 13-2708,0 0 0,0 0-1,0 0 1,0 0 0,0 0-1,0 0 1,0 0 0,-1 0-1,1 0 1,0 0 0,0 0-1,-1 0 1,1 1-1,-1-1 1,1 0 0,-1 0-1,1 0 1,-1 1 0,1-1-1,-1 0 1,0 0 0,1 1-1,-1-1 1,0 1 0,0-1-1,0 0 1,-1 1 32,0 0 1,0 0-1,0 1 1,0-1-1,0 0 0,0 1 1,0-1-1,0 1 1,0 0-1,-3 1 0,-7 3-95,5-2 96,0 0 0,0 1 0,0-1 0,1 1 0,0 0 0,0 1 0,0 0 0,0 0 0,0 0 0,-7 10-1,11-13-61,0 1-1,1-1 0,-1 1 0,1 0 0,0-1 0,-1 1 0,1 0 1,1 0-1,-1-1 0,0 1 0,1 0 0,-1 0 0,1 0 0,0 0 1,0 0-1,0 0 0,0 0 0,0 0 0,1 0 0,-1 0 0,1 0 0,0-1 1,0 1-1,0 0 0,0 0 0,1-1 0,-1 1 0,1-1 0,-1 1 1,4 2-1,-2-1 6,1 0 0,-1-1 0,1 1-1,0-1 1,0 0 0,0 0 0,0-1 0,1 1 0,-1-1 0,1 0 0,-1 0 0,1-1 0,0 1 0,0-1 0,0 0 0,0 0 0,0-1 0,0 1-1,0-1 1,0 0 0,0-1 0,0 1 0,6-2 0,6-1-338,-1-1 1,31-11-1,4-6-4124,-4 3-5516,-32 12 6950,1-1 787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0:21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8840,'0'0'496,"0"0"661,0 0 642,0 0-265,0 0-454,27 5 1137,-20-4-2098,0 0 0,1-1-1,-1 0 1,1 0-1,-1 0 1,1-1 0,-1-1-1,0 1 1,0-1-1,0 0 1,0-1 0,0 1-1,8-5 1,-7 3-110,0-1-1,0 0 1,0 0 0,-1 0-1,1-1 1,-1 0 0,-1 0-1,1-1 1,-1 0 0,7-10-1,-13 17 4,0 0-1,0-1 0,1 1 1,-1 0-1,0-1 0,0 1 1,1 0-1,-1-1 0,0 1 1,0-1-1,0 1 0,0 0 1,0-1-1,0 1 0,0-1 1,1 1-1,-1 0 0,0-1 1,0 1-1,-1-1 0,1 1 1,0 0-1,0-1 0,0 1 1,0-1-1,0 1 0,0 0 1,0-1-1,-1 1 0,1 0 1,0-1-1,0 1 1,-1 0-1,1-1 0,0 1 1,0 0-1,-1-1 0,1 1 1,-21-4 286,-22 8 144,33-1-352,0 1 0,1-1 1,-1 1-1,1 1 0,0 0 0,0 0 0,-15 13 0,20-16-82,1 1 0,0-1-1,0 1 1,0 0-1,1 0 1,-1 0 0,1 0-1,0 0 1,-1 0-1,1 1 1,1-1 0,-1 1-1,0 0 1,1-1 0,0 1-1,0 0 1,0 0-1,0 0 1,1-1 0,-1 1-1,1 0 1,0 0-1,1 6 1,-1-7-4,1-1 0,0 0 1,-1 1-1,1-1 0,0 0 0,0 0 0,1 0 0,-1 0 0,0 0 1,1 0-1,-1 0 0,1 0 0,-1 0 0,1-1 0,0 1 1,0-1-1,0 1 0,0-1 0,2 1 0,0 0-54,0-1-1,0 1 1,0-1-1,0-1 1,0 1-1,0 0 1,0-1-1,0 0 1,0 0-1,6-1 1,3-1-513,0-1 1,1 0-1,-2-1 0,1 0 1,21-11-1,-15 5-1601,11-5-8964,-17 9 9757,7-4-1076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0:21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12 9648,'0'0'674,"0"0"506,0 0 703,-24-12 2211,14 12-3636,4 0-372,0 0 0,0 1 0,0-1 0,0 1 0,-7 2 0,8-2-64,-1 1 0,1 0 1,0 0-1,-1 0 0,1 1 0,0 0 0,-7 5 1,11-7-22,0-1 0,0 1 0,0 0 0,1 0 1,-1 0-1,0 0 0,1-1 0,-1 1 0,1 0 1,-1 0-1,1 0 0,-1 0 0,1 0 0,0 0 0,-1 0 1,1 1-1,0-1 0,0 0 0,0 0 0,0 0 0,0 0 1,0 0-1,0 0 0,0 0 0,0 0 0,0 0 1,1 0-1,-1 1 0,0-1 0,1 0 0,-1 0 0,1 0 1,-1 0-1,1-1 0,-1 1 0,1 0 0,0 0 0,0 0 1,-1 0-1,1-1 0,0 1 0,0 0 0,0-1 1,0 1-1,0 0 0,2 0 0,7 7 42,-1-2-47,-1 0 0,0 1 0,-1 0 1,1 0-1,10 14 0,-17-19 24,0-1 0,0 1 0,-1-1-1,1 1 1,0 0 0,-1-1 0,1 1 0,-1 0 0,1-1-1,-1 1 1,0 0 0,0 0 0,0-1 0,0 1 0,0 0-1,0 0 1,0-1 0,0 1 0,-1 0 0,1 0 0,-1-1-1,1 1 1,-1 0 0,0-1 0,0 1 0,1-1 0,-1 1 0,0-1-1,-1 1 1,1-1 0,0 0 0,0 0 0,0 1 0,-1-1-1,1 0 1,-1 0 0,1 0 0,-1 0 0,1-1 0,-3 2-1,-14 8 145,-1-2-1,1 0 0,-1-1 0,-37 8 1,18-5-1718,37-10 773,19-7-1355,-10 4 1083,4-4-4694,2 1-673,-5 1 5974,8-2-1745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0:21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8200,'0'0'1225,"0"0"294,-5 0 2784,-21-1-2888,20 2-1161,-1 0 0,1 1 1,0-1-1,0 1 0,-9 4 0,14-6-246,0 1 1,0-1-1,0 1 0,-1 0 1,1 0-1,0-1 0,0 1 1,0 0-1,0 0 0,0 0 1,0 0-1,0 0 0,1 0 1,-1 1-1,0-1 0,1 0 1,-1 0-1,1 0 0,-1 1 1,1-1-1,-1 0 0,1 1 1,0-1-1,0 0 0,-1 1 1,1-1-1,0 0 0,0 1 1,1-1-1,-1 0 0,0 1 1,1 0-1,-1 2-3,1-1 0,-1 1 0,1-1 0,-1 1 1,1 0-1,0-1 0,1 0 0,-1 1 0,0-1 0,1 0 0,0 1 0,0-1 1,0 0-1,0 0 0,0-1 0,1 1 0,-1 0 0,1-1 0,0 1 0,0-1 1,0 0-1,0 0 0,0 0 0,6 2 0,10 4 98,-1-1-1,1-1 0,34 7 1,-13-5 580,-40-7-671,0-1 1,0 0-1,1 0 0,-1 0 0,0 0 0,0 1 0,0-1 0,0 0 0,1 0 0,-1 0 0,0 1 0,0-1 1,0 0-1,0 0 0,0 1 0,0-1 0,0 0 0,0 0 0,1 1 0,-1-1 0,0 0 0,0 0 0,0 1 0,0-1 1,0 0-1,0 0 0,0 1 0,0-1 0,-1 0 0,1 0 0,0 1 0,0-1 0,0 0 0,0 0 0,0 0 0,0 1 1,0-1-1,-1 0 0,1 0 0,0 1 0,0-1 0,0 0 0,0 0 0,-1 0 0,1 0 0,0 1 0,0-1 1,-1 0-1,-8 10 139,-18 9-86,-1-1-1,-44 21 1,51-28-73,14-7-199,0 0 1,0-1 0,0 1 0,0-2 0,-1 1-1,1-1 1,-1 0 0,-8 0 0,13-4-640,6-8-5647,7-7-2909,-10 16 9806,6-10-2816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09:31:15.9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1:21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3016,'0'0'1417,"0"0"-454,0 0-366,0 0 82,0 23 1522,2 11-266,1 0 1,15 60-1,2 18-1256,-8 187-77,-12-297-585,0-2 3,-6-23-439,-11-36-1511,-9-31-6254,16 58 2728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1:21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 1504,'8'-17'4772,"-4"7"-4104,2 1 0,-1 0-1,1 1 1,1 0 0,0-1 0,0 2 0,0-1 0,15-10 0,-19 15-577,1 1 1,0-1-1,-1 1 0,1 0 1,0 0-1,0 0 0,0 1 1,0-1-1,0 1 0,0 0 1,1 0-1,-1 1 1,0-1-1,1 1 0,-1 0 1,0 0-1,1 1 0,-1-1 1,0 1-1,0 0 0,1 0 1,-1 0-1,7 3 1,-3 1-12,0 0 0,0 0 0,0 1 0,0 0 0,-1 0 0,0 1 0,0 0 0,0 0 0,-1 1 0,-1-1 0,1 1 0,-1 1 0,0-1 0,-1 1 0,0 0 0,0 0 0,-1 0 1,0 0-1,-1 1 0,0-1 0,-1 1 0,1-1 0,-2 18 0,-1-18-58,0 0 0,-1 0 0,0 0 0,0 0 1,-1-1-1,0 1 0,-1-1 0,0 0 0,0 0 0,-1 0 1,-10 12-1,8-10-7,-1-1 0,0 0 1,0-1-1,-1 0 0,-1 0 1,1-1-1,-1 0 0,-15 8 1,22-14-16,-1 1 0,1-1 0,-1 1 0,1-1 1,-1-1-1,0 1 0,1 0 0,-1-1 0,0 0 0,-6 0 1,9 0-50,1 0 1,-1 0 0,1 0 0,-1 0 0,0 0-1,1-1 1,-1 1 0,1 0 0,-1 0-1,1-1 1,-1 1 0,1 0 0,-1-1 0,1 1-1,-1-1 1,1 1 0,-1-1 0,1 1-1,-1-1 1,1 1 0,0-1 0,-1 1 0,1-1-1,0 1 1,-1-2 0,1 1-244,0-1 0,0 1 0,0-1 0,0 0 0,1 1-1,-1-1 1,0 1 0,1-1 0,-1 1 0,1-1 0,-1 1 0,1-1 0,0 1 0,1-3 0,7-12-3639,0-1-3302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1:22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 3088,'0'0'1445,"0"0"-368,16 17 2271,-3 0-2169,0 1 0,-1 0 0,0 0 0,14 34 0,-22-41-1041,-1-1 0,0 1 0,0 0 0,-1 0 1,0 0-1,-1 0 0,-1 0 0,0 1 0,0-1 1,-4 22-1,-2-60 411,-1-24-568,6 28 56,1-1-1,1 0 0,0 1 0,2-1 0,6-24 0,-6 40-268,-1 0-1,1 1 1,0-1-1,0 1 1,1 0 0,0 0-1,1 0 1,5-7-1,-6 10-429,-1 0 0,1 1-1,0 0 1,0-1-1,1 2 1,-1-1-1,0 0 1,1 1 0,0 0-1,0 0 1,-1 0-1,1 0 1,10-1-1,-1 0-5083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4:07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4880,'0'0'1468,"0"0"-436,0 0-212,0 0 58,0 0-99,11 23 2053,58 229-3009,-67-235-710,-1-13-547,-1 1 0,-1-1 0,1 1 0,-1-1 1,1 1-1,-3 5 0,0 2-146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1:22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0 177 4848,'0'0'2160,"17"0"1798,-8-1-3621,0 0 1,0 0-1,0-1 0,-1 0 0,1-1 0,0 0 0,-1 0 0,0 0 1,0-1-1,0-1 0,7-5 0,-4 3-336,-1 0 0,0-1-1,-1-1 1,0 1 0,0-2 0,-1 1-1,10-16 1,-17 24 7,0 0 0,0 0 0,-1 0 0,1 0 0,0 0 0,-1 0 0,1 0 0,0-1 0,-1 1 0,1 0 0,-1 0 0,0-1-1,0 1 1,1 0 0,-1 0 0,0-1 0,0 1 0,0 0 0,0-1 0,0 1 0,0 0 0,-1-1 0,1 1 0,0 0 0,-1 0 0,1-1 0,-1 1 0,1 0 0,-1 0 0,0 0-1,1-1 1,-1 1 0,0 0 0,0 0 0,0 0 0,0 1 0,0-1 0,0 0 0,0 0 0,0 0 0,0 1 0,0-1 0,0 0 0,-1 1 0,-1-1 0,0 0 35,-1 0 0,1 0 1,0 0-1,-1 1 1,1-1-1,-1 1 0,1 0 1,-1 0-1,1 0 1,-1 1-1,1-1 0,0 1 1,-1 0-1,1 0 1,0 0-1,-1 0 0,-2 2 1,-3 3 111,0 1 1,0 0-1,1 0 1,0 0-1,0 1 1,1 0-1,0 1 1,0-1-1,1 2 1,0-1-1,0 0 1,-4 15-1,9-23-146,0 1 0,1 0 0,0 0 0,-1-1 0,1 1 0,0 0 0,0 0 0,0 0 0,0 0 0,0-1 0,1 1 0,-1 0 0,1 0 0,-1-1 0,1 1 0,-1 0 0,1 0 0,0-1 0,0 1 0,0-1 0,0 1 0,0-1 0,0 1 0,0-1 0,0 0 1,1 1-1,-1-1 0,1 0 0,-1 0 0,1 0 0,1 1 0,2 1 0,-1-1 0,1 0 0,0 0 1,0 0-1,0-1 0,0 0 1,0 0-1,0 0 0,11 0 0,83-8-162,-35 0-718,-45 5 133,1 0 0,-1-2-1,21-6 1,22-13-6355,-32 10-396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1:34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3792,'0'0'1766,"0"0"-502,0 0-36,0 0 156,0 0 40,0 0-85,0 0-298,0 0-195,0 0-220,25 14-180,-17-10-705,1-1 1,0 0 0,0-1 0,0 0 0,16 1 0,23-1-6841,-25-2 599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1:35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175 134 2680,'0'0'1311,"0"-28"3599,4-4-2448,-2 27-2135,-1 0 0,0-1 0,-1 1 0,1-1 0,-1 0 0,0 1 0,-1-1 1,1 1-1,-1-1 0,-2-5 0,3 10-308,-1 0 0,0 1 0,1-1 0,-1 1 0,0-1 0,1 1 0,-1-1 0,0 1 0,0-1 0,0 1 0,0-1 0,1 1 0,-1 0 0,0 0 0,0-1 1,0 1-1,0 0 0,0 0 0,0 0 0,0 0 0,0 0 0,1 0 0,-1 0 0,0 1 0,0-1 0,0 0 0,0 0 0,0 1 0,0-1 0,0 0 0,-1 2 0,-25 11 147,17-7-148,1 1 1,0 0 0,1 1-1,0 0 1,0 0 0,1 1 0,-1 0-1,2 0 1,0 0 0,0 1 0,0 0-1,2 0 1,-1 1 0,1-1-1,1 1 1,-1 0 0,2 0 0,0 0-1,0 1 1,0 21 0,3-31-17,0 0 0,-1 0-1,1 0 1,0 0 0,0 0 0,1 0 0,-1 0-1,0 0 1,1 0 0,-1 0 0,1-1 0,0 1 0,-1-1-1,1 1 1,0-1 0,0 0 0,0 0 0,0 0 0,4 2-1,45 18 27,-46-19-23,37 11 17,-30-11 0,0 2-1,0 0 0,0 0 1,-1 1-1,1 0 1,16 11-1,-27-15-12,0 0-1,-1-1 1,1 1 0,0-1-1,0 1 1,-1 0 0,1 0-1,-1-1 1,1 1 0,-1 0-1,1 0 1,-1 0 0,1 0-1,-1 0 1,0-1 0,1 1-1,-1 0 1,0 0 0,0 0-1,0 0 1,0 0 0,1 0-1,-1 0 1,-1 0 0,1 0-1,0 0 1,0 0 0,0 0-1,0 0 1,-1 0 0,1 0-1,0 0 1,-1-1 0,1 1-1,-1 0 1,1 0 0,-1 0-1,0-1 1,1 1 0,-1 0-1,0 0 1,1-1 0,-1 1-1,0-1 1,0 1 0,1-1-1,-1 1 1,-2 0 0,-5 5 45,-1-1 0,0 0 0,-15 6 0,17-8-52,-35 14-76,-88 21 0,128-37-304,2-1-173,0 0-13,0 0-550,0 0-2568,0 0-94,0 0-3016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1:35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4144,'0'0'1928,"0"0"-694,19-10 1518,130-52 876,-122 45-2535,-27 17-1075,1-1 0,-1 1 0,0 0 0,1-1 0,-1 0 1,0 1-1,1-1 0,-1 1 0,0-1 0,1 1 0,-1-1 0,0 0 1,0 1-1,0-1 0,0 1 0,0-1 0,0 0 0,0 1 0,0-1 1,0 0-1,0 1 0,0-1 0,0 0 0,0 1 0,0-1 0,-1 1 1,1-1-1,0 1 0,0-1 0,-1 0 0,1 1 0,0-1 0,-1 1 1,1-1-1,-1 1 0,1-1 0,0 1 0,-1 0 0,1-1 0,-1 1 1,1-1-1,-1 1 0,0 0 0,1 0 0,-1-1 0,0 1 1,-2-2 25,0 1 1,0 0-1,-1 0 1,1 0-1,0 0 1,-1 1-1,1-1 1,0 1 0,-1 0-1,1 0 1,0 0-1,-1 1 1,1-1-1,-5 2 1,-48 13 392,53-14-399,0 0-29,1 0 0,-1 0 0,1 0 0,0 0 0,-1 1 0,1-1 0,0 1 0,0-1 0,0 1 0,0 0 0,0 0 0,0 0 0,1 0 0,-1 0 0,1 0 0,-1 0 0,1 0 0,0 1 0,0-1 0,0 1 0,0-1 0,0 1 0,0-1 0,1 1 0,-1-1 0,1 1 0,0-1 0,0 1 0,0 0 0,0-1 0,1 5 0,-1-2-3,1-1-1,0 1 1,1 0-1,-1 0 1,1-1-1,0 1 1,0-1-1,0 1 1,1-1-1,-1 0 1,1 0-1,0 0 1,0 0-1,1-1 1,-1 1-1,5 3 1,-2-3 19,1 0 1,-1 0 0,1 0-1,0 0 1,0-1 0,1-1-1,-1 1 1,0-1-1,1 0 1,0-1 0,11 2-1,32-7-2135,1-12-6060,-32 9 994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1:36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17 3680,'0'0'1732,"0"0"-427,0 0 30,0 0 402,0 0-188,0 0-198,0 0-64,0 0-441,-30-15 505,23 14-1279,0 1 0,0 0 0,0 0 1,0 0-1,0 1 0,0 0 0,0 1 0,0-1 1,-8 4-1,10-3-56,1 0 1,0 0-1,0 0 1,0 0-1,0 1 1,0-1-1,1 1 1,-1 0-1,1 0 0,0 1 1,0-1-1,0 1 1,0-1-1,0 1 1,-2 5-1,1 0 7,0 0 0,1 0 0,0 1 0,1 0-1,0 0 1,0-1 0,0 20 0,2-25-21,0 1 1,0-1-1,0 1 0,1-1 1,0 1-1,0-1 0,0 1 1,0-1-1,1 0 0,-1 1 1,1-1-1,0 0 0,1 0 1,-1-1-1,1 1 0,0 0 0,-1-1 1,2 1-1,3 3 0,-5-6 0,-1 0-1,1 0 1,-1 0-1,1 0 1,-1-1-1,1 1 1,0 0-1,-1-1 1,1 1-1,0-1 1,-1 0-1,1 1 1,0-1-1,0 0 0,-1 0 1,1 0-1,0 0 1,0 0-1,-1-1 1,3 0-1,0 0 2,-1 0-1,1-1 1,-1 0 0,1 0-1,-1 0 1,0 0-1,0 0 1,6-6-1,0-2-58,1-1-1,-2 0 1,15-23-1,-17 24 32,-1 0 0,1 0-1,-2 0 1,0 0-1,0-1 1,0 1-1,-2-1 1,1 0-1,1-15 1,-4 24 135,0 2 36,0 0-28,-3 4-72,1-1 0,0 1-1,0 0 1,1-1 0,-1 1-1,1 0 1,-2 7 0,1 0-11,1-1 1,-1 1-1,2-1 1,0 1 0,0 0-1,0-1 1,3 13-1,-2-20-79,-1 0 0,1 1 0,-1-1 0,1 0 0,0 0 0,0 0-1,0 1 1,1-1 0,-1 0 0,1 0 0,0-1 0,-1 1 0,1 0 0,1-1 0,-1 1-1,0-1 1,0 1 0,1-1 0,0 0 0,-1 0 0,1 0 0,0-1 0,0 1-1,0 0 1,0-1 0,4 1 0,-6-2-319,0 1 1,0-1-1,1 0 0,-1 0 0,0-1 0,0 1 0,0 0 1,0 0-1,1 0 0,-1-1 0,0 1 0,0-1 1,0 1-1,0-1 0,0 1 0,0-1 0,0 0 0,0 1 1,0-1-1,0 0 0,0 0 0,-1 0 0,1 0 1,1-1-1,5-7-7353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1:36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5192,'0'0'2536,"0"0"-298,0 0-350,0 0-184,-23 1 674,21 3-2324,0 0 1,1 0 0,-1 0-1,1 0 1,0 0 0,0 1-1,0-1 1,1 0 0,-1 8-1,4 46 322,0-19-181,2 12 101,12-79-207,-1-10-109,-9 20 55,18-32 0,-23 46-74,1 0-1,0 0 1,0 0-1,0 0 1,0 0 0,1 1-1,-1 0 1,1-1-1,0 1 1,0 1-1,0-1 1,7-3-1,11 3-2029,2 6-4904,-23-3 6330,10 1-6639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1:36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35 5152,'0'0'2525,"0"-11"3671,-1-8-3264,-2 18-2901,0 0 0,0 0 0,0 0 0,-1 1 0,1-1 0,0 1 0,0 0 0,0 0 0,0 0 0,-1 1 0,1-1 0,0 1 0,0-1 0,0 1 0,0 0 0,0 0 0,0 1 0,0-1 0,1 1 1,-1-1-1,-3 3 0,2-1-16,-1 0 0,0 1 0,1-1 0,0 1 0,0 0 0,0 0 0,0 1 0,1-1 0,0 1 1,0-1-1,-4 8 0,5-4-10,-1 0 0,1 0 0,0 0 1,1 0-1,0 0 0,0 0 0,1 0 0,0 0 0,0 1 1,1-1-1,0 0 0,4 14 0,-4-17-2,1 1-1,0-1 1,0 1-1,1-1 1,-1 0-1,1 0 1,0 0-1,0 0 1,1-1-1,0 1 1,-1-1-1,1 0 1,1 0-1,-1 0 1,1-1-1,-1 0 0,1 0 1,9 5-1,-12-8-20,0 1 0,1-1 1,-1 0-1,0 0 0,1 0 0,-1 0 0,0 0 0,1 0 0,-1 0 0,0-1 0,0 0 0,1 1 0,-1-1 0,0 0 0,0 0 0,0 0 0,0 0 0,0 0 0,0-1 0,0 1 0,0-1 0,0 1 0,-1-1 0,1 1 0,1-4 0,6-4-146,-1-1 1,0 0 0,7-13-1,2-4-1443,19-44 0,-29 54-891,-1 0-1,5-19 1,-4 5-3447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1:37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 4344,'0'0'2085,"0"0"-285,0 0 113,-3-5 4703,-1 382-5145,4-352-1460,-2-3 1,1 0 0,2 0 0,0-1 0,1 1 0,7 26-1,-9-47-11,0 0 0,0 0 0,0 0 0,0 0 0,0 0-1,1 0 1,-1-1 0,0 1 0,1 0 0,-1 0-1,1 0 1,-1 0 0,1 0 0,-1 0 0,1 0-1,0-1 1,-1 1 0,1 0 0,0-1 0,0 1 0,-1 0-1,1-1 1,0 1 0,0-1 0,0 1 0,0-1-1,0 1 1,0-1 0,0 0 0,0 0 0,0 1 0,0-1-1,0 0 1,0 0 0,0 0 0,0 0 0,0 0-1,0 0 1,0 0 0,0 0 0,0-1 0,0 1-1,0 0 1,-1 0 0,1-1 0,0 1 0,0-1 0,0 1-1,0-1 1,0 1 0,0-1 0,1-1 0,5-4-9,1-1 1,-1 0 0,0-1 0,7-11 0,-6 10-10,14-20-103,-5 8 54,27-28-1,-39 45 73,0-1 1,0 0-1,1 1 0,-1 0 1,1 1-1,0-1 1,1 1-1,-1 0 0,0 0 1,12-2-1,-16 5 7,0 0 0,1 0 0,-1 0 0,0 0 0,0 0 0,0 1 0,0-1 0,0 1-1,0 0 1,0 0 0,0-1 0,0 1 0,0 0 0,0 1 0,0-1 0,-1 0 0,1 0 0,0 1 0,-1-1 0,1 1 0,-1 0-1,0-1 1,1 1 0,-1 0 0,0 0 0,0 0 0,0-1 0,0 1 0,1 5 0,2 2 28,-1 1 0,1 1 0,-2-1 1,4 18-1,-4-12-40,5 72-176,-7-86-235,0-2-301,0 0-666,0 0-1954,0 0-964,0 0-3996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1:54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1773 2915 2144,'0'0'776,"0"0"-293,0 0-226,0 0-93,0 0-17,0-29 1201,-1 21-1237,0 0 1,0 1-1,-1-1 1,0 0-1,0 1 1,-1 0-1,0-1 1,0 1-1,-1 1 1,-4-9 0,-10-12 244,-23-27 0,23 32-117,-8-12 109,1-1-1,-32-60 1,39 59-227,2 1 0,-23-74-1,-8-36 699,-88-191-1,127 317-768,-15-26 213,-2 1-1,-2 1 1,-38-47-1,27 38-34,-37-66-1,60 87-210,1-2 0,-15-56-1,-12-30-2,25 83 82,-1 2-1,-2 0 0,-35-50 1,45 75-46,0 0 1,0 0-1,-1 1 1,0 0-1,-12-6 1,10 5-35,0 1 1,0-2-1,-12-12 1,-13-18-12,-1 0 18,-44-62 0,68 83 83,-1 1 0,0 1 0,-1 0 0,-1 1 0,-20-14 0,25 18-87,0 0 0,2 0 1,-1-1-1,2-1 0,0 1 0,0-2 1,-12-28-1,14 27-9,-1 1 0,0-1 0,-1 2-1,-1-1 1,0 1 0,-1 1 0,-15-16 0,10 15 15,0-1 1,2 0-1,-22-29 0,25 25-15,2 2-5,-2 1-1,1 0 0,-18-19 0,26 33-15,-2-1 13,0-1 1,0 0-1,1 0 0,0 0 0,-1 0 0,1 0 1,1-1-1,-1 1 0,1-1 0,0 0 0,0 0 1,0 1-1,0-2 0,1 1 0,0 0 0,-1-6 0,-8-29-3,10 39-7,0-1-4,-2-2 4,2 2-14,0 2 12,0 0 20,0 0 16,0 0-2,0 0-4,0 0 6,0 0-17,0 0-18,0 0-17,0 0 9,0 0 16,0 0 30,0 0-4,0 0-7,0 0-18,0 0 0,-1 0 0,1 0 0,0-1 0,0 1 0,0 0 0,0 0 0,0 0 0,0 0 0,-1-1 0,1 1 1,0 0-1,0 0 0,0 0 0,0 0 0,-1 0 0,1 0 0,0-1 0,0 1 0,0 0 0,-1 0 0,1 0 0,0 0 0,0 0 1,0 0-1,-1 0 0,1 0 0,0 0 0,0 0 0,-1 0 0,1 0 0,0 0 0,0 0 0,0 0 0,-1 0 0,1 0 1,0 0-1,0 1 0,0-1 0,-1 0 0,1 0 0,0 0 0,0 0 0,0 0 0,-1 0 0,1 1 0,0-1 0,0 0 0,0 0 1,0 0-1,0 0 0,0 1 0,-1-1 0,1 0 0,0 0 0,0 0 0,0 1 0,0-1 0,-10 10-2,5-1-9,2 0 1,-1 0-1,1 0 0,1 0 0,0 1 0,0-1 0,-1 15 0,2 72 11,1-63 2,0-15 692,0 22-3404,1-38 59,1-24-337,0 0 825,0 0-1984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1:54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33 464,'0'0'195,"0"0"-51,0 0 1,1-17 333,1 11 4912,1 5-5301,1-1-1,-1 1 1,0 0 0,1 0 0,-1 0-1,1 0 1,-1 1 0,1-1 0,0 1-1,-1 0 1,1 0 0,4 1 0,52 8 923,-31-4-529,21 6 96,23 3-201,-67-14-352,0 1 0,-1-1 0,1 0-1,0 0 1,0-1 0,-1 1 0,1-1-1,0-1 1,7-2 0,-11 3 26,-2 1-15,0 0-2,0 0-17,0 0-14,0 0-54,0 0-145,0 0-65,15 7-5558,-8-5 1323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4:07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7816,'0'0'112,"0"0"256,0 0-136,0 0 96,3-4 280,3 0-224,1 0-104,2 0-96,1 1-56,2-1-88,0 1-24,0 2-552,2-1-312,0 1-6056,0 1 6352,1 0-1096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02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481 4030 5536,'0'0'118,"0"0"17,0 0-43,0 0-41,0 0-19,0 0 12,0 0 1,0 0-6,0 0 10,0 0-10,0 0 1,0 0 62,0 0-3,0 0 129,0 0 107,0 0-69,-17-25 989,-3-6-583,2-2-1,1 0 1,-23-64-1,25 56-533,-2 0-1,-27-43 1,23 44-55,1 0 1,2 0-1,2-2 1,1 0-1,-9-47 1,-31-222 168,52 288-213,-7-49 29,-54-322 702,46 277-360,-4-183 1,18 219-181,2 5-180,3 0-1,3 1 1,4-1 0,2 1 0,41-142 0,-19 118-30,4 2 1,65-122 0,60-113 226,-140 284-212,-8 18-13,1 0-1,25-41 1,153-187 198,-117 161-44,-59 76-112,106-126 171,-120 145-229,3-1-19,-4 2-68,-1 1-93,0 0-270,4-2-2621,0 0-2607,-4 2-565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03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340 182 3312,'0'0'1532,"0"-20"1238,5-22 315,-3 32-2807,0 0-1,-1 0 1,0 0 0,-1 0-1,-1-16 1,1 24-266,-1-1 1,1 1-1,-1 0 1,1 0-1,-1 0 1,0 0-1,0 0 1,0 0-1,0 1 1,0-1-1,-1 0 1,1 0-1,0 1 1,-1-1-1,0 1 1,1-1-1,-1 1 1,0 0-1,1-1 1,-1 1-1,0 0 1,0 0-1,0 0 1,0 1-1,0-1 1,0 0-1,0 1 1,0-1-1,0 1 1,-1 0-1,-2 0 1,-3 0 0,-1 0 0,0 1 0,1 0 0,-1 0 0,1 1 0,-1 0 0,1 1 1,0 0-1,-9 4 0,2 0 30,1 1 0,-1 0 1,-23 19-1,30-20-29,1 0 1,1 0-1,-1 1 1,1 0-1,1 0 0,-1 1 1,2-1-1,-1 1 1,1 0-1,-5 17 0,4-10-4,0 2-1,2-1 0,0 0 0,1 1 0,0 20 0,2-33-4,0-1 0,1 1-1,0 0 1,0-1-1,1 1 1,-1-1 0,1 1-1,0-1 1,0 1 0,0-1-1,1 0 1,-1 0 0,1 0-1,0-1 1,0 1 0,0-1-1,1 1 1,-1-1-1,7 4 1,9 6 32,0-1 1,1-1-1,21 8 0,16 10 119,-49-24-32,1 0 0,0 1 0,-1 0 0,0 0 0,-1 1 0,1 0 1,-1 0-1,10 15 0,-17-21-110,1 1 0,-1 0 0,0 0-1,1-1 1,-1 1 0,0 0 0,0 0 0,0-1 0,0 1 0,-1 0 0,1 0-1,0-1 1,-1 1 0,1 0 0,-1-1 0,0 1 0,1 0 0,-1-1 0,0 1-1,0-1 1,0 1 0,0-1 0,0 0 0,-1 1 0,1-1 0,0 0 0,-1 0-1,-1 1 1,-6 6 69,0-1 0,-20 11 0,26-16-59,-17 10 67,0-2 1,-1 0 0,-41 12-1,52-19-191,-1 0-1,1-1 1,-1 0-1,0-1 0,1 0 1,-1-1-1,0 0 0,1-1 1,-1 0-1,-14-3 1,23 3-562,2 1-434,0 0-113,0 0-56,0 0-1469,0 0-31,0 0-2228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04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1 170 4888,'0'0'2296,"0"0"-706,0 0-488,0 0-386,0 0-286,0 0-170,21-1 68,-10-1-316,-1-1 0,0 0 0,0-1 0,0 0 0,0-1 0,-1 0 0,17-11 0,-7 3 34,-2-1 1,29-28-1,-45 41-5,0 0 0,0 0 0,0 0 1,0 0-1,0 0 0,0 0 0,0 0 0,0 0 0,0 0 0,0 0 1,-1-1-1,1 1 0,-1 0 0,1 0 0,-1-1 0,1 1 0,-1-1 1,0 1-1,1 0 0,-1-1 0,0 1 0,0-1 0,0 1 0,0 0 1,0-1-1,0 1 0,-1-1 0,1 1 0,0 0 0,-1-1 0,1 1 1,-1 0-1,0 0 0,0-2 0,-1 2 29,0-1 1,1 1-1,-1 0 0,0 0 1,0 0-1,0 0 0,0 0 1,0 0-1,-1 1 0,1-1 1,0 1-1,0-1 0,0 1 1,0 0-1,-1 0 1,1 0-1,0 0 0,0 0 1,-1 1-1,-3 0 0,-1 1-37,-1 0-1,1 1 0,0 0 1,0 0-1,0 1 1,0 0-1,1 0 0,0 0 1,-1 1-1,-9 10 1,5-4-22,1 1 0,0 0 0,1 0 0,-12 22 0,19-31-7,0 1-1,0 0 0,0 0 0,1 1 1,-1-1-1,1 0 0,0 1 1,0-1-1,0 0 0,1 1 1,0-1-1,0 1 0,0-1 1,0 1-1,0-1 0,1 1 1,0-1-1,0 0 0,0 1 0,1-1 1,-1 0-1,1 0 0,4 6 1,-3-6-6,0 1 0,1-1 0,0 0 0,-1-1 0,1 1 0,1-1 0,-1 0 0,1 0 0,-1 0 0,1 0 0,0-1 0,0 0 0,0 0 0,0 0 0,0 0 0,0-1 0,1 0 0,-1 0 0,7 0 0,-3-1-100,1 0 0,-1 0 0,0-1 0,0 0 0,0-1 0,0 0 0,-1 0 0,15-6 0,1-4-2134,37-22 0,-21 11-2465,-14 8-414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04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1624,'0'0'871,"0"0"215,0 0 45,0 0-70,0 0-293,0 0-169,0 33 1734,-3 105 1430,-22 65-2577,15-154-1108,-8 42-18,17-83-56,1 0 1,-1-1-1,1 1 1,1-1-1,-1 1 1,2 0-1,-1-1 1,1 1-1,3 8 1,-5-14-6,1-1 1,-1 0-1,1 1 0,-1-1 1,1 0-1,0 0 0,0 1 1,-1-1-1,1 0 0,0 0 1,0 0-1,0 0 0,0 0 1,0 0-1,1 0 0,-1-1 1,0 1-1,0 0 0,0-1 1,1 1-1,-1-1 0,0 1 1,1-1-1,-1 1 0,1-1 1,-1 0-1,0 0 0,1 0 1,-1 0-1,1 0 0,-1 0 1,0 0-1,1 0 0,1-1 1,4-1 1,1-1 0,-1 0 1,0-1-1,0 0 0,9-5 0,13-8 4,-11 10-34,-1 0-1,0-1 1,0-1-1,16-12 1,-28 18 20,0-1 0,0 0 0,-1 0 0,1-1 0,-1 1 0,0-1 1,0 0-1,-1 0 0,1 0 0,-1-1 0,0 1 0,-1-1 0,1 0 0,-1 1 0,0-1 0,1-9 1,-2 14 14,-1 0 1,0 1 0,0-1 0,1 0-1,-1 0 1,0 0 0,0 0 0,0 0-1,0 0 1,0 0 0,0 0 0,0 0-1,0 0 1,-1 0 0,1 1 0,0-1-1,0 0 1,-1 0 0,1 0 0,0 0-1,-1 0 1,1 1 0,-1-1 0,0 0 0,1 0-1,-1 1 1,1-1 0,-1 0 0,0 1-1,0-1 1,1 1 0,-1-1 0,0 1-1,0-1 1,0 1 0,1 0 0,-1-1-1,0 1 1,0 0 0,0 0 0,0-1-1,0 1 1,0 0 0,0 0 0,0 0-1,1 0 1,-1 0 0,0 0 0,0 0-1,-2 1 1,-1 0 29,0 0 0,0 0-1,-1 1 1,1-1 0,0 1-1,0 0 1,1 0 0,-1 0-1,-6 5 1,2 2-2,0-1-1,1 1 1,0 0-1,1 1 1,0 0 0,1 0-1,0 0 1,-7 20 0,11-28-31,0 1 0,0 0 0,1 0 0,-1-1 0,1 1 0,0 0 0,0 0 0,0 0 0,0 0 0,0-1 1,1 1-1,-1 0 0,1 0 0,0-1 0,0 1 0,0 0 0,0-1 0,0 1 0,1-1 0,-1 1 0,1-1 1,-1 1-1,1-1 0,0 0 0,0 0 0,0 0 0,0 0 0,0 0 0,1-1 0,-1 1 0,1-1 0,-1 1 1,1-1-1,-1 0 0,1 0 0,-1 0 0,6 1 0,1 0-27,1 0 0,-1 0 0,1-1 0,0-1 0,-1 1 0,1-1 0,0-1 0,-1 0 0,18-4 0,44-20-2202,0-1-6372,-55 23 4253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05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159 350 2856,'0'0'1424,"0"0"-58,0 0-232,0 0-56,0 0 29,0 0-174,0 0-114,-31-10 1429,29 9-2210,-1 1 0,1 0 0,-1 0 0,0 1-1,1-1 1,-1 1 0,0-1 0,1 1 0,-1 0 0,1 0 0,0 0 0,-1 0 0,1 0-1,0 1 1,-1-1 0,1 1 0,-4 3 0,0 1 105,0 1-1,1 0 1,0 0-1,-5 9 1,-16 21 293,24-34-423,-1 0 1,1 0 0,0 0 0,0 0 0,0 1 0,1-1-1,-1 0 1,1 1 0,0-1 0,0 1 0,0 0 0,0-1-1,1 1 1,0 0 0,-1-1 0,1 1 0,0 0 0,1-1 0,-1 1-1,1 0 1,-1-1 0,3 6 0,-2-6-26,0-1 1,0 1-1,0-1 0,1 1 1,-1-1-1,1 1 0,-1-1 0,1 0 1,0 0-1,0 0 0,0 0 1,0 0-1,0 0 0,0 0 1,1-1-1,-1 1 0,1-1 1,-1 0-1,1 0 0,-1 1 1,1-2-1,0 1 0,-1 0 1,1 0-1,0-1 0,0 0 1,0 1-1,-1-1 0,6-1 1,3 0-158,0-2 0,0 1 1,0-1-1,-1-1 0,1 0 1,-1 0-1,12-8 1,26-10-766,-37 17 717,0 0 1,-1-1-1,0-1 1,0 0-1,0 0 1,-1-1-1,0 0 1,-1 0-1,0-1 1,0 0-1,-1-1 1,0 0-1,0 0 1,-1 0-1,-1-1 1,5-11-1,8-23-773,-3 0-1,17-77 0,-25 91 628,4-26 1261,-6 3 3564,-5 52-3551,0 2-297,0 0-114,0 0-56,-1 0-410,1-1-1,-1 1 1,1 0 0,-1-1-1,1 1 1,-1 0-1,1-1 1,-1 1 0,1 0-1,-1 0 1,0 0-1,1-1 1,-1 1 0,1 0-1,-1 0 1,1 0-1,-1 0 1,0 0-1,1 0 1,-1 0 0,1 0-1,-1 1 1,0-1-1,1 0 1,-1 0 0,1 0-1,-1 1 1,1-1-1,-1 0 1,1 0 0,-1 1-1,1-1 1,-1 1-1,1-1 1,-1 0-1,1 1 1,0-1 0,-1 1-1,0 0 1,-11 19 253,3 16-218,2 1 0,2 0-1,-2 62 1,2-30-29,-3 61 67,6-75-6752,-1-67 2232,-1 2 132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05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0 107 3520,'0'0'1689,"0"0"-298,0 0-173,0 0-146,0 0 55,8-11 2117,19 1-3078,1 2 0,0 1 0,1 2 1,0 0-1,0 2 0,51 1 0,-44 0-94,-28 1-262,1 0 1,-1-1 0,0 0 0,0 0 0,0-1-1,0 0 1,0-1 0,-1 0 0,1 0-1,9-7 1,-16 10-880,-1 1-446,6-6-2626,-4 4 3191,6-6-3781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22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18 145 4552,'0'0'1212,"0"0"-62,0 0-88,0 0-93,0 0 48,22-12 1194,-2 4-1472,0 2-468,-1-1 1,0-1 0,0-1-1,-1-1 1,0 0 0,-1-1-1,20-17 1,-36 27-265,-1 1-1,1 0 1,-1-1 0,1 1 0,-1-1-1,1 1 1,-1-1 0,1 1 0,-1-1-1,0 1 1,1-1 0,-1 1-1,0-1 1,0 1 0,1-1 0,-1 1-1,0-1 1,0 0 0,0 1 0,0-1-1,0 1 1,0-1 0,0 0 0,0 1-1,0-1 1,0 0 0,0 1 0,0-1-1,0 1 1,0-1 0,0 0-1,-1 1 1,1-2 0,-2 1 4,1 0 1,0 0-1,-1 0 1,1 0-1,-1 0 1,1 0-1,-1 1 1,1-1-1,-1 0 1,1 1-1,-1-1 1,-2 0-1,-4 0 47,0-1-1,0 1 0,0 1 1,-14 0-1,14 1-13,-1 1 0,0 1 0,0-1 0,1 1 1,0 1-1,0-1 0,0 1 0,0 1 0,0 0 0,1 0 0,0 0 0,0 1 0,0 0 0,1 0 0,-1 1 0,2-1 0,-1 2 0,-6 9 0,11-14-38,-1 0-1,1 0 1,0-1-1,0 1 1,0 0-1,1 0 0,-1 0 1,0 1-1,1-1 1,0 0-1,0 0 0,0 0 1,0 0-1,1 0 1,-1 0-1,1 0 1,-1 0-1,1 0 0,0 0 1,0 0-1,1 0 1,-1 0-1,1-1 0,-1 1 1,1-1-1,0 1 1,0-1-1,0 1 1,0-1-1,0 0 0,1 0 1,-1 0-1,0 0 1,5 2-1,0 0-22,1 0 0,0 0 0,1-1 1,-1 0-1,0-1 0,1 1 0,0-2 0,-1 1 0,1-1 0,16 0 1,29-5-1163,1-2-4073,-29 3 1748,4 0-3145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23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88 358 4024,'0'0'1890,"0"0"-478,0 0-49,0 0 282,0 0-461,0 0-317,-5-10 828,-18-29-530,23 37-1092,0 2-19,0 0-21,0 0-12,-23 11 74,20-9-84,0 1 0,0-1 0,1 1 0,-1 0 0,0 0 0,1 0 0,0 0 0,0 0 0,0 1 0,0-1 1,0 1-1,1-1 0,0 1 0,-1 0 0,1-1 0,1 1 0,-1 0 0,0 0 0,1 5 0,-1-4 1,1 0 0,0 0 0,0 0 0,1 0 0,0-1 0,-1 1 0,2 0-1,-1 0 1,0-1 0,1 1 0,0 0 0,0-1 0,0 0 0,5 7 0,-6-10 3,1 0-11,0-1 0,0 0 0,0-1 0,1 1 1,-1 0-1,0 0 0,0-1 0,0 1 0,0-1 1,0 0-1,-1 0 0,4-1 0,4-3-202,0-1 0,1-1 0,-2 0 0,1 0 0,-1-1 1,0 0-1,-1 0 0,0-1 0,0 1 0,-1-2 0,0 1 0,0-1 0,-1 0 0,-1 0 0,0 0 0,0-1 0,-1 1 0,0-1 0,-1 0 0,0 0 0,0 0 1,-2 0-1,0-16 0,-3-17 813,-2-1 0,-11-46 0,7 45 1738,52 384 222,-25-181-2485,-17-148-70,0 0 0,1 1 0,0-1 0,1 0 0,0 0 0,1 0-1,7 13 1,-10-20-111,0 0 0,0-1-1,0 1 1,1 0 0,-1-1-1,1 0 1,-1 1-1,1-1 1,-1 0 0,1 0-1,0 1 1,0-1 0,-1-1-1,1 1 1,0 0-1,4 1 1,-4-2-221,1 0 0,-1 0 0,0 0 0,1-1 0,-1 1 1,1-1-1,-1 1 0,0-1 0,1 0 0,-1 0 0,0 0 0,0 0 0,1 0 0,-1 0 0,0-1 0,0 1 0,3-3 0,10-11-3598,-1 0-3266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25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242 481 4584,'-1'-29'8620,"1"26"-8534,-1 0 1,0 0 0,1 0 0,-2 0 0,1 1 0,0-1-1,0 0 1,-1 1 0,1-1 0,-1 1 0,0-1 0,0 1 0,0 0-1,0 0 1,0 0 0,0 0 0,-1 0 0,1 0 0,-1 1-1,1-1 1,-1 1 0,0-1 0,1 1 0,-1 0 0,0 0-1,0 1 1,0-1 0,0 0 0,0 1 0,0 0 0,-5 0-1,-1 0-82,0 0 0,0 0 0,0 2 0,0-1 0,0 1 0,0 0 0,1 0 0,-1 1 0,-11 6 0,14-5 3,1 0-1,0 0 1,0 0-1,0 1 1,1 0-1,0 0 1,-1 0-1,2 0 1,-1 1-1,1-1 1,-1 1-1,2 0 1,-1 0-1,1 0 1,0 0-1,0 0 0,0 1 1,1-1-1,0 1 1,0-1-1,1 1 1,0-1-1,0 1 1,0-1-1,1 1 1,0-1-1,1 1 1,-1-1-1,4 9 1,-4-12-4,0-1 0,1 0 0,-1 1 0,1-1 0,0 0 1,-1 0-1,1 0 0,0 0 0,0 0 0,0 0 0,1 0 0,-1-1 0,0 1 0,1-1 1,-1 0-1,1 1 0,-1-1 0,1 0 0,-1-1 0,1 1 0,0 0 0,0-1 0,-1 1 1,1-1-1,0 0 0,0 0 0,-1 0 0,1 0 0,0-1 0,3 0 0,2-1 3,1 0-1,-1 0 0,0-1 0,0 0 0,0-1 0,-1 1 0,1-1 0,11-9 1,-6 2-262,-1 1 0,-1-2 0,0 1 0,0-2 0,-1 1 0,-1-1 0,0-1 0,0 0 1,-2 0-1,0-1 0,0 0 0,-2 0 0,8-29 0,-3-8-1036,-2 0 0,3-100 0,-11 135 2340,0 1 0,-1 0-1,0-1 1,-1 1 0,-8-28 0,10 43-764,0 1-28,0 0-72,0 0-39,0 32 417,-1 22-181,-1 1-1,-17 86 1,13-107-327,1 0 0,1 1 0,2 40 0,3-54-44,1 1 0,0-1 0,2 0 0,0-1 0,2 1 0,10 27 0,-15-47-8,-1 1 0,1-1 0,0 0-1,0 1 1,-1-1 0,1 0-1,0 0 1,0 0 0,0 1-1,0-1 1,0 0 0,1-1-1,-1 1 1,0 0 0,0 0 0,1 0-1,-1-1 1,0 1 0,1 0-1,-1-1 1,2 1 0,0-1 1,0 1 0,0-1-1,0 0 1,0 0 0,1 0 0,-1-1 0,0 1 0,0-1 0,5-2 0,7-2 3,0-2-1,-1 0 1,18-12 0,-21 12-9,14-9-25,0 0 1,-2-2-1,0-1 0,-1 0 0,21-25 0,-41 42 23,0 0 0,0 0 0,0-1 0,-1 1 0,1-1 0,-1 1 0,1-1 0,-1 0 0,0 0 0,0 0 0,0 0 0,0 1 0,0-1 0,-1 0 0,1-5 0,-1 7 6,0 0 0,0 0-1,0 0 1,-1 0-1,1 0 1,0 1 0,0-1-1,-1 0 1,1 0-1,-1 0 1,1 1-1,-1-1 1,1 0 0,-1 0-1,1 1 1,-1-1-1,0 0 1,1 1-1,-1-1 1,0 1 0,1-1-1,-1 1 1,0-1-1,0 1 1,1 0 0,-1-1-1,0 1 1,0 0-1,0-1 1,0 1-1,0 0 1,0 0 0,1 0-1,-1 0 1,0 0-1,0 0 1,0 0-1,0 0 1,0 0 0,0 1-1,1-1 1,-1 0-1,-2 1 1,1 0 5,-5 0 23,-1 0 0,1 1-1,-1 0 1,1 1 0,0-1-1,0 1 1,0 1 0,0-1-1,1 1 1,-10 8-1,12-10-16,1 1 0,0 0 0,0 0 0,1 0-1,-1 0 1,1 0 0,-1 1 0,1-1 0,0 1-1,0 0 1,0-1 0,1 1 0,0 0 0,-1 0 0,1 0-1,1 0 1,-1 0 0,0 0 0,1 0 0,0 0-1,0 7 1,1-8-9,-1 0 0,1 0 0,0-1 0,0 1 0,0 0 0,0-1 0,0 1 0,0-1-1,1 1 1,-1-1 0,1 0 0,0 0 0,0 1 0,0-1 0,0 0 0,2 1 0,1 1 2,0-1-1,0 0 1,1 0 0,-1 0-1,1-1 1,-1 1 0,8 0-1,1 1-21,-1-2-1,1 0 1,-1 0 0,1-1-1,0-1 1,13-2-1,-17 1-236,0-1 0,0 0 0,0 0 0,0-1-1,-1-1 1,0 1 0,1-2 0,-1 1 0,-1-1-1,1-1 1,13-10 0,22-27-8625,-32 30 2357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25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1 104 3984,'0'0'1965,"0"0"-104,0 0 101,0 0-17,0 0-246,0 0-561,0 25 314,1-7-1339,1 0 0,0 0 0,2 0-1,0 0 1,1-1 0,0 1 0,2-1 0,0-1-1,18 31 1,-25-46-127,0-1 1,1 1-1,-1-1 1,0 1-1,1-1 0,-1 1 1,0-1-1,1 1 0,-1-1 1,1 1-1,-1-1 0,0 1 1,1-1-1,-1 0 0,1 1 1,0-1-1,-1 0 0,1 1 1,-1-1-1,1 0 0,-1 0 1,1 0-1,0 1 1,-1-1-1,1 0 0,-1 0 1,1 0-1,0 0 0,-1 0 1,1 0-1,0 0 0,-1 0 1,1-1-1,-1 1 0,1 0 1,1-1-1,0 0-56,-1-1 1,1 1-1,0-1 1,-1 0-1,1 0 0,-1 0 1,0 0-1,1 0 1,-1 0-1,1-3 0,19-55-2493,-17 46 2043,-1-1 0,-1 1 0,-1 0 1,0-25-1,-2 23 1433,0-1-1,-2 1 1,0-1 0,0 1 0,-2 0-1,-10-25 1,15 41-884,-1-1 0,1 0 0,-1 1 0,1-1 0,0 0 0,-1 1 0,1-1 0,0 0-1,0 1 1,-1-1 0,1 0 0,0 1 0,0-1 0,0 0 0,0 0 0,0 1 0,0-1 0,0 0 0,0 0 0,0 1 0,0-1 0,1 0-1,-1 1 1,0-1 0,0 0 0,1 1 0,-1-1 0,0 0 0,1 1 0,0-2 0,0 2-22,0-1 0,1 1 0,-1 0 0,0 0 0,0 0 0,1 0 1,-1 0-1,0 0 0,1 0 0,-1 0 0,0 1 0,0-1 0,1 0 0,-1 1 0,2 0 0,5 3-315,0 0-1,0 0 0,0 1 1,8 6-1,-2 2-834,-2-2-1529,2 0-3612,-6-6-166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4:08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4872,'0'0'529,"0"0"163,0 0 15,0 0-61,0 0 48,0 0 111,0 0-138,0 0-117,0 0-38,-9 22 1354,4 190 347,3-35-2206,-4-87-479,6-79-4616,3-39-2773,-3 18 6530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26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4632,'0'0'2177,"0"0"-449,0 0 321,0 0-114,0 0-674,0 0-406,-7 20 306,2 3-1029,1 0 1,1 1-1,1-1 0,1 1 0,1-1 0,1 1 0,7 43 0,-8-67-144,0 0-1,0 1 0,0-1 0,0 0 0,0 1 0,0-1 0,1 0 1,-1 0-1,0 1 0,0-1 0,0 0 0,0 0 0,0 1 0,0-1 1,1 0-1,-1 0 0,0 1 0,0-1 0,0 0 0,1 0 0,-1 0 1,0 1-1,0-1 0,1 0 0,-1 0 0,0 0 0,0 0 0,1 0 0,-1 1 1,0-1-1,0 0 0,1 0 0,-1 0 0,0 0 0,1 0 0,-1 0 1,0 0-1,0 0 0,1 0 0,-1 0 0,12-10-1329,6-17-2343,-7 5-276,1 1-3371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26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6008,'0'0'3368,"0"0"-424,0 0-800,0 0-1224,0 0-512,0 0-192,0 0-112,0 0-48,0 7-24,0 1-8,2-1-16,-1 2-56,4 2-264,1 3-160,1 3-4120,0-3 1888,1 1-5392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32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2536,'0'0'1275,"0"0"-2,0 0-60,0 0-130,0 0-214,0 0 143,0 0 116,0 0-292,0 0-197,0 0-74,0 0-178,0 20 697,1 10-531,0 1 0,12 57 0,-10-75-520,0 0 0,1 1 1,1-1-1,0 0 0,1-1 0,0 0 0,1 1 0,14 19 0,-20-31-30,0 0 0,0 1 0,0-1 0,0 0 0,0 0 0,0 0 0,1 0 0,-1 0 1,0 0-1,1-1 0,-1 1 0,0 0 0,1-1 0,-1 1 0,1-1 0,-1 1 0,1-1 0,-1 0 0,1 1 0,-1-1 1,1 0-1,-1 0 0,1 0 0,-1 0 0,3-1 0,-1 0 3,0 0-1,0-1 1,0 1 0,-1-1-1,1 1 1,0-1 0,-1 0 0,0 0-1,1-1 1,-1 1 0,4-5-1,4-7-14,0-1-1,-1-1 0,10-22 1,-19 37 6,28-59-188,-28 59 172,0 1 9,0 0-1,0 0-8,0 0 9,3 2 16,-1 1 1,1 0 0,-1 0-1,0 0 1,0 0 0,0 0-1,-1 0 1,1 1 0,-1-1 0,1 0-1,-1 1 1,1 6 0,2 2 36,1 3 26,-2-4-9,1-1 0,0 0 0,0-1 0,1 1 0,8 13 1,-12-22 7,9-11 163,-1-2-133,0 1-1,12-25 1,7-9-41,-10 18-38,-2-1 1,0-1 0,19-51-1,-29 68-2170,-10 32-2421,0-3 920,2-2-2956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32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14 3928,'0'0'1869,"-2"-12"1986,0 10 2150,0 7-5990,-1 1 0,1-1 1,1 1-1,-1-1 0,1 1 0,0-1 1,0 1-1,1 7 0,1 53 17,0-30-4,-1-21-23,-1-8-4,1 0 0,0 1-1,0-1 1,1 1 0,0-1-1,0 0 1,1 0 0,0 1 0,3 7-1,-4-14-204,16-29-1345,16-45-6688,-19 44 2369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33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4248,'0'0'2057,"0"0"-181,0 0 181,0 0-121,0 0-378,0 0-617,0 0-513,0 0-185,0 0-95,0 0-70,0 0-32,0 0-9,0 0-13,16 22-629,6 8-7830,-14-18 1806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33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36 4056,'0'0'1912,"-1"-18"2850,0 15 250,1 100-4495,4 210-199,-3-291-311,-2-2 0,2-1 0,0 1 0,1 0 0,0-1 0,1 1 0,0-1-1,1 0 1,6 13 0,-9-25-11,-1 0 1,0-1-1,1 1 0,-1 0 1,1-1-1,-1 1 0,1 0 1,-1-1-1,1 1 0,0-1 0,-1 1 1,1-1-1,0 1 0,-1-1 1,1 1-1,0-1 0,-1 0 1,1 1-1,0-1 0,0 0 0,-1 0 1,1 0-1,0 0 0,0 1 1,0-1-1,0 0 0,1-1-20,0 1-1,0-1 0,0 1 1,0-1-1,0 0 0,-1 0 1,1 0-1,0 0 0,-1 0 1,1 0-1,1-2 0,6-5-244,0-1 1,14-20-1,-14 19 33,55-69-8258,-42 49 1788</inkml:trace>
  <inkml:trace contextRef="#ctx0" brushRef="#br0" timeOffset="1">244 6 4536,'0'0'2210,"0"0"-175,0 0 149,-6-1 1392,-17-4-1716,22 7-1810,-1 0 0,1-1 0,1 1 0,-1 0 0,0 0 0,0 0 0,1-1 0,-1 1 0,1 0 0,-1 3 0,-1 23 79,1 1 0,1-1 0,1 0-1,5 29 1,-1-10-49,-2-8-82,13 103 193,-12-123-268,0 0 0,1 0 1,1 0-1,0-1 0,11 20 0,-16-35-98,1-1 0,-1 1-1,1-1 1,-1 0-1,1 1 1,0-1-1,0 0 1,0 0 0,0 0-1,5 3 1,-5-4-392,0 0-1,0 0 1,1-1 0,-1 1 0,0 0 0,1-1 0,-1 1 0,0-1 0,1 0-1,-1 0 1,1 0 0,3 0 0,13-2-7526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34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 3424,'0'0'1643,"0"0"-294,0 0-141,0 0-14,-4-7 671,3 8 3264,12 74-4397,2 138 0,-11-132-673,-1 51 161,-1-130-156,1-31 70,2 0-197,1 0 0,1 0 0,11-32-1,-13 52 30,0 1-1,0-1 0,1 1 0,0 0 0,1 0 1,0 1-1,0-1 0,0 1 0,1 0 0,0 1 0,1-1 1,-1 1-1,1 0 0,13-7 0,-18 12 45,0 0-1,0 0 1,1 0-1,-1 1 1,0-1-1,1 1 1,-1-1 0,1 1-1,-1 0 1,1 0-1,-1 0 1,0 1-1,1-1 1,-1 0-1,1 1 1,-1 0 0,0-1-1,1 1 1,-1 0-1,0 0 1,0 0-1,0 1 1,0-1-1,0 0 1,0 1 0,0-1-1,0 1 1,-1 0-1,1 0 1,2 3-1,-1-1 28,0-1 0,0 1-1,0 0 1,0 1 0,-1-1-1,1 0 1,-1 1 0,-1-1 0,1 1-1,0 0 1,-1-1 0,0 1-1,0 0 1,0 8 0,-2-4 64,-1 0 0,0 0 0,0 0 0,0-1 0,-1 1 0,-1 0 0,0-1-1,0 0 1,-9 14 0,11-18-81,-1-1-1,1 0 0,-1 1 0,1-1 0,-1 0 0,0-1 0,0 1 0,0 0 0,-1-1 0,1 1 0,-1-1 1,1 0-1,-1-1 0,0 1 0,0 0 0,0-1 0,0 0 0,0 0 0,0 0 0,0 0 0,0-1 1,0 0-1,-7 0 0,9 0-61,0-1 0,0 1 0,0-1 0,0 0-1,0 0 1,0 0 0,0 0 0,0 0 0,1 0 0,-1 0 0,0 0 0,1-1 0,-1 1 0,1-1 0,-1 1 0,1-1 0,0 1 0,0-1 0,0 0 0,0 0 0,0 0-1,0 0 1,0 1 0,0-4 0,0 3-204,1 1-1,0-1 0,-1 0 1,1 1-1,0-1 0,0 1 1,0-1-1,0 0 0,0 1 1,1-1-1,-1 0 0,0 1 1,1-1-1,-1 1 0,1-1 0,0 1 1,-1-1-1,1 1 0,0 0 1,0-1-1,0 1 0,0 0 1,0-1-1,0 1 0,0 0 1,0 0-1,1 0 0,-1 0 1,0 0-1,1 0 0,1-1 1,11-3-3473,-1-1-2902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34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1 134 2208,'0'0'1215,"0"0"417,0 0-19,0 0-55,0 0 248,25-17 2948,-7 7-4468,0 0 0,30-11 0,-4 1-113,-19 1-2,-24 18-155,0 1 0,0-1 0,-1 0 1,1 0-1,0 0 0,-1 0 0,1 0 0,-1 0 1,1-1-1,-1 1 0,1 0 0,-1 0 1,0 0-1,0 0 0,0 0 0,0-1 0,1 1 1,-1 0-1,-1 0 0,1 0 0,0-1 1,0 0-1,-1 1-1,0 0 1,0 0-1,1 1 0,-1-1 1,0 0-1,0 1 0,0-1 1,0 1-1,0-1 0,0 1 1,0-1-1,0 1 0,0-1 1,0 1-1,0 0 1,0 0-1,0 0 0,0-1 1,-2 1-1,-20 0 222,17 0-178,1 1 0,0 0 0,0 0 0,0 0 0,0 1 0,0-1 0,0 1 1,1 1-1,-1-1 0,1 1 0,-1-1 0,1 1 0,0 1 0,0-1 0,0 0 0,1 1 0,-1 0 0,1 0 0,0 0 1,0 0-1,-3 6 0,4-6-41,0 0 0,0 0-1,1 0 1,0 1 0,0-1 0,0 0 0,0 0 0,1 1 0,-1-1 0,1 0 0,0 1 0,1-1-1,-1 1 1,1-1 0,0 0 0,0 0 0,0 1 0,0-1 0,1 0 0,0 0 0,0 0 0,0 0-1,0-1 1,0 1 0,6 6 0,-4-6-26,-1-1 0,1 0 0,-1 1 0,1-1 0,0 0 1,0-1-1,0 1 0,1-1 0,-1 0 0,1 0 0,-1 0 0,1 0 0,8 1 0,-4-2 87,0 0 0,0 0 0,0-1 0,-1 0 0,1-1 0,0 0 0,10-2 0,-3-1-631,-1 0 0,0-1 0,21-10-1,-23 8-1605,0 0 0,0-1 0,13-10 0,-10 5-6184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35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44 3584,'2'-23'5298,"5"3"-1552,-3 30-1086,-3 39-984,-1-43-1955,-12 207 1089,5-124-711,4 96 1,12-140 12,10-65-133,-11 6-93,-1 0 0,-1 0 1,0 0-1,-1-1 0,4-17 1,-4 14 5,1 0 1,0 0 0,14-27 0,-17 41 102,0-1 1,0 1 0,1-1-1,-1 1 1,1 0-1,0 0 1,0 0-1,0 1 1,0 0-1,1-1 1,-1 1-1,1 1 1,0-1 0,0 1-1,0 0 1,9-3-1,-12 4 28,0 1 0,0-1 0,1 1 0,-1-1 0,0 1 0,0 0 0,0 0 0,0 0 0,0 0 0,0 0 0,0 0 0,0 1 0,0-1 0,0 1 0,1-1 0,-2 1 0,1 0 0,0 0 0,0 0 0,0 0 0,0 0 0,0 0 0,-1 1-1,1-1 1,-1 0 0,1 1 0,-1-1 0,1 1 0,-1 0 0,0-1 0,0 1 0,0 0 0,0 0 0,0 0 0,0 0 0,0 0 0,-1 0 0,2 3 0,1 9 77,-1 0 0,0 0 0,-1 0 1,-1 26-1,1-10-45,-1-16-63,0-9-29,0 0 0,1 1 1,-1-1-1,1 0 1,0 1-1,0-1 0,1 0 1,-1 0-1,4 7 0,-4-11-60,0-1-1,0 0 1,-1 1-1,1-1 0,0 0 1,0 1-1,-1-1 0,1 0 1,0 0-1,0 0 0,0 0 1,-1 0-1,1 0 0,0 0 1,0 0-1,0 0 1,-1 0-1,1 0 0,0-1 1,0 1-1,0 0 0,0-1 1,16-5-3413,-1-3-614,-1 0-3664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35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5120,'0'0'2460,"0"0"-367,0 0 82,0 0-354,0 0-697,0 0-572,0 0-235,0 0-61,0 0-2,0 0-77,0 21 295,-2 20-317,1-26-348,1 1-1,0-1 1,2 16-1,-1-30-210,-1-1-64,2-2-348,5-4-1383,0-2 0,0 1 0,8-13 0,-2 2-3511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4:08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2504,'0'0'780,"0"0"85,0 0 39,0 0-44,0 0-161,25-17 2895,-23 16-3525,0 0 0,0 0-1,0 0 1,0 0-1,0 0 1,0 0 0,0 0-1,1 1 1,-1-1-1,0 1 1,0 0 0,0-1-1,1 1 1,-1 0-1,0 1 1,0-1 0,1 0-1,-1 0 1,0 1 0,0-1-1,0 1 1,0 0-1,1 0 1,-1 0 0,0 0-1,0 0 1,-1 0-1,1 0 1,0 1 0,0-1-1,1 3 1,-1-2-49,0 1-1,0-1 1,-1 1 0,1 0-1,-1 0 1,0 0 0,0 0 0,0 0-1,0 0 1,0 0 0,-1 0-1,1 0 1,-1 0 0,0 1 0,0-1-1,0 0 1,0 0 0,-1 0-1,1 0 1,-1 0 0,-2 6 0,0 0 20,-1-1 0,0 1 1,-1-1-1,1 0 1,-7 7-1,9-11-29,-1-1 0,1-1 0,0 1 0,-1 0-1,0-1 1,0 1 0,1-1 0,-1 0 0,-1 0 0,1 0-1,0 0 1,0 0 0,-1-1 0,1 0 0,-7 2 0,10-3-99,-1 0 0,0 0 0,1 0 0,-1 0 1,0 0-1,1 0 0,-1 0 0,0 0 1,0 0-1,1 0 0,-1-1 0,0 1 0,1 0 1,-1-1-1,1 1 0,-1 0 0,0-1 1,1 1-1,-1-1 0,1 1 0,-1-1 0,1 1 1,-1-1-1,1 1 0,0-1 0,-1 1 0,1-1 1,-1 0-1,1 1 0,0-1 0,-1-1 1,-2-21-8783,3 14 7305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36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6 5056,'0'0'2536,"0"0"-448,0 0 280,-7-6-192,7 6-1192,0 0-632,0 0-168,0 0-96,0 0-32,0 0-24,0 0-24,0 0-160,0 0-168,0 0-136,5 10 232,6 3-4720,-1 1 2480,2 1-4896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36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76 2952,'0'0'1475,"0"0"3,0 0 135,0 0 221,3-6 2227,1-10-2142,-4 14-1870,0 0 0,-1 1 0,1-1 0,-1 0 0,0 0 1,1 0-1,-1 1 0,0-1 0,0 0 0,0 1 0,0-1 1,0 1-1,-1-1 0,1 1 0,0 0 0,-1-1 1,1 1-1,-1 0 0,1 0 0,-1 0 0,0 0 0,1 0 1,-1 0-1,0 1 0,0-1 0,0 1 0,1-1 0,-1 1 1,0-1-1,0 1 0,0 0 0,0 0 0,0 0 0,0 0 1,-3 1-1,-6 0-55,1 0 0,0 0 0,-1 1 1,-18 6-1,24-5 5,0-1 0,1 1 1,-1-1-1,1 1 0,-1 1 0,1-1 1,0 0-1,1 1 0,-1 0 0,0 0 1,1 0-1,0 0 0,0 1 0,0-1 1,1 1-1,0 0 0,0 0 0,0 0 0,0 0 1,1 0-1,-2 7 0,0 1 2,1 1 0,0 0 0,2 0 0,-1 0 0,1 0 0,5 27 0,-5-39-8,0 0-1,0 0 0,1 0 1,-1 1-1,1-1 1,-1 0-1,1 0 0,0 0 1,0 0-1,0 0 0,0 0 1,0 0-1,1 0 0,-1-1 1,1 1-1,-1 0 0,1-1 1,-1 1-1,1-1 0,0 1 1,4 1-1,-4-2-16,1-1 0,-1 1 0,1-1 0,-1 0 0,1 1 1,0-1-1,-1-1 0,1 1 0,0 0 0,-1-1 0,1 1 0,-1-1 0,1 0 0,-1 1 0,5-3 1,6-4-93,0-1 0,0 0 0,0-1 0,21-20 0,-16 12 34,-1 0-1,-1-1 1,17-24 0,-27 34 129,-1-1 1,1 0-1,-1-1 0,-1 0 0,0 1 1,0-1-1,-1-1 0,0 1 1,2-18-1,-5 27-30,1 0 1,-1 0-1,0 1 0,0-1 1,0 0-1,0 0 0,0 0 1,0 1-1,0-1 0,0 0 1,0 0-1,0 0 0,-1 1 1,1-1-1,0 0 1,0 0-1,-1 1 0,1-1 1,0 0-1,-1 1 0,0-2 1,1 2-2,-1 0 0,1 0 1,-1 0-1,0 0 0,1 0 1,-1 1-1,1-1 1,-1 0-1,1 0 0,-1 0 1,1 1-1,0-1 0,-1 0 1,1 0-1,-1 1 0,1-1 1,-1 0-1,1 1 0,0-1 1,-1 0-1,1 1 0,-1 0 1,-20 32 309,10 0-286,1 1 1,2 0 0,1 1-1,-3 66 1,4-38-12,1-22-11,1 8 8,-3 1 1,-1-1-1,-22 66 1,28-110-18,0 0 1,-1 0-1,1 0 1,-1 0-1,0 0 1,0 0-1,-1-1 1,0 0-1,1 0 0,-9 7 1,11-10-6,-1 0 0,1 0-1,0-1 1,-1 1 0,1 0 0,-1-1 0,1 1-1,-1-1 1,1 1 0,-1-1 0,1 0 0,-1 0-1,1 1 1,-1-1 0,1 0 0,-1-1 0,-2 1-1,2-1 0,0 0-1,0 1 0,0-1 0,0 0 0,1-1 0,-1 1 1,0 0-1,0 0 0,1-1 0,-1 1 0,1-1 0,-1 0 0,1 1 1,0-1-1,0 0 0,-2-2 0,-2-6-153,0 0-1,1 0 0,0 0 1,1 0-1,0-1 1,0 1-1,1-1 0,1 1 1,0-1-1,0 0 1,2-18-1,1 6-1773,1 1 0,1-1-1,1 1 1,12-33 0,-2 12-4348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36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11 3560,'0'0'1763,"0"0"-93,-24-11 7079,21 40-8187,2 0 0,4 43 0,-1-41-379,-2 1 1,-3 33-1,-36 197 93,12-6-363,45-276-25,1-15-327,25-61 0,-11 21-176,-28 67 555,0-1 1,0 1-1,10-12 0,-13 18 89,0-1-1,0 1 0,0 0 1,0 0-1,0 0 0,0 0 1,1 1-1,-1-1 0,0 1 1,1-1-1,-1 1 0,1 0 1,0 0-1,-1 0 0,6-1 1,-7 2 1,0 0-1,-1 1 1,1-1 0,0 1 0,-1-1-1,1 1 1,-1 0 0,1-1 0,-1 1 0,1-1-1,-1 1 1,1 0 0,-1-1 0,0 1-1,1 0 1,-1 0 0,0-1 0,0 1 0,1 0-1,-1 0 1,0-1 0,0 1 0,0 1-1,3 20 177,-3-21-177,1 19 157,-1 0 0,-3 23 0,1-32-194,1 1 0,0 0 0,1 0 0,0 0 0,1 0 0,1 0 1,-1-1-1,2 1 0,3 11 0,-5-21-368,0-2 40,1 0 1,-1 0-1,1 0 1,-1-1-1,1 1 1,0 0-1,-1-1 1,1 1 0,-1-1-1,1 1 1,-1-1-1,0 0 1,1 1-1,-1-1 1,1 0-1,-1 0 1,2-2-1,6-13-3752,1-2-3606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37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43 5536,'-1'-4'4972,"1"-20"-1286,-1 9-959,1 28-2032,1 27-530,-18 152 958,-3 83-822,18-213-309,0-41-206,1 0-1,1-1 0,1 1 0,1 0 1,6 29-1,-8-50 184,0 1-1,0-1 1,0 1 0,1 0 0,-1-1 0,0 1 0,0-1 0,1 1-1,-1-1 1,0 1 0,1-1 0,-1 1 0,1-1 0,-1 1-1,1-1 1,-1 1 0,1-1 0,-1 0 0,1 1 0,-1-1-1,1 0 1,-1 1 0,1-1 0,0 0 0,-1 0 0,1 0 0,-1 0-1,1 1 1,1-1 0,21-8-1857,17-22-5438,-21 14-426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37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40 123 6056,'0'0'3389,"0"0"-316,0 0-633,0 0-1158,0 0-619,-9 21-11,1 11-650,1 0 0,1 0 0,-3 56 0,9-88-34,0 1 0,0 0 0,0 0-1,0 0 1,0 0 0,0 0-1,0 0 1,0 0 0,1 0 0,-1 0-1,0 0 1,1-1 0,-1 1-1,0 0 1,1 0 0,0 1-1,0-2-96,-1 0 0,0 1 0,1-1 0,-1 0 0,1 0 0,-1 0 0,0 0 0,1 0 0,-1 0 0,1 0 0,-1 0 0,0 0 0,1 0 0,-1 0 0,1 0-1,-1 0 1,0 0 0,1 0 0,-1 0 0,1 0 0,-1 0 0,0 0 0,1-1 0,-1 1 0,1 0 0,23-23-7242,-14 7 1091</inkml:trace>
  <inkml:trace contextRef="#ctx0" brushRef="#br0" timeOffset="1">93 7 6192,'0'0'3624,"0"0"-712,0 0-480,0 0-1336,-9-6-441,9 6-295,0 0-176,0 0-96,0 0-56,-7 0-8,7 0-16,0 0-80,-3 9-352,-2 0-176,4 7-127,1 0-3657,1-3 1528,1 0-5680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38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117 224 5672,'3'-4'5782,"4"-11"-3332,1 6-1996,0 0 1,1 0 0,16-13 0,-18 17-443,-1 0 0,1-1 0,-1 0 0,-1 0 0,1 0 0,-1-1 0,0 1 0,0-1 0,7-14 1,-11 19 42,-1-1 1,1 1 0,0 0 0,-1-1 0,1 1 0,-1 0 0,1-1 0,-1 1-1,0-1 1,0 1 0,-1 0 0,1-1 0,0 1 0,-1 0 0,1-1 0,-1 1-1,0 0 1,0-1 0,0 1 0,0 0 0,0 0 0,0 0 0,0 0 0,-1 0-1,1 0 1,-1 0 0,0 1 0,1-1 0,-1 1 0,0-1 0,-4-2 0,3 3 1,0-1 1,0 1-1,0 0 1,0 0-1,-1 0 1,1 0-1,0 1 1,-1-1-1,1 1 1,0 0-1,-1 0 1,1 0-1,0 0 1,-1 1-1,1 0 1,0-1-1,-1 1 1,1 0-1,0 0 1,0 1-1,0-1 1,-4 3-1,-5 5 13,0 0-1,1 0 1,1 1-1,0 0 1,0 1 0,1 0-1,0 1 1,-13 21-1,17-24-39,1-1-1,-1 1 0,2-1 0,-1 1 1,1 0-1,0 0 0,1 1 0,0-1 1,1 1-1,0-1 0,0 1 1,1-1-1,0 1 0,2 11 0,-2-19-26,1 0-1,-1 0 0,1 0 1,-1 0-1,1 0 0,0 0 1,0 0-1,0 0 0,0 0 1,0 0-1,1 0 0,-1-1 1,0 1-1,1-1 0,0 1 1,-1-1-1,1 1 0,0-1 1,-1 0-1,1 0 0,0 0 1,2 1-1,0-1 2,0 0 1,0 0-1,0 0 1,0-1-1,0 0 1,0 0-1,0 0 1,0 0-1,0-1 1,0 1-1,5-2 0,2-2-136,1 0 0,-1 0 0,1-1 0,-1 0 0,0-1 0,19-14 0,-19 9-421,1-1 0,-1-1-1,-1 0 1,-1 0 0,0-1 0,0 0 0,-1-1-1,-1 0 1,-1 0 0,0 0 0,5-22 0,-9 31 453,-1-1 1,0 0 0,0 0 0,-1 0 0,0 0-1,0 0 1,0 0 0,-1 0 0,-2-9 0,3 15 1247,0 1 70,0 0-243,0 0-351,0 0-160,0 0-13,0 0-4,0 0-77,-4 27 603,6 83-373,-2 78-284,-2-146-281,0 5-22,-2-1-1,-13 62 1,15-95 2,-2-1 0,0 1 0,0-1 1,-1 0-1,0-1 0,-1 1 1,-1-1-1,0 0 0,0 0 1,-1-1-1,0 0 0,-1 0 0,-13 11 1,19-19-7,0 1 0,-1-1 0,1 0-1,-1 0 1,1 0 0,-1-1 0,0 1 0,1-1 0,-1 0 0,0 0 0,0 0 0,0 0 0,-7-1 0,10 0-10,-1 0 0,1 0 0,-1-1 0,0 1 0,1 0 0,-1-1 0,1 0 0,-1 1 0,1-1 0,0 0 0,-1 0 0,1 0 0,0 0 0,-1 0 1,1 0-1,0 0 0,0 0 0,0 0 0,0 0 0,0-1 0,0 1 0,0-1 0,1 1 0,-1 0 0,0-1 0,1 1 0,-1-1 0,1 0 0,-1 1 0,1-1 0,0 1 0,0-1 0,0 1 0,0-1 0,0-2 0,0-9-154,1 0 0,0 1 0,1-1-1,0 1 1,1-1 0,0 1-1,1 0 1,9-20 0,8-8-645,28-43 1,-11 18-44,9-12-995,4 2-4549,-46 68 5553,21-32-5795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47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2304,'0'0'1117,"0"0"-103,0 0 121,-6-1 7140,1 5-8607,0 6 596,-1 0 0,2 1 0,-1-1 0,2 1 1,-1 0-1,1 0 0,-2 20 0,-1 84 219,3-39-124,-10 179 12,15-260-390,7-17-23,0-1 0,2 1-1,0 1 1,23-33 0,27-3-99,-57 53 135,1 1 1,0-1 0,-1 1-1,1 0 1,0 0 0,1 1-1,-1 0 1,0-1 0,1 2-1,0-1 1,-1 1 0,7-1-1,-11 2 16,1 0-1,-1 0 0,0 0 1,1 1-1,-1-1 1,0 1-1,0-1 1,0 1-1,0-1 1,1 1-1,-1 0 0,0 0 1,0-1-1,0 1 1,0 0-1,0 0 1,-1 0-1,1 0 0,0 0 1,0 0-1,-1 0 1,1 0-1,0 1 1,-1-1-1,1 0 0,-1 0 1,0 0-1,1 1 1,-1-1-1,0 2 1,5 47 274,-5-34-216,7 40 109,0 35-146,-7-90-95,0-1-150,0 0-90,0 0-119,2-1-171,-1 0 0,0-1 0,1 1 0,-1 0 0,0-1 0,0 1 0,0-1 0,0 1 0,0-1 0,-1 1 0,1-1 0,0-1 0,0 1-568,7-13-6192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48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6 3464,'0'0'1649,"0"0"-358,0 0-74,0-6 1062,-1 7 3469,-7 23-5625,1-1 1,1 1 0,1 1-1,1-1 1,1 1 0,1 30 0,-6 39-376,8-94 190,0 1 1,0-1-1,0 0 0,0 0 0,0 1 0,0-1 0,0 0 1,0 1-1,0-1 0,0 0 0,0 0 0,0 1 0,0-1 1,0 0-1,0 1 0,0-1 0,0 0 0,0 0 1,0 1-1,0-1 0,0 0 0,0 0 0,0 1 0,-1-1 1,1 0-1,0 0 0,0 0 0,0 1 0,0-1 0,-1 0 1,1 0-1,0 0 0,0 1 0,-1-1 0,1 0 0,0 0 1,0 0-1,-1 0 0,1 0 0,0 0 0,0 0 1,-1 1-1,1-1 0,0 0 0,0 0 0,-1 0 0,1 0 1,0 0-1,-1 0 0,1 0 0,0 0 0,0-1 0,-1 1 1,1 0-1,0 0 0,0 0 0,-1 0 0,1 0 1,0 0-1,0 0 0,-1-1 0,-11-15-6990,6 7 1683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48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3520,'0'0'1745,"0"0"-113,0 0-147,0 0 290,0 0-6,0 0-350,0 0-260,0 0-430,0 0-320,0 0-115,0 0-64,19-1 17,49-1-172,53 2-2650,-82 9-4880,-21-3 1005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48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0 191 3432,'0'0'1680,"0"0"-180,0 0-235,0 0-16,26-8 2722,0 4-3539,0-2 0,0-1 0,-1 0 1,35-17-1,-48 19-404,0-1 0,0-1 0,-1 0 0,0 0 0,0-1 0,0-1 0,-2 0 0,1 0 0,-1-1 0,15-19 0,-24 29-9,0-1 1,1 1-1,-1-1 0,0 1 0,1-1 0,-1 1 1,0-1-1,0 1 0,0-1 0,1 0 0,-1 1 0,0-1 1,0 1-1,0-1 0,0 0 0,0 1 0,0-1 1,0 1-1,0-1 0,0 1 0,0-1 0,0 0 1,-1 1-1,1-1 0,0 1 0,0-1 0,0 1 1,-1-1-1,1 1 0,0-1 0,-1 0 0,-1 0 7,1 0 0,0 0 0,-1 0 0,1 0 0,-1 0 0,1 1 0,-1-1 0,1 1 0,-1-1 0,0 1 0,-2-1 0,0 0 11,-1 1 0,0-1 0,1 1 0,-1 0 0,1 1 0,-1-1 0,1 1 0,-9 2 0,6 0 3,0 1 0,0 0 1,0 0-1,1 0 1,-1 1-1,1 0 0,0 1 1,-6 6-1,10-8-33,-1-1 0,0 1 0,1-1 0,-1 1 0,1 0 0,0 0 0,1 0 0,-1 0-1,1 0 1,-1 0 0,1 0 0,1 1 0,-1-1 0,0 0 0,1 1 0,0 6 0,1-8-5,-1-1-1,0 1 0,1-1 1,0 0-1,-1 1 0,1-1 1,0 0-1,0 1 0,1-1 1,-1 0-1,0 0 1,1 0-1,-1 0 0,1 0 1,0 0-1,0 0 0,3 2 1,-1-1 4,1-1 1,-1 1 0,1-1-1,0 0 1,0 0 0,0 0-1,0-1 1,6 1 0,7 1-624,-1-2 0,1 0 0,34-3 1,14-8-8440,-42 5 3196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2:26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1 178 3032,'0'0'1485,"0"0"-148,16-9 2045,51-17-515,-50 21-2740,1-2 0,-1 0 0,18-10 1,-28 13 29,0 0-1,0-1 1,0 0 0,0 0 0,-1 0 0,0 0 0,0-1 0,0 0 0,-1-1 0,0 1 0,0-1 0,7-12 0,-12 18-140,0 0 1,1 1 0,-1-1 0,0 1 0,0-1-1,1 0 1,-1 1 0,0-1 0,0 1 0,0-1 0,0 0-1,0 1 1,0-1 0,0 0 0,0 1 0,0-1 0,0 0-1,0 1 1,0-1 0,-1 1 0,1-1 0,0 0-1,0 1 1,-1-1 0,1 1 0,0-1 0,-1 1 0,1-1-1,-1 1 1,1-1 0,0 1 0,-1-1 0,0 0-1,-1 1 5,1-1 0,-1 1-1,1 0 1,-1 0-1,0-1 1,1 1-1,-1 0 1,0 1-1,1-1 1,-1 0-1,1 0 1,-4 1-1,-42 17 172,39-13-175,0 0 0,0 0 0,0 1 0,1 0-1,0 0 1,0 1 0,1 0 0,-1 0 0,1 0 0,1 1 0,-8 14-1,11-20-12,1 1 0,0 0 0,-1-1-1,1 1 1,0 0 0,1-1 0,-1 1-1,1 0 1,-1 0 0,1 0 0,0 0-1,0-1 1,0 1 0,0 0 0,0 0-1,1 0 1,-1 0 0,1-1 0,0 1-1,0 0 1,0 0 0,0-1-1,0 1 1,1-1 0,-1 1 0,1-1-1,0 0 1,-1 1 0,1-1 0,0 0-1,0 0 1,1 0 0,-1-1 0,0 1-1,1 0 1,-1-1 0,1 0 0,-1 1-1,1-1 1,-1 0 0,5 1 0,0 0 23,-1 0 0,0 0 0,0-1 0,1 1 0,-1-1 1,1-1-1,-1 1 0,1-1 0,-1-1 0,1 1 1,-1-1-1,1 0 0,-1 0 0,8-3 0,44-21-1040,-21 4-3001,-9 5-1724,-13 8-59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4:08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14 7128,'-11'22'3153,"-9"85"-435,-3 10-2567,13-80-285,1 1 1,2-1-1,2 1 0,0 42 0,6-90-174,0 0 1,1 0-1,5-17 0,1 1 43,30-212-834,-31 180 1391,-6 56-261,10-58 700,-10 57-667,0 0-1,0 0 1,0 0 0,0 0 0,0 0-1,1 0 1,-1 0 0,1 1 0,0-1-1,-1 1 1,1-1 0,1 1 0,-1 0-1,0 0 1,0 0 0,6-4 0,-7 6-43,1 0 1,-1 0 0,1 0 0,-1 0-1,1 0 1,0 0 0,-1 0 0,1 0-1,-1 1 1,1-1 0,-1 0 0,1 1-1,-1 0 1,1-1 0,-1 1 0,1 0-1,-1 0 1,0-1 0,1 1 0,-1 0-1,0 0 1,0 1 0,0-1 0,0 0-1,0 0 1,0 1 0,0-1 0,0 0 0,1 3-1,1 1 2,0 0 0,0 0 0,-1 0 0,0 0 0,0 0 0,0 1 0,1 6 0,-2-5-16,-1-1 0,0 0 0,-1 1 1,0-1-1,0 0 0,0 0 1,0 0-1,-1 0 0,0 0 0,-1 0 1,1 0-1,-1-1 0,0 1 1,-1-1-1,1 1 0,-1-1 0,0 0 1,0-1-1,0 1 0,-1-1 1,0 0-1,0 0 0,0 0 0,0-1 1,-7 4-1,-5-4-785,16-3 387,0-1-1,0 1 0,0 0 0,0 0 1,0 0-1,1 0 0,-1-1 0,0 1 1,0-1-1,0 1 0,0 0 1,1-1-1,-1 1 0,0-1 0,0 1 1,1-1-1,-1 0 0,1 1 0,-1-1 1,0 0-1,1 0 0,-1 1 1,1-1-1,-1 0 0,1 0 0,-1-1 1,-1-6-1296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2:49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219 391 4672,'0'0'2252,"0"0"-194,-3-7 2731,-9-17-2154,7 21-2586,0 1 0,-1 0 0,0 1 0,1-1-1,-1 1 1,0 0 0,1 0 0,-1 1 0,0 0 0,0 0-1,0 0 1,1 1 0,-1 0 0,0 0 0,1 0 0,-1 1-1,0 0 1,1 0 0,0 0 0,-1 1 0,1-1 0,0 1-1,-6 6 1,5-5-22,1 0 0,0 0 0,0 1 0,1 0 1,-1 0-1,1 0 0,0 1 0,1-1 0,-1 1 0,1 0 0,0 0 0,1 0 0,-1 0 0,1 1 0,0-1 0,1 1 0,0-1 0,0 1 0,0 0 0,1 12 0,0-16-20,0 1-1,0-1 1,1 1 0,-1-1-1,1 1 1,0-1-1,0 0 1,0 1 0,0-1-1,1 0 1,-1 0-1,1 0 1,0 0 0,0 0-1,0 0 1,0 0-1,0-1 1,1 1 0,-1-1-1,1 1 1,0-1-1,0 0 1,0 0 0,0 0-1,6 2 1,-5-3-30,1 0 1,0 0-1,-1-1 0,1 1 1,0-1-1,-1 0 0,1 0 1,0-1-1,-1 0 0,1 1 1,0-1-1,-1-1 0,1 1 1,-1-1-1,0 0 0,1 0 1,-1 0-1,0 0 0,4-4 1,2-2-136,0 1 0,0-2 0,-1 0 0,0 0 0,-1-1 0,0 1-1,0-2 1,-1 1 0,-1-1 0,0 0 0,8-18 0,-6 6-1233,10-37-1,-1-25-6039,-11 46 1685</inkml:trace>
  <inkml:trace contextRef="#ctx0" brushRef="#br0" timeOffset="1">295 0 4224,'0'0'2060,"0"0"-150,0 0 306,0 0-16,-20 15 1971,16 0-3862,0 1 0,1-1 0,0 1 0,1-1 0,0 32 1,2-37-223,0-7-66,-3 243 936,5-208-968,2 0-1,1 0 1,2 0-1,16 51 0,-20-81-45,0 0 0,1 0 0,0 0 0,7 11-1,10 2-2222,-20-20 1566,1 0 0,0 0-1,0 0 1,0 0 0,-1-1 0,1 1-1,0 0 1,0-1 0,0 0 0,0 1 0,4-1-1,3 0-7783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00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921 1 5896,'0'0'438,"0"0"89,0 0 25,0 0 33,0 0-19,0 0 143,0 0 59,0 0-159,0 0 25,0 0 68,0 0-184,0 0-21,0 0 80,0 0-175,-5 31 906,-25 82-458,11-46-698,12-39 60,-23 52 1,25-68-150,-1 0 0,-1 0 0,0-1 0,-1 0 0,0 0 1,-13 14-1,-4 0 113,2 1 0,-37 56 0,-29 66 48,40-64-142,24-48-48,-1-2 0,-1-1-1,-2-1 1,-46 39-1,51-50-32,-3 3 37,2 0 0,-31 38 0,-20 21 66,15-18-29,50-51-22,0 0 1,1 1-1,1 0 1,0 1 0,-9 22-1,16-31-50,2-6-2,0-1-36,0 0-66,0 0-39,0 0-133,0 0-38,0 0-2,0 0-103,0 0-30,0 0-25,0 0-156,0 0-1744,0 0-5810,0 0 5244,0 0 789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02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29 5336,'0'0'314,"0"0"404,0 0 22,-4-23 2493,3 18 1880,4 34-5020,0 1 0,-2-1 0,-3 37-1,-15 92-14,1-28 33,14-102-58,-2 4 27,3 46 0,1-70-59,0 0 0,1 0 0,0 0 0,1 0 0,0 0 0,0 0 0,1 0 0,0-1 0,0 1 0,1-1 0,4 7 0,-5-11-12,-1-1 0,1 0-1,-1 1 1,1-1-1,0 0 1,0 0-1,0-1 1,0 1 0,0-1-1,0 1 1,0-1-1,0 0 1,1 0-1,-1 0 1,1-1-1,-1 1 1,0-1 0,1 0-1,6 0 1,6-1 3,0-1-1,29-6 1,-40 7-9,12-5-37,1 0-1,-1 0 1,-1-2 0,1 0 0,23-16-1,-13 8-538,-26 15 425,10-5-3304,-5 7-6681,-6-1 7964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02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7720,'0'0'409,"0"0"388,4-23 3275,-2 21-3931,1 0-1,-1-1 0,1 1 1,0 0-1,-1 0 1,1 1-1,0-1 0,0 0 1,0 1-1,0 0 1,0 0-1,0 0 0,1 0 1,-1 0-1,6 0 0,52-3-31,-42 4-70,0-1 0,0 0 0,28-7 0,-25 2-4437,-1-3-4670,-14 6 7033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02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1 151 7424,'2'-22'5545,"1"14"-5377,1 0 0,0 1 0,0 0 0,0 0 0,1 0 0,0 1 0,0-1 0,0 1 0,1 0 0,0 1 0,1 0 0,-1-1 0,1 2 0,0-1 0,0 1 0,0 0 0,1 1 1,13-5-1,-10 4-474,1 1 0,-1 0 1,1 1-1,-1 0 1,19 0-1,-21 2-1055,1 1 0,0-1 0,-1 2 0,1-1 0,-1 1 0,16 6 0,0 3-1419,-1 0 767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03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219 112 5928,'3'-21'1496,"-2"18"-1282,-1 0 0,1 0 1,-1 0-1,1 0 0,-1 0 1,0 0-1,0 0 0,0 0 1,-1 0-1,1 0 0,-1 0 1,0 0-1,1 1 0,-1-1 1,0 0-1,-1 0 0,1 0 1,0 1-1,-1-1 0,0 1 1,1-1-1,-1 1 0,0 0 1,0 0-1,-1 0 0,1 0 1,0 0-1,-1 0 0,1 0 1,-1 1-1,1-1 0,-5-1 1,2 2-161,1 0 1,-1 0-1,1 0 1,-1 1 0,0-1-1,1 1 1,-1 0 0,0 0-1,1 1 1,-1-1-1,0 1 1,1 0 0,-1 1-1,1-1 1,-1 1-1,1-1 1,0 1 0,0 1-1,0-1 1,-6 4 0,6-2-44,-44 36 33,45-38-31,1 0 0,-1 1 0,1 0 0,0-1 0,0 1 0,0 0 0,0 0 0,0 0 0,1 0 0,-1 0 0,1 1 0,0-1 0,0 0 0,-1 8 0,2-10-7,1 1-1,-1-1 1,1 1 0,0-1-1,0 1 1,-1-1 0,1 1-1,0-1 1,0 0 0,1 1-1,-1-1 1,0 0 0,0 0-1,0 0 1,1 0 0,-1 0-1,1 0 1,-1 0-1,1 0 1,-1-1 0,1 1-1,-1-1 1,4 2 0,38 9 22,-18-7-6,-7-1-15,36 10 0,-50-12-5,0 1-1,1 0 0,-1-1 1,0 2-1,0-1 1,0 0-1,0 1 1,-1 0-1,1-1 0,-1 1 1,0 1-1,1-1 1,2 5-1,-5-7 1,0 1 1,0-1-1,-1 1 0,1-1 0,-1 1 0,1-1 1,-1 1-1,1-1 0,-1 1 0,0 0 0,0-1 0,0 1 1,1-1-1,-2 1 0,1 0 0,0-1 0,0 1 1,0-1-1,-1 1 0,1 0 0,-2 1 0,1 1 3,-1-1 0,0 0-1,-1 1 1,1-1-1,0 0 1,-1 0-1,0 0 1,-5 4 0,0-1 3,0 0 0,-1 0 1,0-1-1,0 0 0,0-1 1,-12 4-1,13-5 1,0-1 1,0 0-1,0-1 0,-1 0 1,-14 0-1,21-1-25,0 0 0,0 0 0,0 0-1,0-1 1,0 1 0,0 0 0,0-1 0,1 0 0,-1 1 0,0-1 0,0 0-1,0 0 1,0 0 0,1 0 0,-1 0 0,0 0 0,1 0 0,-1-1 0,1 1-1,0-1 1,-1 1 0,1-1 0,0 1 0,0-1 0,0 0 0,0 1 0,0-1-1,0 0 1,-1-3 0,3-9-507,1 9-1441,0 1 1,1-1-1,-1 1 1,1-1-1,4-5 1,2-2 482,2-6-560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03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9464,'0'0'385,"0"0"440,0 0 353,0 0-190,0 0-62,0 0-84,0 0-442,-6 23 469,-3 49-554,3-1 0,3 100 1,4-119-484,-1 25-1874,0-76-922,0-2-3242,2-2 3387,1-7 2923,-3 9-945,6-13-1038</inkml:trace>
  <inkml:trace contextRef="#ctx0" brushRef="#br0" timeOffset="1">1 178 8768,'0'0'758,"0"0"828,0 0 60,0 0-242,0 0-552,6 21-184,-2-16-643,1-1 0,-1 0 1,1 0-1,0 0 0,0 0 0,0-1 0,1 0 0,-1 0 0,1 0 0,-1-1 1,1 0-1,9 3 0,43 6-1335,-21-6-3222,-5-1-3592,-8-1 6089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04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39 8968,'0'0'448,"0"0"465,-22 0 2059,-5-4-1849,10 1-760,-1 0 1,1 2-1,-1 0 0,-20 2 1,32-1-344,-1 1 0,1 0 0,-1 1 0,1 0 0,0 0 0,0 0 0,0 1 0,0 0 0,0 0 0,-5 4 0,8-6-15,1 1 0,0 0-1,0 0 1,0 0 0,0 0-1,0 0 1,0 1 0,1-1 0,-1 0-1,1 1 1,0-1 0,-1 1-1,1 0 1,0-1 0,1 1-1,-1 0 1,0 0 0,1-1 0,-1 1-1,1 0 1,0 0 0,0 0-1,0 0 1,0-1 0,2 6-1,-2-7-3,0 0-1,0 1 0,1-1 0,-1 0 0,0 0 0,1 0 0,-1 0 0,1 0 0,-1 0 0,1 0 1,0 0-1,-1 0 0,1 0 0,0-1 0,0 1 0,0 0 0,-1 0 0,1-1 0,0 1 0,0 0 1,0-1-1,0 1 0,0-1 0,0 1 0,1-1 0,1 1 0,-1-1 1,1 0-1,0 0 0,-1 0 0,1 0 1,-1 0-1,1 0 0,-1-1 1,1 1-1,4-3 0,5-2-5,1-1-1,-1 0 1,14-10-1,-21 13 0,34-19-181,-30 18 140,-1-1 0,0 1 1,0-1-1,0 0 1,-1-1-1,0 0 0,0 0 1,0-1-1,-1 1 0,0-2 1,9-12-1,-14 18 63,-1 2 20,0 0 66,-3 27 484,2-15-552,1-1 0,1 1 0,0-1 0,0 1 0,1-1 0,4 12 0,-5-17-33,1-1-1,0 0 1,0 0-1,0 0 0,0 0 1,1 0-1,0 0 0,0-1 1,0 1-1,1-1 1,-1 0-1,1 0 0,0 0 1,9 6-1,-12-9 57,1 0 0,0 0 0,0 0 0,0-1 0,0 1 0,0 0 0,0-1 0,0 1 0,0-1 1,0 0-1,0 0 0,4 0 0,-4 0-359,0 0 1,-1-1-1,1 1 0,0-1 1,-1 0-1,1 1 1,-1-1-1,1 0 1,-1 0-1,1 0 1,-1 0-1,3-2 1,0-2-1142,0 0 0,-1 0 1,1 0-1,-1 0 1,0-1-1,0 0 0,1-5 1,6-12-629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04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8136,'0'0'238,"0"0"756,0 0 448,0 0-216,0 0-192,0 0-136,0 0-344,0 0-254,0 0-70,3 11 60,6 64-134,-3 1-1,-4-1 1,-2 0-1,-20 136 1,18-192-187,6-29-129,10-25-261,-2 17 275,0 0 0,0 1 1,17-15-1,-26 27 153,1 1 1,0 0-1,1 1 0,-1-1 1,1 1-1,-1 0 0,1 0 1,0 0-1,0 1 1,1 0-1,-1 0 0,0 0 1,1 0-1,-1 1 0,1 0 1,10-1-1,-12 3 22,0 0 1,0 1-1,0-1 0,0 1 0,0-1 0,-1 1 1,1 0-1,-1 1 0,1-1 0,-1 1 0,0-1 1,0 1-1,0 0 0,0 0 0,3 6 1,0-3 13,-2 1 1,1-1 0,-1 1 0,0 0 0,0 0 0,-1 1 0,3 8 0,-4-8-20,-1 0 0,0-1 0,-1 1-1,1 0 1,-1 0 0,-1 0 0,0-1 0,0 1 0,0 0 0,-1-1 0,0 1 0,-1-1 0,1 0-1,-1 1 1,-1-1 0,1-1 0,-6 9 0,6-12-20,1 1 0,-1-1 0,0 0 0,0 0 0,0-1-1,0 1 1,-1 0 0,1-1 0,-1 0 0,1 0 0,-1 0 0,0 0 0,0-1 0,0 1-1,0-1 1,0 0 0,0 0 0,0-1 0,0 1 0,0-1 0,-1 0 0,1 0 0,0 0 0,0-1-1,0 1 1,0-1 0,0 0 0,0 0 0,0-1 0,0 1 0,0-1 0,0 0 0,-4-2-1,5 2 11,-1 0 0,1 0 0,0-1-1,0 1 1,0-1 0,0 0-1,0 0 1,1 0 0,-1 0-1,1 0 1,0 0 0,0-1-1,0 1 1,0-1 0,0 1-1,-1-6 1,2 6-217,1 0-1,-1 0 1,1 1-1,0-1 1,0 0 0,0 0-1,0 0 1,0 0 0,0 1-1,2-5 1,-1 5-538,0-1 1,0 1-1,0-1 1,0 1 0,0 0-1,1 0 1,-1-1-1,1 1 1,-1 0-1,1 0 1,0 1 0,3-3-1,11-8-2039,1 1 767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05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8336,'0'0'536,"0"0"520,0 0 305,0 0-322,0 0-150,0 0-52,0 0-322,0 0-228,0 0-58,0 21 134,9 111-677,-9-130-158,0-2-472,2-4-7620,5-11 5246,-4 4 1490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4:09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6416,'0'0'268,"0"0"270,0 0 185,0 0 60,0 0 91,0 0-50,0 0-212,0 0 0,-10 14 2211,8 6-2836,1-1 1,1 1-1,0-1 0,2 1 1,6 33-1,-8-52-43,0 0 1,0 0-1,0 0 0,0 0 1,1 0-1,-1 0 0,0 0 0,0 0 1,1-1-1,-1 1 0,1 0 1,-1 0-1,1 0 0,-1 0 1,1 0-1,-1-1 0,1 1 1,0 0-1,-1 0 0,1-1 1,0 1-1,0-1 0,-1 1 1,1 0-1,0-1 0,2 1 1,-2-1-43,0 0 1,0-1-1,0 1 1,1-1-1,-1 1 1,0-1-1,0 1 1,0-1 0,0 0-1,0 1 1,0-1-1,0 0 1,0 0-1,0 0 1,-1 0-1,1 0 1,1-1-1,5-9-2769,0 1 0,9-22-1,-9 16 1486,1-1 235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05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7816,'0'0'414,"0"0"506,0 0 482,0 0 26,0 0-294,0 0-172,0 0-190,0 0-367,0 0-57,0 0 13,0 19 320,0 519-119,0-534-563,0 0 1,1 1-1,-1-1 0,1 0 1,0 1-1,0-1 0,0 0 1,0 0-1,3 5 0,-4-8-101,1-1 0,-1 1 0,0-1 0,1 1 0,-1 0 0,1-1-1,-1 1 1,1-1 0,0 1 0,-1-1 0,1 1 0,-1-1 0,1 0-1,0 1 1,-1-1 0,1 0 0,0 1 0,0-1 0,-1 0-1,1 0 1,0 0 0,0 0 0,1 0-551,0 0 1,-1-1-1,1 1 1,0-1-1,-1 1 0,1-1 1,-1 1-1,1-1 1,-1 0-1,0 0 0,1 0 1,-1 0-1,0 0 0,2-2 1,10-11-2272,0-1 796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05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0 214 7992,'0'0'822,"0"0"542,0 0 240,0 0-181,0 17 478,0 2-1318,3 49 461,-3-63-1062,1 0 0,0 0-1,1 0 1,-1 0 0,1-1-1,0 1 1,0 0 0,0-1-1,1 1 1,4 6 0,0-8-759,6-8-4922,4-13-2625,-15 16 8692,10-11-2460</inkml:trace>
  <inkml:trace contextRef="#ctx0" brushRef="#br0" timeOffset="1">106 1 11912,'0'0'280,"0"0"736,0 0 456,-1 8-1072,-1 3-200,2 0-72,0 2-64,0 1-88,2 2 8,-1-3-264,1 0-104,2-2-368,2-1 368,6 0-10328,-2 2 9976,2-1-1440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06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53 10056,'0'0'814,"-7"-32"3670,6 30-4473,0 1 1,0-1-1,0 1 0,-1 0 0,1-1 0,0 1 0,-1 0 1,1 0-1,-1 0 0,1 0 0,-1 0 0,0 0 0,1 0 1,-1 0-1,0 1 0,0-1 0,1 1 0,-1-1 0,0 1 1,0 0-1,0 0 0,-2-1 0,1 2 22,0 0-1,0-1 1,1 1-1,-1 0 1,0 0-1,0 1 1,1-1-1,-1 1 1,1-1 0,0 1-1,-1 0 1,1-1-1,-3 4 1,1 0 19,-1 0 1,0 1-1,1-1 0,0 1 1,0 0-1,1 0 1,0 1-1,0-1 0,0 1 1,1-1-1,-3 13 0,5-15-56,1-1-1,-1 1 0,1 0 0,0-1 1,0 1-1,0 0 0,0-1 0,0 1 1,1-1-1,0 0 0,0 1 0,0-1 1,0 0-1,0 0 0,0 0 0,1-1 0,0 1 1,-1 0-1,6 3 0,-4-3-7,0 1 0,1-1 0,-1 0 0,1 0 1,0 0-1,0 0 0,0-1 0,10 4 0,-31-7-195,-1 0 1,0-1-1,-27-6 0,43 8-227,3-5-7709,6-3 3791,-4 4 3643,3-5-1311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06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5920,'0'0'596,"0"0"378,0 0 201,0 0 272,0 0-6,0 0-296,0 0-111,0 0-84,0 0-458,0 0-116,7 10 227,-2-2-544,-1 0 0,-1 0 0,1 1 0,-1-1 0,0 1 0,-1 0 0,0 0 0,1 15 0,-1 78 147,-3-66-81,-7 120 249,1-36-282,26-133-74,-2-1-81,-1-1-1,-1-1 0,15-20 1,-24 27 46,1 1 0,1-1 0,0 1 0,17-13 0,-24 20 31,0 0 1,1-1 0,-1 1 0,0 1 0,1-1 0,-1 0 0,0 0 0,1 0 0,-1 1 0,1-1 0,0 1 0,-1-1 0,1 1 0,-1 0 0,1-1 0,0 1 0,-1 0 0,1 0-1,0 0 1,-1 0 0,1 1 0,-1-1 0,1 0 0,0 1 0,-1-1 0,1 1 0,-1-1 0,1 1 0,-1 0 0,1 0 0,-1-1 0,0 1 0,1 0 0,-1 0 0,0 1 0,0-1-1,0 0 1,1 0 0,-1 0 0,-1 1 0,1-1 0,2 4 0,5 10 84,0 1 0,0 0 0,-2 0 0,0 1 0,5 22-1,-10-31 2451,1-4-8492,-1-8-3390,-1-4 5857,0 1 1292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07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72 3104,'0'0'191,"0"0"341,12-28 5489,-11 27-5761,-1 0 0,0 0 0,1 0 0,-1 0 1,0 0-1,0-1 0,0 1 0,0 0 0,0 0 1,0 0-1,-1 0 0,1 0 0,0 0 0,-1 0 0,1 0 1,0 0-1,-1 0 0,0-1 0,-16-14 1026,16 15-1272,-1 1-1,1-1 1,-1 0 0,0 0 0,1 1 0,-1-1-1,0 1 1,1-1 0,-1 1 0,0 0 0,0 0-1,0 0 1,1 0 0,-1 0 0,0 0 0,0 0-1,1 0 1,-1 1 0,0-1 0,0 1 0,1-1-1,-3 2 1,-3 4 64,1 0 0,-1 1 0,1 0 0,0 0 1,1 0-1,0 1 0,-7 13 0,-23 61 70,34-79-145,0 1 0,0 0 0,0 0 0,0-1 0,1 1-1,0 0 1,-1 0 0,1 0 0,0-1 0,1 1-1,-1 0 1,1 0 0,0 0 0,0-1 0,0 1-1,0 0 1,1-1 0,-1 1 0,4 4 0,-3-6-18,-1 1 0,1-1 1,0 0-1,0 0 0,0-1 0,0 1 1,0 0-1,1-1 0,-1 1 1,0-1-1,1 0 0,-1 1 0,1-1 1,0-1-1,-1 1 0,1 0 0,0 0 1,-1-1-1,1 0 0,0 1 1,0-1-1,-1 0 0,1-1 0,0 1 1,0 0-1,-1-1 0,5-1 0,72-16-1470,39-12-11820,-82 19 11292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07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85 11456,'0'0'365,"0"0"472,0 0 393,0 0-373,-28 0 214,18 1-854,-1 1 0,1 0 0,0 0 0,0 1 0,0 0 0,-13 7 1,19-7-189,0 0 0,-1 0 0,1 0 0,0 0 0,0 1 0,1-1 1,-1 1-1,1 0 0,0 1 0,0-1 0,0 0 0,0 1 0,1 0 1,-4 8-1,3-6-27,0 1 0,1 0 1,0 0-1,0 0 1,1 0-1,-2 16 0,3-22-3,0 0-1,1-1 0,-1 1 0,0 0 1,0-1-1,1 1 0,-1 0 1,1 0-1,-1-1 0,1 1 1,0-1-1,0 1 0,0-1 1,0 1-1,0-1 0,0 1 1,0-1-1,0 0 0,1 0 0,-1 1 1,0-1-1,1 0 0,-1 0 1,1 0-1,-1-1 0,1 1 1,-1 0-1,1-1 0,0 1 1,-1-1-1,1 1 0,0-1 1,0 0-1,-1 1 0,1-1 0,0 0 1,0 0-1,2-1 0,1 2-29,-1-1-1,1 0 0,0 0 0,-1-1 0,1 1 0,-1-1 0,1 0 1,-1 0-1,1 0 0,-1-1 0,0 0 0,0 0 0,0 0 0,0 0 1,0 0-1,0-1 0,0 0 0,-1 0 0,1 0 0,-1 0 0,0 0 1,0-1-1,0 0 0,0 1 0,-1-1 0,0 0 0,0 0 0,3-7 0,-1 2 20,-1 1-1,0 0 0,-1-1 0,0 1 0,0-1 0,-1 0 0,0 0 0,0 0 0,-1 1 1,0-1-1,-3-16 0,3 25 21,-1-1 0,1 1 0,0 0 1,-1-1-1,1 1 0,-1-1 0,1 1 0,-1 0 0,1-1 1,-1 1-1,1 0 0,-1 0 0,1-1 0,-1 1 1,0 0-1,1 0 0,-1 0 0,1 0 0,-1-1 0,0 1 1,1 0-1,-1 0 0,1 0 0,-1 1 0,0-1 1,1 0-1,-1 0 0,0 0 0,-5 1 33,15-3-77,1-1-75,0-1 0,0-1-1,0 0 1,-1 0-1,0-1 1,10-8-1,10-9-3027,-19 13-5387,-5 3 6155,1-3 308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08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2200,'0'0'420,"3"-24"4474,-1 19 2774,2 17-7624,-1 0-1,-1 1 0,0-1 1,0 1-1,-2 0 1,1-1-1,-1 1 1,-1 0-1,-4 20 0,0 37 117,22-84-144,-8 4-44,-1-1 0,0 0 1,-1-1-1,-1 0 0,1 0 1,-2 0-1,6-18 1,-6 15 0,1 1 0,1 0 0,0 0 0,0 0 0,12-15 0,-18 28 92,-1 1 18,3 3-20,-1-1-1,0 1 1,0 0 0,0-1-1,-1 1 1,1 0 0,1 5-1,4 12 52,-2 1 0,0 0-1,-1 0 1,-1 0 0,-1 1-1,-2-1 1,-1 22 0,1-33-129,0-8-79,0-2-191,0 0-121,22 0-11545,-12 0 9947,2 0-201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09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53 7288,'0'0'317,"0"0"303,0 0 295,0 0 89,0 0 21,0 0-182,0 0-61,0 21 1258,1 33-1257,1-32-729,-1 1 1,-2-1-1,0 0 1,-1 0-1,-9 39 1,10-59-37,1-2 9,0 0-10,1-6-13,0 1 0,0 0 0,0 0 0,1 0 0,-1 0 0,6-9 0,0-5 2,-3 9-4,5-20 61,2 1-1,2 0 1,16-28 0,-24 49-40,0 0 0,1 1-1,-1 0 1,2 0 0,-1 0 0,11-8 0,-13 12-18,0 1 1,0-1 0,0 1-1,1-1 1,-1 1 0,0 1 0,1-1-1,0 1 1,-1-1 0,1 1 0,0 0-1,0 1 1,5-1 0,-8 1-3,0 1 1,0-1-1,-1 0 1,1 0-1,0 1 1,-1-1-1,1 1 1,0-1-1,-1 1 1,1 0-1,0 0 0,-1 0 1,0 0-1,1 0 1,-1 0-1,1 0 1,-1 0-1,0 0 1,0 1-1,0-1 1,0 0-1,0 1 1,0-1-1,0 1 1,0 0-1,0-1 0,0 3 1,2 6-94,0 0 0,-1 0 0,2 19-1,3 12-2914,-5-36 299,3 9-4170,-1-5 5350,2 4-622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09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6344,'0'0'421,"0"0"242,0 0 363,0 0 349,0 0-44,0 0-154,-8 24 1492,7-3-2357,0 1-1,2-1 0,0 0 1,8 42-1,-1-16-801,-8-35 206,0-9-4222,0-3-4741,0 0 7219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10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0 176 7088,'0'0'701,"0"0"-45,0 0 256,18-22 2348,14-7-1491,-9 8-1170,36-26 0,-56 46-571,-1 0 1,0-1 0,0 0-1,0 1 1,0-1 0,0 0-1,-1 0 1,1 0 0,0 0-1,-1 0 1,1-1 0,-1 1-1,0 0 1,0-1 0,2-4-1,-3 6 51,-23-16 309,21 17-357,0-1 0,0 1 0,0-1 1,0 1-1,0 0 0,0 0 0,-1 0 0,1 0 1,0 0-1,0 0 0,0 1 0,0-1 0,0 1 1,0-1-1,0 1 0,0 0 0,0 0 1,0 0-1,-2 1 0,0 1 21,0 0 0,0 1-1,0-1 1,1 1 0,0 0 0,0 0 0,0 0-1,-3 5 1,1 0 24,0 1-1,0 0 0,1 0 1,1 0-1,0 0 0,0 0 1,-1 17-1,3-23-54,1 0 1,0 0-1,0 0 0,0 0 0,0 0 1,1 0-1,0 0 0,-1 0 0,1 0 1,1 0-1,-1 0 0,1-1 1,-1 1-1,1 0 0,4 4 0,-4-6-25,-1 0 0,1-1 0,0 1 0,0-1 1,0 0-1,0 0 0,1 0 0,-1 0 0,0 0 0,0 0 0,1 0 0,-1-1 0,0 1 0,1-1 0,-1 0 0,0 1 0,1-1 0,-1 0 0,1-1 0,-1 1 0,0 0 0,1-1 0,-1 1 0,0-1 0,1 0 0,2-1 0,44-14-787,11-4-3134,0-2-7709,-38 13 9557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4:09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2736,'0'0'680,"0"0"409,0 0 147,0 0-199,0 0-135,0 0-12,0 0 33,0 0-16,0 0-2,0 0-225,0 27 1124,0-12-1757,-1 2 122,2 0-1,2 20 1,-3-33-275,1-1 0,0 1-1,-1-1 1,1 0 0,0 1-1,1-1 1,-1 0 0,1 0 0,-1 0-1,1 0 1,0 0 0,0 0-1,0-1 1,0 1 0,1 0 0,-1-1-1,4 3 1,-4-4-591,-1-1 0,0 1 0,0-1 0,0 1 0,0-1 0,1 0 0,-1 0 0,0 1 0,0-1 0,0 0 1,1 0-1,-1 0 0,0 0 0,2-1 0,2 0 487,5-2-1547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10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62 9208,'0'0'654,"0"0"292,-3-24 3431,1 21-4327,-1 0 1,0 1 0,0-1-1,0 0 1,0 1 0,0 0-1,0-1 1,0 1-1,-1 1 1,1-1 0,-1 0-1,0 1 1,1 0-1,-1 0 1,0 0 0,0 0-1,0 0 1,0 1-1,0 0 1,0 0 0,0 0-1,1 0 1,-1 0-1,0 1 1,0 0 0,0 0-1,0 0 1,1 0-1,-1 1 1,0-1 0,1 1-1,-1 0 1,1 0 0,0 0-1,0 0 1,0 1-1,0 0 1,0-1 0,0 1-1,1 0 1,-1 0-1,1 0 1,0 1 0,0-1-1,-3 6 1,1 1-38,1-1 1,1 1-1,-1 0 1,1 0-1,1 0 0,0 0 1,0 0-1,1 0 1,2 14-1,-2-21-13,0 0-1,0 0 1,1 0 0,0 0-1,-1 0 1,1 0 0,0 0-1,1 0 1,-1 0 0,0 0-1,1 0 1,0-1 0,-1 1-1,1 0 1,0-1 0,0 0-1,1 1 1,-1-1 0,0 0-1,1 0 1,-1-1 0,1 1-1,0 0 1,0-1 0,0 1-1,-1-1 1,1 0-1,0 0 1,0 0 0,1-1-1,-1 1 1,0-1 0,3 1-1,1-2-102,0 1 0,0-1-1,0-1 1,-1 1 0,1-1-1,-1 0 1,1-1 0,-1 1-1,0-1 1,0-1 0,0 1-1,-1-1 1,1 0 0,-1 0-1,0-1 1,0 1-1,9-12 1,31-42-2227,-8-1-4539,-30 47 4513,8-13-49,-1-1 598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11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7792,'0'0'648,"0"0"624,0 0 454,0 0 1,0 0-414,0 0-543,-10 18 641,5-5-1193,1 1-1,0 0 0,1-1 0,1 1 0,-2 23 1,5 76-22,0-52-158,0-13 297,0-16-1422,-1-25-3162,0-9-3970,-2-15 5335,0-2 799</inkml:trace>
  <inkml:trace contextRef="#ctx0" brushRef="#br0" timeOffset="1">1 128 5880,'0'0'1205,"0"0"368,0 0 674,0 0 30,0 0-670,0 0-768,0 0-282,0 0-232,0 0-160,0 0-78,0 0-36,18 0 6,68-3-165,-53 0-3692,0 2-7062,-16 1 8770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11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10112,'0'0'708,"0"0"421,0 0 352,-2 28 890,-19 46-1180,13-50-1190,1 0 1,1 0-1,1 1 1,-2 39-1,7-62-345,1-3 197,1 1-1,-1-1 0,1 0 0,-1 1 0,1-1 0,-1 0 0,1 0 0,-1 0 0,0 0 1,0 0-1,1 0 0,-1 0 0,0 0 0,0 0 0,0-1 0,0 1 0,1-3 0,14-25-8360,-15 29 7992,11-26-2361,-1-1 793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11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6304,'0'0'3334,"0"0"-135,0 0-1175,0 0-1001,0 0-455,0 0-261,0 0-152,0 0-90,0 0-66,2 23-322,6-9 100,10 1-11410,-11-9 8990,4 1 495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12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86 7224,'0'0'924,"0"0"294,0 0 233,18-29 2737,-18 27-4137,0 1-1,0-1 1,0 1-1,0-1 1,0 0 0,-1 1-1,1 0 1,0-1 0,-1 1-1,1-1 1,-1 1-1,0-1 1,1 1 0,-1 0-1,0 0 1,0-1 0,0 1-1,0 0 1,0 0 0,0 0-1,0 0 1,-1 0-1,1 0 1,0 0 0,0 0-1,-1 1 1,1-1 0,-1 0-1,1 1 1,0-1-1,-1 1 1,1 0 0,-1-1-1,1 1 1,-1 0 0,1 0-1,-1 0 1,0 0-1,1 0 1,-1 0 0,1 0-1,-1 1 1,-1 0 0,-2-1-41,-1 2 0,1-1 0,-1 0 0,1 1 0,0 0 0,0 1 0,0-1 0,0 1 0,0 0 0,-8 6 0,6-2 1,1 1 0,0 0-1,0 0 1,1 0-1,0 1 1,0-1-1,-5 17 1,7-19-10,1 1 1,0 0-1,0 0 1,0 0-1,1 0 1,0 0-1,1 0 1,-1 1 0,1-1-1,1 0 1,1 10-1,-2-16-3,0 0 0,1 1 0,-1-1 0,0 0-1,1 1 1,0-1 0,-1 0 0,1 0 0,0 1 0,-1-1 0,1 0 0,0 0-1,0 0 1,0 0 0,0 0 0,0 0 0,0 0 0,0 0 0,0-1-1,0 1 1,1 0 0,-1 0 0,0-1 0,0 1 0,2 0 0,0-1-9,0 0 1,0 0 0,-1 0-1,1 0 1,0-1 0,0 1-1,-1 0 1,1-1 0,0 0-1,-1 0 1,1 0 0,2-1-1,7-5-58,1 0-1,-2-1 1,20-15-1,-20 14-3,-1-1 0,0 0 0,0 0 0,16-23 0,-22 26 78,0 1-1,-1 0 1,0-1 0,0 1-1,0-1 1,-1 0 0,0 0-1,0 0 1,-1 0 0,0 0-1,0-10 1,-1 15 40,0 2-25,17 1-11,-9-1 10,-1 1 0,0 0 0,1 0-1,-1 1 1,0 0 0,0 0 0,0 1-1,8 4 1,-12-6-11,-1 1 1,1-1-1,-1 1 0,1 0 0,-1 0 0,0 0 1,0 0-1,0 0 0,0 0 0,-1 1 0,1-1 0,0 0 1,-1 1-1,0 0 0,1-1 0,-1 1 0,0 0 1,0-1-1,-1 1 0,1 0 0,-1 0 0,1 0 1,-1 4-1,-1 6 6,0 0 1,-1 0-1,-1 0 0,0-1 1,-1 1-1,0-1 0,-1 1 1,-8 13-1,13-24-37,0-2-26,11-13-50,-1 0 0,0-1-1,0 0 1,-2 0 0,13-28-1,10-17-100,-28 53 225,0 1 1,1-1-1,0 1 0,0 0 0,0 0 1,0 0-1,1 0 0,0 1 0,0 0 1,0 0-1,0 0 0,1 1 0,0 0 1,-1 0-1,12-4 0,-17 7-6,1 0 1,0 0-1,0 0 0,0 0 0,0 0 0,-1 0 1,1 0-1,0 0 0,0 1 0,0-1 0,-1 0 1,1 0-1,0 1 0,0-1 0,-1 1 0,1-1 1,0 0-1,0 1 0,-1 0 0,1-1 0,-1 1 1,1-1-1,-1 1 0,1 0 0,-1-1 0,1 1 1,-1 0-1,1-1 0,-1 1 0,0 0 0,1 0 1,-1 0-1,0-1 0,0 1 0,1 0 0,-1 0 1,0 0-1,0 1 0,1 39 217,-1-31-213,-9 167-766,9-176 343,0-1-105,0 0-55,0 0-77,0 0-2016,0 0-4967,0 0 4928,0 0 728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14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7 592,'0'0'96,"0"0"252,0 0 259,0 0-78,0 0-98,0 0 21,0 0 38,0 0 157,0 0 96,0 0-132,0 0-145,0 0-158,0 0-138,0 0-56,0 0 60,0 0 26,0 0 136,0 0 151,0 0 24,0 0 242,0 0 275,0 0-83,0 0-63,0 0-38,3-6 1157,-1 14-1946,0 0 0,0 0 0,-1 0 1,0 1-1,0-1 0,-1 1 0,-1 15 0,0-13-35,1 0-1,0 1 1,0-1-1,4 13 1,-4-23-18,0 1 0,1-1 0,-1 1 0,1-1 0,-1 0 0,1 1 1,-1-1-1,1 0 0,0 0 0,0 1 0,0-1 0,0 0 0,-1 0 1,2 0-1,-1 0 0,0 0 0,0 0 0,0 0 0,0-1 0,1 1 1,-1 0-1,0-1 0,0 1 0,1-1 0,-1 1 0,1-1 0,-1 0 1,0 1-1,1-1 0,2 0 0,4 0 1,0-1 1,0 0-1,-1 0 0,16-5 1,6-1-77,21 0-83,73-14-2353,-108 17-1133,1 1 0,20-2 0,-14 4 1927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28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353 151 3000,'0'0'892,"0"0"-161,0-31 2526,0 22-1741,0 4-872,0-1 0,0 1 1,0 0-1,-1-1 0,1 1 0,-1 0 1,-1 0-1,-2-8 0,4 11-546,-3 0-46,1-1 0,-1 0 0,0 1 0,0-1 0,0 1 0,0 0 0,0 0 0,0 0 0,0 0 0,-1 1 0,-5-3 0,-4-1 14,0 0 0,-1 1 0,0 0 0,0 1 0,-15-1 1,23 4-44,0 0 0,0 0 1,0 1-1,0 0 1,0 0-1,0 0 0,0 1 1,0 0-1,1 0 1,-1 0-1,1 1 0,-1 0 1,1 0-1,-9 7 0,5-3 1,0 1 0,0 0-1,1 0 1,0 1-1,1 0 1,0 0 0,0 1-1,0 0 1,2 0-1,-1 1 1,1 0-1,1-1 1,0 2 0,0-1-1,-3 19 1,4 10 100,1 67 0,3-92-95,1 1 1,1 0 0,0-1-1,1 1 1,0-1 0,1 0-1,9 17 1,-12-29-28,-1 0 0,1 0 0,0 0 0,0 0 1,0 0-1,1-1 0,-1 1 0,1-1 0,-1 0 0,1 0 0,0 0 0,0 0 0,0 0 0,0-1 1,0 1-1,0-1 0,0 0 0,0 0 0,1 0 0,-1 0 0,1 0 0,-1-1 0,0 0 0,1 1 0,-1-1 1,1-1-1,-1 1 0,0 0 0,1-1 0,4-1 0,3-1-87,0 0 0,-1-1 1,1 0-1,-1-1 0,0 0 0,0 0 1,17-14-1,1-4-1343,31-33 1,-42 38-2940,-1 0-3601,-9 11 6253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29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21 4104,'0'0'707,"0"0"340,-3-17 2073,2 13 2796,2 26-5768,1-1 0,8 34 0,3 14-180,-13-66-21,1 2-86,-1-1 0,1 0 0,-1 1-1,0-1 1,0 0 0,0 1 0,-1-1 0,0 0 0,1 0-1,-3 7 1,2-10-798,1-1-1614,0 0-3723,0 0 4037,0 0 522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29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 9256,'0'0'561,"0"0"272,0 0 242,0 0 18,16-15 574,-6 8-1632,-1 0 0,1 0 0,1 1 0,-1 1 0,1 0 0,0 0 0,0 1-1,1 0 1,20-3 0,15 2-3756,1 6-5640,-27 1 7617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29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82 6568,'0'0'813,"0"0"-22,0 0 210,-10-23 2774,8 20-3706,-1-1 1,0 1-1,0 0 1,0 0-1,0 0 1,-1 0 0,1 0-1,-1 1 1,1 0-1,-1 0 1,0 0-1,0 0 1,0 0 0,0 1-1,-1 0 1,1-1-1,0 2 1,0-1-1,-1 0 1,1 1-1,0 0 1,-1 0 0,1 0-1,-1 1 1,1-1-1,0 1 1,0 0-1,-1 0 1,1 1 0,0-1-1,0 1 1,0 0-1,0 0 1,1 0-1,-1 1 1,0-1 0,1 1-1,0 0 1,-1 0-1,1 0 1,0 0-1,1 1 1,-1-1 0,1 1-1,-1-1 1,1 1-1,0 0 1,0 0-1,1 0 1,-2 5-1,2-3-70,-1 1-1,1-1 0,1 1 0,-1 0 0,1-1 0,0 1 0,1 0 0,0-1 1,0 1-1,4 12 0,-5-17 1,1 0 1,-1 0-1,1 0 0,0 0 1,0 0-1,0 0 0,0 0 1,0 0-1,0 0 0,0 0 1,1-1-1,-1 1 0,1-1 1,-1 1-1,1-1 0,0 1 1,-1-1-1,1 0 1,0 0-1,0 0 0,0 0 1,0 0-1,0 0 0,0-1 1,0 1-1,0 0 0,0-1 1,0 0-1,0 0 0,1 1 1,-1-1-1,0 0 0,0-1 1,0 1-1,0 0 0,0-1 1,4 0-1,-1-1 2,0-1 0,-1 1-1,1-1 1,-1 1 0,0-1 0,1 0-1,-1-1 1,-1 1 0,1-1 0,0 0-1,-1 0 1,0 0 0,0 0-1,0-1 1,-1 1 0,1-1 0,-1 1-1,0-1 1,0 0 0,-1 0 0,2-6-1,-1 5 4,-1 0-1,0-1 0,0 1 1,0 0-1,-1-1 0,0 1 1,0 0-1,-1 0 0,0-1 1,0 1-1,0 0 0,-1 0 1,0 0-1,0 0 0,0 0 1,-1 0-1,-3-5 0,0 4 694,2 7-6770,6 6-1368,2 2 5704,2 0-227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4:10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20 8984,'0'0'240,"0"0"404,0 0 274,0 0-44,-15-16 1624,12 15-2476,0 0 1,0 0-1,-1 1 0,1 0 0,0-1 0,0 1 0,0 0 1,0 1-1,-1-1 0,1 0 0,0 1 0,0 0 0,0 0 1,0 0-1,0 0 0,0 0 0,0 0 0,1 1 0,-1 0 1,0-1-1,1 1 0,-1 0 0,1 0 0,0 0 0,-1 1 1,1-1-1,0 1 0,0-1 0,1 1 0,-3 3 0,3-4-19,-1 0-1,1 0 1,0 1 0,-1-1-1,1 1 1,0-1-1,1 1 1,-1-1-1,0 1 1,1-1-1,-1 1 1,1 0-1,0-1 1,0 1 0,0 0-1,0-1 1,0 1-1,1 0 1,-1-1-1,1 1 1,0-1-1,0 1 1,0-1-1,0 1 1,0-1-1,0 1 1,1-1 0,-1 0-1,1 0 1,-1 0-1,1 0 1,0 0-1,0 0 1,0 0-1,4 2 1,16 8-66,20 12-122,-40-22 195,0-1 0,0 0 0,-1 1 0,1-1 0,0 1 0,-1-1 1,1 1-1,-1 0 0,0-1 0,0 1 0,1 0 0,-1 0 0,0 0 1,0 0-1,-1 0 0,2 3 0,-2-4-4,0 0 0,-1 0 0,1 1 0,0-1 0,-1 0 0,1 0 0,-1 0 0,1 0 1,-1 0-1,1 1 0,-1-1 0,0 0 0,0 0 0,1-1 0,-1 1 0,0 0 0,0 0 0,0 0 0,0 0 0,0-1 0,0 1 0,0-1 1,0 1-1,0 0 0,-1-1 0,1 0 0,0 1 0,0-1 0,0 0 0,-1 0 0,1 1 0,0-1 0,0 0 0,-2 0 0,-4 0-15,1 1 0,-1-1-1,1 0 1,-1 0-1,-7-2 1,8 1-456,-13-4 515,13-1-3720,5-4-5646,3 5 7708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30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5456,'0'0'1225,"0"0"-86,2-13 2044,0 11 934,5 14-4000,-1 0 1,-1 0-1,0 0 1,0 1-1,-1 0 1,4 26-1,3 37 50,-3 1 1,-3 130-1,-5-170-128,0-35-27,1-25-14,1 9-65,1-1 1,1 0-1,9-23 1,-12 33 49,1 0 1,1 0-1,-1 1 1,1-1-1,0 1 1,0-1-1,0 1 1,0 0-1,1 0 1,0 0-1,-1 1 1,1-1-1,9-4 1,-11 7 15,1 0 0,-1 1 0,1-1 0,0 1 0,-1 0 1,1 0-1,0 0 0,-1 0 0,1 0 0,0 1 1,-1-1-1,1 1 0,0 0 0,-1-1 0,1 1 1,-1 0-1,1 1 0,-1-1 0,0 0 0,1 1 1,-1-1-1,0 1 0,0 0 0,2 2 0,3 2 30,0 1 0,-1-1-1,0 1 1,0 0 0,9 16 0,-10-13 5,-1 0 1,0 0 0,-1 0-1,0 1 1,-1-1 0,0 1-1,0-1 1,-1 1 0,-1 19-1,0-25-10,0 0-1,0 0 1,-1 0-1,1-1 1,-1 1-1,0 0 1,-1-1-1,1 1 1,-1-1-1,0 1 1,0-1-1,0 0 1,-1 0-1,1 0 1,-1 0 0,0 0-1,0 0 1,0-1-1,-1 0 1,1 1-1,-1-1 1,0-1-1,0 1 1,-6 3-1,8-5-10,1-1 0,-1 1-1,1-1 1,-1 1 0,0-1-1,0 0 1,1 1 0,-1-1-1,0 0 1,0 0 0,1 0-1,-1-1 1,0 1 0,0 0-1,1-1 1,-1 1 0,0-1-1,1 1 1,-1-1 0,1 0-1,-3-1 1,1 0-9,0 0-1,1-1 1,-1 1 0,1-1 0,0 0-1,-1 1 1,1-1 0,0 0 0,1 0-1,-3-4 1,0-2-118,1-1 1,-1 0-1,2 0 0,-1 0 1,1 0-1,-1-15 0,3 21-91,0 1 0,0-1 0,0 0 0,1 1 0,-1-1 0,1 0 0,0 1 0,0-1 0,0 1 0,2-5 0,-2 6-623,1 0-1,0-1 1,-1 1-1,1 0 0,0 0 1,0 1-1,0-1 1,0 0-1,0 1 1,1-1-1,-1 1 0,0-1 1,1 1-1,2-1 1,8-3-1087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30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66 7872,'0'0'374,"-10"-23"4066,8 20-4226,0-1 0,-1 1 0,1 0 0,-1 1 0,1-1 0,-1 0 0,0 1 0,0-1 0,0 1 0,-1 0-1,1 0 1,0 0 0,-1 1 0,0-1 0,1 1 0,-1 0 0,0 0 0,1 0 0,-8 0 0,9 1-211,1 0 0,-1 1 0,1-1-1,-1 1 1,1-1 0,0 1 0,-1 0 0,1 0 0,0 0 0,0-1 0,-1 1 0,1 0 0,0 0 0,0 1-1,0-1 1,0 0 0,0 0 0,0 0 0,1 1 0,-2 1 0,-12 28 61,8-10-37,0 0 0,2 0 0,-3 25 0,6-35-27,0 1 0,1-1 0,0 1 0,1-1 0,1 0 0,-1 0 0,7 21 0,-8-31-2,1 0 0,-1 1 0,1-1 0,-1 1 0,1-1 0,0 0 0,-1 1 0,1-1 0,0 0 0,0 0 0,0 0 0,0 0 0,0 1 0,0-1 0,0 0 0,0-1 0,0 1 0,0 0 0,1 0 0,-1 0 0,3 0 0,-3-1-8,1 0 1,-1 0-1,0 0 0,1 0 1,-1 0-1,1-1 1,-1 1-1,0 0 1,1-1-1,-1 1 1,0-1-1,0 0 1,1 1-1,-1-1 0,0 0 1,0 0-1,0 0 1,1-1-1,5-5-67,-1 0 1,0 0-1,0-1 0,-1 1 0,5-10 0,-2 3 45,-1-1 0,-1 1 0,0-1-1,-1 0 1,-1-1 0,0 1 0,-1-1-1,-1 1 1,1-22 0,-3 36 197,0 1 48,0 0 53,0 0-74,0 0-15,6 35 303,-3-21-623,2-1 0,0 1-1,0-1 1,2 0 0,-1 0 0,2-1-1,0 0 1,0 0 0,1-1-1,11 12 1,-11-17-1983,12 1-9756,-17-5 11969,10 2-2264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31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17 7232,'0'0'1257,"0"0"392,0 0-199,0 0-380,0 0-310,0 0-313,0 0-130,0 0 49,0 0-62,-23-15 778,21 14-1053,0 1-1,0 0 1,0-1-1,0 1 1,0 0-1,0 0 1,0 0-1,0 1 1,0-1 0,0 0-1,0 1 1,0 0-1,0-1 1,1 1-1,-1 0 1,0 0-1,0 0 1,0 0-1,1 0 1,-1 0-1,1 1 1,-1-1-1,1 0 1,-1 1 0,1-1-1,0 1 1,-3 3-1,0 0-2,1 1 0,-1-1-1,1 1 1,0 0 0,0 0 0,1 1 0,-3 7-1,4-9-15,1-1 0,-1 1 0,1 0 0,0-1 0,1 1 0,-1 0 0,1-1 0,0 1 0,0-1 0,0 1 0,1-1 0,-1 0 0,4 6 0,0 0-12,1 0 0,0 0 0,1-1 0,8 10 0,-14-18-49,0 0 37,-1-1-1,1 0 1,-1 0 0,1 1-1,-1-1 1,1 0 0,-1 0-1,1 0 1,-1 0 0,1 0-1,-1 0 1,1 0 0,0 0-1,-1 0 1,1 0 0,-1 0-1,1 0 1,-1 0-1,1 0 1,-1-1 0,1 1-1,-1 0 1,1 0 0,-1 0-1,1-1 1,-1 1 0,1-1-1,14-7-267,-8 2 7,0 0 0,-1 0 0,0-1 0,7-8 0,-3 0-4045,-1 0 1,13-28-1,-11 19 2328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31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9776,'0'0'508,"0"0"625,0 0 142,0 0-105,0 0-238,0 0-508,0 0-162,-2 21 336,20 411 883,-12-384-1466,1 29-63,-6-81 18,0-1-1,1 1 1,-1-1 0,1 1-1,0 0 1,3-6 0,3-6-127,-5 7 77,1-1 0,1 1 0,0 1 0,0-1 0,0 1 0,1-1 0,11-10 0,-12 15 89,-1 0 0,0 0 0,1 1 0,0-1 0,0 1 1,0 1-1,0-1 0,1 1 0,-1 0 0,1 0 0,-1 0 1,1 1-1,0 0 0,10-1 0,-14 2 6,1 0-1,-1 1 1,0-1-1,0 1 1,1 0-1,-1-1 1,0 1 0,0 0-1,0 0 1,0 0-1,0 1 1,0-1-1,0 0 1,-1 1-1,1-1 1,0 1-1,-1 0 1,1 0-1,-1-1 1,3 5 0,25 47 147,-20-35-119,24 46 9,-32-63-216,-1-1-116,0 0-125,0 0-2195,1-1-7530,3-9 8755,-1-1-880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32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0 122 4080,'0'0'611,"0"0"296,0 0 201,0 0 76,0 0 72,13-15 2796,-3 7-3689,0 1 0,1 0-1,-1 0 1,1 1 0,1 0-1,21-7 1,14-4-1837,-11 5-2811,-1-2-3877,-14 4 6354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33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1 198 6504,'0'0'477,"0"0"412,16-13 3194,-7 7-3477,-1 1 0,1 1 0,0 0-1,0 0 1,0 1 0,1 0 0,15-3 0,-17 5-436,-1-2-117,0 1-1,0-1 0,0 0 1,0-1-1,-1 0 1,0 0-1,1 0 1,10-10-1,43-48-317,-40 39-249,-15 16 87,7-5-2049,-1 8-9383,-3 4 9966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34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8560,'0'0'353,"0"0"344,3-6 1081,-2 7 2558,5 32-4039,-1 0 0,-2 0 0,-2 1 0,-3 48 0,1-11-263,1 35-2081,0-105-213,0-1-5740,0 0 5136,0 0 800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34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11952,'0'0'777,"0"0"199,0 0 87,0 0-359,22-19 381,-16 14-1099,1 1 0,0-1 0,0 1 1,0 1-1,0-1 0,1 1 0,0 1 0,-1-1 0,1 1 1,0 1-1,13-2 0,35 1-3660,-1 4-6829,-55-2 10325,31 1-1850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35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 16 7672,'0'0'456,"0"0"501,-17-8 2936,10 6-3684,0 0-1,0 1 1,1 0-1,-1 0 1,0 0-1,0 1 1,0 0-1,0 1 1,0-1-1,0 1 1,0 1-1,0-1 0,0 1 1,0 0-1,1 1 1,-1-1-1,1 1 1,-8 5-1,4-2-155,1 0-1,-1 0 1,1 1-1,1 0 1,-1 0-1,1 1 1,0 1-1,1-1 1,0 1-1,-9 15 1,13-19-48,0 1 0,0 0 0,1 0 0,0 1 1,0-1-1,1 0 0,-1 1 0,1-1 0,1 1 0,-1-1 1,1 1-1,0-1 0,1 1 0,2 10 0,-2-14-6,0 1-1,0 0 0,1-1 1,-1 1-1,1 0 0,0-1 1,0 0-1,1 0 0,-1 1 1,1-1-1,-1-1 0,1 1 1,0 0-1,0-1 1,0 1-1,0-1 0,1 0 1,-1 0-1,1 0 0,-1 0 1,1-1-1,0 0 0,-1 1 1,1-1-1,5 0 0,0 0-11,0-1-1,0 0 0,-1 0 0,1-1 0,0 0 0,-1-1 0,1 0 1,-1 0-1,1-1 0,-1 0 0,0 0 0,0-1 0,0 0 0,12-9 0,-16 9 14,1 0 0,-1 0 0,-1 0 0,1 0 0,0-1 0,-1 0 0,0 1 0,0-1 0,0 0 0,-1-1 0,0 1 0,0 0-1,0-1 1,-1 1 0,1-1 0,0-8 0,-2 9 13,1 1-1,-1-1 0,0 1 1,0-1-1,0 1 1,0 0-1,-1-1 1,0 1-1,0-1 0,0 1 1,0 0-1,-1-1 1,0 1-1,1 0 1,-2 0-1,1 0 0,0 1 1,-1-1-1,0 0 1,0 1-1,-3-4 0,3 5-42,0 0 0,0 0 0,0 0-1,0 0 1,0 1 0,0-1-1,0 1 1,0 0 0,-1 0 0,1 0-1,0 1 1,-1-1 0,1 1-1,-1-1 1,1 1 0,-1 0 0,1 1-1,-1-1 1,1 0 0,0 1-1,-1 0 1,1 0 0,0 0-1,-6 2 1,8-2-502,1-1 181,0 11-4930,2-5-3234,-2-6 6344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35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24 10184,'0'0'337,"0"0"346,0 0 338,0 0-188,-22-18 1251,19 17-2041,1 0 0,-1 0 0,0 0 0,1 1 0,-1-1 0,0 1 1,1-1-1,-1 1 0,0 0 0,0 0 0,1 0 0,-1 1 0,0-1 0,0 1 0,1-1 0,-1 1 0,1 0 0,-1 0 0,1 0 0,-1 0 0,1 1 0,-1-1 0,-2 3 0,1-1-20,0 0-1,0 1 0,0-1 1,0 1-1,1-1 0,-1 1 1,1 1-1,0-1 0,0 0 1,1 1-1,-4 6 1,5-7-23,-1 1 0,1-1 0,0 0 0,0 1 0,0 0 1,1-1-1,-1 1 0,1-1 0,0 1 0,1 0 1,-1-1-1,1 1 0,0-1 0,0 1 0,0-1 1,1 1-1,3 7 0,2 0 2,1-1 1,0 0 0,1 0-1,16 16 1,-1-2 23,6 11 93,-29-35-35,-1-1-10,0 0 25,0 0 49,-38 20 403,14-16-478,0-1 0,0 0 0,-1-2-1,-26-2 1,11 1-993,42-1 785,0 1 0,-1-1 0,1 0 1,-1 0-1,1 1 0,-1-1 0,1 0 0,-1 0 1,0 0-1,0 0 0,1-1 0,0-1 0,9-6-2089,12-1-6298,-6 5 6107,-12 4 2417,19-8-2087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4:10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5272,'0'0'1473,"0"0"-565,15 12 1801,-12-12-2687,0 0-1,-1-1 1,1 0-1,0 1 0,0-1 1,0 0-1,-1 0 1,1-1-1,-1 1 1,1 0-1,-1-1 0,1 0 1,-1 1-1,0-1 1,0 0-1,0 0 0,0 0 1,0-1-1,2-2 1,2-3 19,0 0 0,-1-1 0,0 1 0,5-14 0,-10 21 5,1 1 0,-1-1 0,0 1 0,1-1 0,-1 0 0,0 1 0,1-1 0,-1 1 0,0-1-1,0 1 1,0-1 0,0 0 0,1 1 0,-1-1 0,0 0 0,0 1 0,0-1 0,0 0 0,0 1 0,-1-1 0,1 1 0,0-1 0,0 0 0,0 1 0,0-1 0,-1 1 0,1-1 0,0 0 0,-1 1 0,1-1 0,0 1 0,-1-1 0,1 1 0,-1-1 0,1 1 0,-1 0 0,1-1 0,-1 1 0,1-1 0,-1 1 0,1 0 0,-1 0 0,1-1 0,-1 1 0,0 0 0,1 0 0,-1 0 0,1-1 0,-1 1 0,0 0 0,1 0 0,-1 0 0,-1 0 0,0 0 21,0 1 1,0-1-1,-1 0 1,1 1-1,0-1 1,0 1 0,0 0-1,0 0 1,0 0-1,0 0 1,0 0-1,0 0 1,0 0-1,1 1 1,-3 1 0,1 2-28,-1 0 0,1 0 1,0 0-1,1 0 0,-1 1 1,1-1-1,0 1 0,0 0 0,1 0 1,0 0-1,0 0 0,0-1 1,1 1-1,0 0 0,0 0 1,1 8-1,-1-11-125,0 1-1,1-1 1,0 1-1,0-1 1,0 1-1,0-1 1,0 0 0,0 1-1,1-1 1,0 0-1,-1 0 1,1 0-1,1 0 1,-1 0 0,0 0-1,1-1 1,-1 1-1,1-1 1,0 0-1,-1 0 1,1 0 0,0 0-1,1 0 1,-1 0-1,0-1 1,0 0-1,1 1 1,3 0 0,15-2-997,-16-1-601,1-1 0,-1 0 0,0 0 0,0 0 0,10-7 0,2 0 103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35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48 261 11008,'0'0'281,"16"-3"826,4-6-849,-1 0 0,-1-1 0,0-2 0,32-25 0,-43 31-149,-1 0 1,1 0-1,-1-1 0,-1 1 1,1-2-1,-1 1 0,0 0 1,-1-1-1,1 0 1,-2 0-1,1 0 0,-1-1 1,0 1-1,2-13 0,-5 19-72,1 0 0,-1 0 0,0 0 0,0 1 0,1-1 0,-1 0 1,0 0-1,-1 0 0,1 0 0,0 0 0,0 0 0,-1 0 0,1 0 0,-1 1 0,0-1 0,1 0 0,-1 0 0,0 1 0,0-1 0,0 0 0,0 1 0,-1-1 0,1 1 0,0-1 0,-1 1 0,1 0 0,-1 0 1,1-1-1,-1 1 0,1 0 0,-1 0 0,0 0 0,1 1 0,-1-1 0,0 0 0,0 1 0,0-1 0,0 1 0,0 0 0,0-1 0,1 1 0,-1 0 0,-3 1 0,-3-1 70,1 1-1,-1 0 1,1 0-1,0 0 1,-1 1-1,1 1 1,0-1-1,0 1 1,1 0-1,-9 6 0,1 0 2,0 1 0,1 0-1,0 1 1,1 1-1,-15 18 1,23-26-102,0 1 0,1 0 0,-1 1 1,1-1-1,0 0 0,1 1 0,-1 0 0,1-1 0,0 1 0,1 0 0,-1 0 1,1 0-1,0 0 0,1 0 0,-1 1 0,1-1 0,2 12 0,-1-15-7,0 0 0,0 0 0,0-1 0,1 1 0,-1 0 0,1-1 0,0 1 0,0-1 0,0 1 0,0-1 0,0 0-1,0 0 1,1 0 0,-1 0 0,1 0 0,-1-1 0,1 1 0,0-1 0,0 1 0,-1-1 0,1 0 0,0 0 0,6 1-1,6 1-114,1 0-1,0-1 0,18 0 1,-33-2 98,11 1-203,0-1 0,-1 0 1,1-1-1,-1 0 0,1-1 1,-1-1-1,12-3 0,-16 4-606,-1-1 0,0 0 0,1-1 0,10-7-1,-10 5-1230,0 0-1,-1 0 1,0 0-1,7-10 1,4-6-113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36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9832,'0'0'953,"0"0"-125,0 0 87,0 0-14,0 0-300,0 0-125,0 0-86,0 0-89,0 0 74,-3 17 739,-2 20-658,3 1-1,3 65 1,1-28-214,-9 279 300,7-353-542,0 1-1,0-1 1,0 0 0,0 0 0,0 0 0,0 0 0,0 0-1,0 0 1,0 0 0,1 0 0,-1 0 0,0 0 0,1 0-1,-1 0 1,1 0 0,-1 0 0,1 0 0,0 0 0,-1 0-1,1-1 1,0 1 0,0 0 0,-1 0 0,1-1 0,0 1-1,0 0 1,0-1 0,0 1 0,0-1 0,0 1 0,0-1-1,0 0 1,0 1 0,0-1 0,0 0 0,0 0 0,0 0-1,0 0 1,0 0 0,0 0 0,0 0 0,0 0 0,2 0-1,1-1-1,1 0-1,-1 0 0,0 0 0,1-1 1,-1 1-1,0-1 0,5-3 0,3-4-131,-1 0 0,-1 0 0,20-23 0,-20 21 24,0 0 0,1 0-1,19-14 1,-26 22-348,6-3 763,-1-1 1,0 0 0,14-14 0,-7-5-2545,-10-7-8922,-6 32 8173,0 1 789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36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49 180 5808,'0'0'1101,"0"0"102,0 0 219,0 0 73,0 0-206,0 0-382,24-4 1288,-16 2-2058,-1-1 0,0 1 0,0-1 0,0 0 0,-1-1 0,1 0 0,-1 0 0,0 0 0,0-1 0,0 1 0,-1-1 0,8-9 0,-11 12-103,1-1-1,-1 1 1,0-1-1,0 1 0,0-1 1,-1 0-1,1 0 1,-1 0-1,1 0 1,-1 0-1,0-1 1,0 1-1,-1 0 0,1 0 1,-1-1-1,1 1 1,-1 0-1,0-1 1,0 1-1,0 0 1,-1-1-1,1 1 1,-1 0-1,0-1 0,0 1 1,0 0-1,0 0 1,-1 0-1,1 0 1,-3-3-1,3 4-7,0 1-1,0-1 1,0 1 0,0 0 0,-1-1-1,1 1 1,0 0 0,-1 0-1,1 0 1,-1 0 0,1 0-1,-1 0 1,1 1 0,-1-1-1,0 0 1,1 1 0,-1-1-1,0 1 1,0-1 0,1 1-1,-4 0 1,2 0 9,0 1-1,0-1 1,0 1 0,0 0 0,0 0-1,0 0 1,0 0 0,0 1-1,0-1 1,1 1 0,-4 2-1,-4 4 42,1-1 0,1 2 0,0-1 0,0 1-1,-9 13 1,12-13-55,-1 0 0,1 0 0,1 0 0,0 1 0,0 0 0,1 0 0,0 0 0,1 0 0,0 0 0,0 1 0,1-1-1,1 1 1,1 16 0,-1-25-19,0 0 0,1 0 0,0 1 0,-1-1 0,1 0 0,0 0 0,0 0-1,0 0 1,0-1 0,1 1 0,-1 0 0,0 0 0,1-1 0,-1 1 0,1 0 0,0-1-1,3 3 1,-1-1-11,1-1 0,0 1-1,0-1 1,0 0 0,1 0-1,-1 0 1,6 0 0,-1 0-181,-1-1 0,1 0 0,-1 0 0,1-1 0,-1 0 1,1-1-1,-1 0 0,13-3 0,-16 2-214,0-1 0,-1 1 0,1-1 0,0-1 0,-1 1 0,8-6 0,27-28-11394,-37 33 10483,12-11-954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37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31 6872,'0'0'340,"0"0"197,0 0 196,0 0 313,0 0 116,0 0-147,0 0 37,0 0 133,0 0-257,-14-20 1461,12 19-2356,0-1 0,0 1-1,0 0 1,-1 0-1,1 0 1,0 0-1,-1 0 1,1 1-1,-1-1 1,1 1 0,-1-1-1,1 1 1,-1 0-1,1 0 1,-1 0-1,1 1 1,-1-1-1,1 0 1,-1 1 0,-2 1-1,1-1-10,0 1 1,0 1-1,1-1 0,-1 0 1,1 1-1,0 0 0,0 0 1,0 0-1,0 0 0,0 0 0,-2 4 1,-2 4 18,0 1-1,1-1 1,1 1 0,0 0 0,1 0 0,-6 24 0,8-28-25,1 1 1,1-1-1,-1 1 1,1-1-1,1 1 1,0-1-1,0 1 1,0-1-1,1 0 1,1 1 0,5 13-1,-7-19-30,0-1 0,1 1 0,-1-1 0,1 1 1,-1-1-1,1 0 0,0 1 0,0-1 0,0 0 0,0 0 0,1 0 0,-1-1 1,0 1-1,1-1 0,-1 1 0,1-1 0,0 0 0,-1 0 0,1 0 0,0 0 0,0 0 1,-1 0-1,1-1 0,0 0 0,0 1 0,0-1 0,0 0 0,0-1 0,0 1 1,0 0-1,-1-1 0,1 1 0,0-1 0,0 0 0,-1 0 0,1 0 0,3-2 0,6-3-298,-1 1-1,0-2 0,0 1 0,-1-2 1,1 1-1,-1-1 0,-1-1 0,0 0 0,0 0 1,-1-1-1,0 0 0,-1 0 0,0-1 1,0 0-1,-1 0 0,7-19 0,8-16-9882,-13 31 9597,7-17-1451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37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11048,'0'0'1085,"0"0"232,0 0-13,0 0-560,-8 22 857,3 13-992,1-1-1,2 50 0,0-13-565,0 127-2031,2-197 1374,0-1-94,5-4-8774,0-9 5531,-5 13 3812,3-12-1938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37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13112,'0'0'876,"0"0"-18,0 0-138,0 0-124,0 0-249,0 0-173,31 1 98,-18 1-413,-1-1-1,1-1 1,0 1-1,-1-2 1,19-2-1,-12-2-4615,2-1-4479,-12 2 7131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38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250 462 7384,'4'-22'4097,"-3"18"-3853,-1 1-1,1-1 1,-1 1-1,0-1 1,0 1-1,0-1 1,0 0 0,0 1-1,-1-1 1,1 1-1,-1-1 1,0 1 0,0 0-1,-1-1 1,1 1-1,-1 0 1,1 0-1,-5-6 1,3 5-114,-1 0 1,0 0-1,0 0 0,0 0 1,-1 1-1,1 0 0,-1 0 1,0 0-1,0 0 0,0 1 0,-8-4 1,8 4-110,0 0 0,0 1 0,-1-1 0,1 1 0,0 0 1,-1 1-1,0-1 0,1 1 0,-1 0 0,1 0 0,-1 1 0,1-1 0,-1 1 1,1 1-1,0-1 0,-1 1 0,1 0 0,0 0 0,0 0 0,0 1 0,0-1 1,0 1-1,1 1 0,-1-1 0,-5 6 0,5-2-14,1 0 0,0 0 0,0 0 0,0 0 0,1 1 0,0 0 0,1-1 0,0 1 0,0 0 0,0 0 0,1 0 0,0 0 0,1 0 0,0 16 0,1-18-7,0 0 1,-1 0-1,2 0 1,-1 0 0,1-1-1,0 1 1,0-1-1,0 1 1,1-1-1,0 0 1,0 0 0,0 0-1,1 0 1,-1 0-1,1-1 1,0 0 0,1 1-1,-1-2 1,1 1-1,0 0 1,7 3-1,-8-5-22,-1 0 0,1-1 0,0 1 0,0-1 0,0 0 0,0 0-1,0 0 1,0-1 0,0 1 0,0-1 0,0 0 0,0 0-1,1-1 1,-1 1 0,0-1 0,0 0 0,0 0 0,0 0 0,-1 0-1,1-1 1,0 0 0,0 0 0,-1 0 0,1 0 0,-1 0 0,0-1-1,6-4 1,-1-1-140,-1-1 1,0 1-1,0-1 0,0 0 0,-2-1 0,1 1 0,-1-1 1,0 0-1,3-12 0,2-9-922,-2-1 1,-1-1-1,-1 1 0,1-46 1,-6-27-394,-8 0 3809,6 84-972,-4-17 1468,5 37-2433,0 1 11,0 0-84,0 0-17,0 0-4,0 0-59,-1 4-135,0-1 0,0 1 1,1-1-1,-1 1 0,1 0 1,0 0-1,0-1 0,0 7 1,0-7-12,0 467 1024,0-468-1162,0 0 0,0 1-1,0-1 1,0 0 0,0 0-1,1 0 1,-1 0 0,0 0-1,1 0 1,0 0 0,-1 0-1,1 0 1,0 0 0,0 0-1,0-1 1,0 1 0,1 0-1,-1 0 1,0-1 0,2 2-1,-1-2-53,0 0 0,0-1 0,-1 1-1,1-1 1,0 0 0,0 1 0,0-1-1,-1 0 1,1 0 0,0 0 0,0-1 0,0 1-1,0 0 1,-1-1 0,1 1 0,0-1-1,0 1 1,-1-1 0,1 0 0,-1 0 0,1 0-1,0 0 1,1-1 0,12-8-3719,1 1-4799,-5 2 6661,2 0-338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39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0 260 11272,'0'0'586,"0"0"4,0 0 356,23-4 1225,9-7-1330,-24 9-771,0-1 0,0 1-1,0-1 1,-1-1 0,1 0-1,-1 0 1,0 0 0,0-1-1,0 0 1,-1 0 0,7-7-1,-2-1-40,0 0 0,-1 0 0,0-1 0,8-18 0,-16 29 0,0 0 0,-1 0 0,0 0 0,0 0 1,1 0-1,-2 0 0,1 0 0,0 0 0,-1 0 0,1 0 0,-1 0 0,0-1 0,0 1 0,0 0 0,-1 0 0,1 0 1,-1 0-1,1 0 0,-1 0 0,0 0 0,0 0 0,-1 0 0,1 0 0,-1 0 0,1 0 0,-1 1 0,0-1 1,0 1-1,0-1 0,-4-3 0,4 5 5,-1-1-1,1 1 1,-1 0 0,0-1 0,1 1-1,-1 0 1,0 1 0,0-1 0,0 0-1,0 1 1,1 0 0,-1-1 0,0 1-1,0 0 1,0 1 0,0-1 0,0 0-1,0 1 1,0 0 0,1 0 0,-1-1-1,0 2 1,0-1 0,1 0 0,-1 0-1,1 1 1,-1 0 0,1-1 0,-3 4-1,-4 1 52,1 1-1,0 0 0,0 0 0,1 1 0,0 0 0,-10 17 0,10-14-46,0 0-1,2 1 0,-1 0 1,2 0-1,-1 0 1,2 1-1,0-1 1,-3 24-1,5-32-37,1 0 0,0 0 0,0-1 0,0 1 0,1 0 1,-1 0-1,1-1 0,0 1 0,0 0 0,0-1 0,1 1 0,-1 0 0,1-1 0,0 0 0,-1 1 0,2-1 0,-1 0 0,0 0 0,1 0 0,-1-1 0,1 1 0,0 0 0,0-1 0,0 0 0,0 0 0,0 0 0,1 0 0,-1 0 1,1 0-1,-1-1 0,1 0 0,-1 0 0,8 1 0,-3 0-130,1-1 0,-1-1-1,1 1 1,-1-2 0,1 1 0,-1-1 0,1 0 0,-1-1 0,1 0 0,-1 0 0,13-6 0,-8 2-573,0 0 1,0-1-1,-1 0 1,0-1-1,0 0 1,13-13-1,-8 0-8767,-8 5 7467,3-4-266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39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6472,'0'0'1618,"0"0"50,0 0-322,0 0-109,0 0-140,0 0-298,0 0-158,0 0-95,0 0-42,0 0 29,0 0 7,0 29 992,0-8-1257,-1 4-67,2 0 0,4 24 1,-5-42-203,2-1 0,-1 0 0,1 0 0,0 0 0,0 0 0,0 0 0,1 0 0,0 0 0,0-1 0,1 0 0,-1 1 0,1-1 0,5 5 0,-8-9-7,0 0-1,0 0 1,0 0 0,0-1 0,0 1-1,1 0 1,-1 0 0,0-1 0,0 1 0,1-1-1,-1 1 1,0-1 0,1 1 0,-1-1 0,0 0-1,1 0 1,-1 1 0,1-1 0,-1 0-1,1 0 1,-1-1 0,0 1 0,1 0 0,1-1-1,-1 0 1,1 0 0,-1-1-1,1 1 1,-1-1 0,1 0-1,-1 1 1,0-1 0,0 0-1,0-1 1,0 1 0,2-3-1,4-7-1,0-1-1,-1 0 0,9-22 0,-14 32 3,7-18-35,0 0 0,-1 0 0,-1-1-1,-1 0 1,-2 0 0,5-37 0,-9 57-132,0 2-176,0 0-130,0 0-47,0 0-104,0 0 21,0 0-1815,0 0-6159,0 0 5458,0 0 780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39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45 170 7528,'0'0'1632,"0"0"128,0 0 9,0 0-212,0 0-1476,0 0 0,0 0-1,0-1 1,0 1-1,0 0 1,-1 0 0,1 0-1,0 0 1,0 0 0,0 0-1,0 0 1,0-1 0,0 1-1,-1 0 1,1 0-1,0 0 1,0 0 0,0 0-1,0 0 1,-1 0 0,1 0-1,0 0 1,0 0 0,0 0-1,0 0 1,-1 0-1,1 0 1,0 0 0,0 0-1,0 0 1,0 0 0,-1 0-1,1 0 1,0 0 0,0 0-1,0 0 1,0 0-1,0 1 1,-1-1 0,1 0-1,0 0 1,0 0 0,0 0-1,0 0 1,0 0 0,0 0-1,-1 1 1,1-1 0,0 0-1,0 0 1,0 0-1,-5 9 14,1-1 0,0 0 0,0 1 0,0 0 0,1 0 0,1 0-1,0 0 1,-2 17 0,1 6-146,1 37-1,5-48-906,-2-21 900,-1 0-1,0 1 1,0-1-1,1 0 1,-1 0-1,0 0 0,0 0 1,1 0-1,-1 0 1,0 0-1,0 0 0,1 0 1,-1 0-1,0 0 1,1 0-1,-1 0 1,0 0-1,0 0 0,1 0 1,-1 0-1,0 0 1,0 0-1,1 0 0,-1 0 1,0 0-1,0-1 1,1 1-1,-1 0 1,0 0-1,0 0 0,0 0 1,1-1-1,-1 1 1,0 0-1,0 0 0,0-1 1,1 1-1,21-34-10847,-11 8 7993,1 1 787</inkml:trace>
  <inkml:trace contextRef="#ctx0" brushRef="#br0" timeOffset="1">89 1 13816,'0'0'930,"0"0"-211,0 0 81,0 0 17,0 0-244,0 0-238,0 0-160,0 0-105,0 0-38,0 0-32,0 26-1029,2-16 856,4 4-8373,-1-5 3189,-3-3 4572,3 7-1584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4:10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30 10496,'-18'16'3045,"12"-4"-3021,1-1-1,1 1 1,0 0-1,1 1 1,0-1 0,1 0-1,1 1 1,-1 0 0,2-1-1,1 23 1,0-34-121,10-14 179,1-8 39,15-39-1,-19 40-98,1 1 1,20-33-1,-29 50-96,1 1-1,0 0 1,-1 0-1,1 0 1,0 0-1,0 0 1,0 0-1,0 0 1,0 0-1,0 0 1,0 0-1,0 0 1,0 1 0,0-1-1,1 0 1,-1 1-1,0-1 1,0 1-1,1 0 1,-1-1-1,0 1 1,1 0-1,-1 0 1,0 0-1,1-1 1,-1 2-1,1-1 1,1 0-1,-2 0-1017,0 3-4378,3 5 1991,-4-7 3110,3 3-1147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3:40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112 136 9608,'9'-19'3516,"-4"11"-3017,-1-1 1,0 1-1,-1-1 1,1 0 0,-2 0-1,3-9 1,-5 16-453,1 1 1,-1-1-1,0 1 1,1-1-1,-1 1 1,0-1-1,0 1 1,0-1 0,0 1-1,0-1 1,-1 1-1,1-1 1,0 1-1,-1-1 1,1 1-1,-1 0 1,1-1-1,-1 1 1,0 0-1,1-1 1,-1 1-1,0 0 1,0 0-1,0-1 1,0 1-1,0 0 1,0 0 0,-1 0-1,1 1 1,0-1-1,0 0 1,-1 0-1,1 0 1,0 1-1,-1-1 1,1 1-1,-1-1 1,1 1-1,0 0 1,-1 0-1,1-1 1,-1 1-1,1 0 1,-1 0-1,1 0 1,-1 0 0,-1 1-1,-2 0-27,1 0 1,-1 0-1,1 0 0,-1 1 1,1 0-1,-1 0 0,1 0 1,0 0-1,0 1 0,0 0 1,0 0-1,1 0 0,-1 0 1,1 0-1,0 1 0,0-1 1,0 1-1,0 0 0,1 0 1,-1 0-1,1 0 0,0 0 1,0 1-1,-1 5 0,-1 0 23,0 1 0,1 0-1,0 0 1,1 0 0,1 0-1,-1 0 1,2 1-1,-1-1 1,3 14 0,-2-20-52,1-1 0,0 0 0,0 1 1,0-1-1,0 0 0,1 1 0,0-1 0,0 0 1,0 0-1,0 0 0,1-1 0,-1 1 1,1 0-1,0-1 0,0 0 0,0 0 0,1 0 1,-1 0-1,1 0 0,0-1 0,0 1 1,-1-1-1,1 0 0,1 0 0,-1-1 0,0 1 1,0-1-1,1 0 0,-1 0 0,1 0 1,6 0-1,-1-1-14,1 0 1,-1-1 0,0 0-1,1 0 1,-1-1-1,0 0 1,0-1 0,0 0-1,0-1 1,-1 0 0,1 0-1,14-10 1,-6 1 39,1-2-1,-2 1 1,0-2 0,23-27 0,-39 42-9,0 0 0,0 0 0,-1 0 0,1 0 0,0 0 0,0-1 0,-1 1 0,1 0 1,0-1-1,-1 1 0,0 0 0,1-1 0,-1 1 0,0-1 0,1 1 0,-1-1 0,0 1 0,0-3 0,-1 3 8,1 1-1,0-1 0,-1 0 0,1 0 0,-1 0 0,1 0 0,-1 0 0,1 1 1,-1-1-1,0 0 0,1 0 0,-1 1 0,0-1 0,0 0 0,1 1 0,-1-1 1,0 1-1,0-1 0,0 1 0,-1-1 0,-1 0 16,1 1 0,-1-1 0,1 0 0,-1 1 0,1 0 0,-1 0 0,1 0 0,-1 0 0,1 0 0,-1 0 0,0 1 0,1-1 0,-1 1 1,1-1-1,0 1 0,-1 0 0,1 0 0,0 0 0,-5 3 0,4 0-15,-1 0 0,1 0 0,0 0 1,0 0-1,0 1 0,1 0 1,0-1-1,-1 1 0,2 0 0,-1 0 1,0 0-1,1 0 0,0 0 0,0 0 1,1 0-1,-1 10 0,1-7-14,0 0 0,0 0 1,1 0-1,0 0 0,0 0 0,1 0 0,0-1 0,0 1 0,1-1 1,5 12-1,-6-16-7,0 0 1,0 0 0,0-1 0,0 1-1,1 0 1,-1-1 0,1 0-1,0 1 1,0-1 0,-1 0-1,1-1 1,0 1 0,1 0-1,-1-1 1,0 0 0,0 1 0,1-1-1,5 1 1,-2-2-4,-1 0 0,0 0 0,1 0 1,-1-1-1,0 1 0,1-2 0,-1 1 0,0-1 0,11-4 0,-3 0-282,-1-1-1,0 0 0,0-1 0,0-1 1,-1 0-1,-1 0 0,1-1 0,10-14 0,-13 13-241,-8 10-616,0-1 1,0 0-1,0 0 0,-1 1 1,1-1-1,0 0 1,-1 0-1,1 0 0,-1 0 1,0 0-1,0 0 1,1-3-1,-1-3-1356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4:06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2224,'0'0'525,"0"0"581,0 0 59,0 0-112,0 0-130,0 0-238,0 0-61,0 0 127,0 0-191,0 0-92,0 0 52,0 0-142,0 0 17,0 0 92,0 0-151,3-16 2553,0 16-2820,1 0 1,0 0-1,0 1 1,0-1-1,0 1 1,-1 0-1,1 0 1,0 0-1,0 0 0,-1 0 1,1 1-1,-1 0 1,0 0-1,1 0 1,3 3-1,6 4 70,0 1-1,17 17 0,-4 0 105,-2-3-62,33 28 1,-49-46-160,-1 0 1,2-1 0,-1 0-1,1 0 1,0-1 0,0 0-1,0 0 1,0-1 0,10 2-1,-13-3 9,1-1 1,-1 1-1,0 1 0,0-1 0,0 1 0,0 0 0,0 1 0,-1-1 0,1 1 0,-1 0 0,0 0 0,7 8 0,2 5 87,-1 0 0,17 27 0,-26-38-114,9 12 64,26 28 1,-1-2 31,-24-26-50,19 27 54,2-3 0,57 55 1,-60-75 1,-26-18-68,0 0 0,1 1 0,-2-1 1,11 11-1,16 21 78,43 37 0,-65-63-83,0 1-1,-1 1 1,0-1 0,-1 2-1,10 19 1,10 15 31,0-4 136,26 54 0,-47-85-164,1 0-1,0 0 1,11 11 0,15 23 14,-16-18 15,-1 0 1,-2 2-1,-1 0 0,17 49 0,-18-34-12,2 0 1,2-1 0,32 60-1,-35-75-18,-2 2-1,-1-1 1,-2 2-1,-1-1 0,5 36 1,-2-12 54,-3-15-47,-5-22-15,1 0-1,0-1 1,9 22-1,1 2 21,14 58 0,-15-48-30,10 43-2,17 54 11,-34-128-17,2-1 0,0 0-1,11 18 1,-1-3 11,13 39-1,-17-39-13,1 10-16,-15-43-2,0-1-4,0 0-26,0 0-3,0 0-16,0 0-119,0 0-83,0 0-42,0 0-165,0 0-79,0 0-19,-31-17-3476,8 7-889,16 5-3367,7 5 6699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4:07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8 101 1304,'0'0'361,"0"0"263,0 0 219,-7-28 4415,7 27-5128,0 1-1,0 0 1,0 0-1,0-1 0,0 1 1,0 0-1,0 0 0,0 0 1,0-1-1,0 1 1,0 0-1,0 0 0,0 0 1,0-1-1,0 1 0,0 0 1,0 0-1,1 0 1,-1 0-1,0-1 0,0 1 1,0 0-1,0 0 0,0 0 1,1 0-1,-1 0 1,0-1-1,0 1 0,0 0 1,1 0-1,-1 0 0,0 0 1,0 0-1,0 0 1,1 0-1,-1 0 0,0 0 1,0 0-1,0 0 0,1 0 1,-1 0-1,0 0 1,0 0-1,0 0 0,1 0 1,-1 0-1,0 0 0,0 0 1,1 0-1,17 6 1078,17 13-1360,-12 0 400,-8-6-199,1 0 0,1-1 0,0-1 0,0-1 0,22 10 0,-36-19-47,-1 0 1,1 0-1,0 0 1,0-1-1,0 1 1,-1-1-1,1 0 1,0 1-1,0-1 1,0-1-1,0 1 1,0 0-1,0-1 1,0 1-1,-1-1 1,1 0-1,0 0 1,0 0-1,-1 0 1,1-1-1,-1 1 1,1-1-1,-1 1 1,1-1-1,-1 0 1,0 0-1,0 0 1,0 0-1,0 0 1,0-1-1,-1 1 1,1-1-1,1-3 1,5-9 12,-1 0-1,-1-1 1,0 0 0,5-28 0,-2 10-7,-7 28-1810,0-4-8225,-2 10 10023,0 0-2734,0 0 747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4:09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2193 0 2376,'0'0'488,"0"0"488,0 0 7,0 0-137,0 0-121,0 0-233,0 0-77,0 0 6,0 0-135,0 0-5,0 0 106,0 0-79,0 0-6,0 0 66,0 0-92,0 0-62,-9 8 232,-14 15-123,2 1-1,0 0 1,2 2-1,-23 38 0,10-7 201,-27 71 0,32-71-141,-43 66 0,7-14-197,25-45-123,-3-3 1,-80 93-1,89-115 12,13-12-15,1 1 0,1 0 0,2 1-1,-21 55 1,-7 13-19,-26 46-6,-181 341 181,228-439-199,1 0 0,3 1 0,1 1 0,-9 49 0,-16 44 21,-27 30-23,2-6-2,57-134-8,-1 0 0,-2-1 0,0-1 0,-2 0 0,-33 45 0,31-50-3,1 1 1,1 0 0,-21 48-1,-24 86 12,13-32-8,25-65-36,3 0 0,-13 75 0,-21 69-43,35-151-11,3 0 0,-12 75 0,22-96-1,2-2 26,-1 0 1,-2 0-1,-2-1 1,-19 53-1,22-74 58,0-1-1,0 0 1,-1 0 0,-8 8-1,-18 27-3,20-16-2,0 2 0,2-1 0,-11 50 0,12-42-4,-25 63 0,11-41 16,14-36-2,0 1 0,-1-2 1,-20 32-1,26-48-24,1 0 0,-1 0 0,1 0 0,0 0 0,1 1 0,-1-1 0,1 1 0,0-1 0,1 1 0,-1 0 0,1 0 0,0 0 0,1 0 0,-1 0 0,1 0 0,1 0 0,-1 0 0,1 0 1,0 0-1,3 10 0,-3-5-9,0 0 0,0 1 0,-1-1 0,-1 0 0,0 1 0,0-1 0,-5 14 0,-2 44-109,8-49 56,0-16-3758,0 1-4081,0-5 6264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4:10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3424,'0'0'119,"0"0"423,0 0 6,0 0-133,0 0-12,0 0-40,0 0 27,0 0 18,0 0-122,0 0 32,0 0 82,0 0-75,15 22 1120,-12-15-1249,0-1 0,0 1 0,-1 0 0,0 0 0,-1 0 0,1 0-1,-1 0 1,0 8 0,-2 63 260,0-38-267,1-37-182,-1 5 12,1 1-1,1 0 1,0 0-1,0 0 1,0-1-1,4 11 1,-5-18-8,1 1 1,0-1-1,0 1 1,0-1-1,0 1 1,0-1-1,0 1 0,0-1 1,0 0-1,0 0 1,1 0-1,-1 0 1,0 0-1,1 0 1,-1 0-1,1 0 1,-1 0-1,1-1 1,0 1-1,-1 0 0,1-1 1,0 0-1,-1 1 1,1-1-1,0 0 1,-1 0-1,1 0 1,0 0-1,-1 0 1,1 0-1,0 0 1,0-1-1,-1 1 0,1-1 1,-1 1-1,1-1 1,3-1-1,20-9-1,1-1 0,-1-1 0,-1-1 0,0-1-1,42-35 1,-39 28-1133,1 1-1,1 2 1,39-20 0,-41 27-5357,-14 6 5036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4:23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43 6328,'0'0'873,"0"0"107,0 0 236,0 0-143,-16-29 2354,14 28-3374,0-1 1,0 1-1,0-1 0,0 1 1,-1 0-1,1 0 0,0 0 1,0 0-1,-1 1 0,1-1 0,-1 0 1,1 1-1,-1 0 0,1-1 1,0 1-1,-1 0 0,1 0 1,-1 1-1,1-1 0,-1 0 1,1 1-1,-1 0 0,1-1 1,0 1-1,-1 0 0,1 0 1,0 0-1,-3 2 0,-6 4-28,0 1 0,1-1 0,0 2 0,-10 9 0,15-14 32,-4 6-33,1-1 1,0 2 0,0-1-1,1 1 1,0 0-1,1 1 1,-10 23 0,-23 92 60,34-107-76,-3 8 9,1 1 0,2 0 1,1 0-1,1 0 0,0 32 1,4-53-39,-1-1 1,1 1 0,0-1 0,0 1-1,1-1 1,0 0 0,0 0 0,1 1-1,0-1 1,0-1 0,0 1 0,1 0-1,0-1 1,1 0 0,-1 0-1,1 0 1,0-1 0,1 1 0,-1-1-1,1 0 1,0-1 0,0 0 0,1 0-1,-1 0 1,8 3 0,9 1-687,-12-4-2148,1-2 0,-1 1-1,19 0 1,-1-2 1537,11-1-760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4:23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401 87 9072,'-20'-24'3080,"16"19"-2856,0 0 1,0 0-1,-1 0 1,0 0 0,0 1-1,0 0 1,-1 0-1,0 0 1,1 1-1,-1 0 1,0 0 0,-1 1-1,1-1 1,0 1-1,-8-1 1,7 2-196,0 0 0,-1 0 0,1 1 1,0 1-1,0-1 0,0 1 0,0 0 0,0 0 0,0 1 1,1 0-1,-1 0 0,0 1 0,1 0 0,0 0 0,-1 1 0,1-1 1,1 1-1,-1 0 0,0 1 0,1 0 0,0-1 0,-6 8 1,-5 9 5,1 1 0,0 0 1,2 1-1,0 0 0,2 1 1,0 0-1,2 1 1,0 0-1,2 0 0,-4 27 1,10-43-30,0 0 0,0 1 1,1-1-1,1 0 0,-1 0 1,1 0-1,1 0 0,0 1 1,0-2-1,1 1 0,5 14 1,-5-19-5,-1 0 0,1 1 0,-1-1 0,1-1 0,0 1 0,1 0 0,-1-1 0,1 1 0,-1-1 0,1 0 0,0-1 0,0 1 0,0 0 0,1-1 0,-1 0 0,1 0 0,-1-1 0,1 1 0,-1-1 0,1 0 0,0 0 0,0 0 0,6 0 0,3-2 1,-1 1 1,1-2 0,-1 0-1,1 0 1,-1-2 0,0 1 0,0-2-1,0 0 1,-1 0 0,0-1-1,0 0 1,0-1 0,-1-1-1,0 0 1,15-14 0,-11 8 1,0 0 0,-2 0 0,0-2 0,0 0 0,-2 0 0,0-1 0,-1 0 0,0-1 0,12-36 0,-18 42 15,-2 1 0,1-1 0,-2 0 0,0 1 0,0-1 0,-1 0 0,0 0 0,-1 0 0,0 0 0,-1 1 0,-6-20 0,7 27-10,-1 0 0,1 0 0,-1 0 0,0 1 0,0-1 0,0 1 0,-1-1 0,1 1 0,-1 0 0,0 0-1,0 0 1,0 0 0,0 0 0,0 1 0,-5-3 0,4 3-8,0 1 0,1-1 1,-1 1-1,0 1 0,0-1 0,0 0 0,-1 1 0,1 0 1,0 0-1,0 0 0,0 0 0,0 1 0,0 0 0,0-1 1,0 1-1,0 1 0,0-1 0,-4 3 0,3-2-5,0 0 0,1 1-1,-1 0 1,1-1 0,0 2-1,0-1 1,0 0 0,-3 5-1,6-7-270,0 0 0,0 1-1,0-1 1,0 1 0,0-1-1,0 1 1,0-1 0,1 1-1,-1 0 1,1-1-1,-1 4 1,1-4-319,0 0 0,0 0-1,0 1 1,0-1 0,0 0 0,0 0 0,1 0-1,-1 0 1,0 0 0,1 0 0,-1 0 0,1 1-1,-1-1 1,1 0 0,0-1 0,-1 1 0,1 0-1,0 0 1,1 1 0,6 6-1691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4:24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8616,'0'0'356,"0"0"554,0 0 410,0 0-212,0 0-188,0 16 742,0 38-1190,1 94-65,-30 247-1,27-384-367,0-11-44,0-25-87,1-38-90,0 15 34,3 0 0,2 0 0,2 0 0,13-49 0,-14 79 155,1 1 1,0-1-1,1 2 1,1-1-1,19-28 1,-20 35 55,1 1 1,0-1 0,0 1 0,1 1 0,0 0-1,1 0 1,0 1 0,0 0 0,20-10 0,-27 16-49,0-1 1,0 1 0,0-1 0,1 1 0,-1 0 0,1 1-1,-1-1 1,0 1 0,1-1 0,-1 1 0,1 0 0,-1 0-1,1 0 1,-1 1 0,1-1 0,-1 1 0,1 0 0,-1 0 0,0 0-1,1 1 1,-1-1 0,0 1 0,3 2 0,-3-3-5,-1 1 1,0 0 0,0 1-1,-1-1 1,1 0 0,0 0-1,-1 1 1,1-1 0,-1 1-1,0 0 1,0-1 0,0 1-1,0 0 1,0-1 0,-1 1-1,1 0 1,-1 0 0,0 0-1,0 0 1,0 0 0,0-1-1,0 1 1,0 0 0,-1 0-1,0 0 1,1 0 0,-1-1-1,-2 5 1,-1 1 15,-1-1-1,0 1 0,0-1 1,0 1-1,-1-2 0,0 1 1,-1-1-1,0 1 0,1-2 1,-2 1-1,1-1 0,-1 0 1,0-1-1,0 0 0,0 0 1,-14 4-1,18-6-2,0-1-1,0 0 1,-1 0-1,1-1 1,0 1-1,0-1 0,-1 0 1,1 0-1,0-1 1,-1 1-1,1-1 1,0 0-1,0 0 1,-1 0-1,1-1 1,-6-2-1,9 3-170,-1 0 0,0 0 0,1-1 0,-1 1 0,1 0 1,0-1-1,-1 1 0,1-1 0,0 0 0,0 1 0,0-1 0,0 0 0,0 0 0,0 1 0,0-3 0,0 0-621,1 1 0,-1 0 0,1 0 0,0 0 0,0 0 0,0 0 0,0 0 0,1 0-1,-1 0 1,1-1 0,0 1 0,1-3 0,7-16-2177,0-1 789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4:24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21 8104,'0'0'1296,"0"-21"5156,4 51-6290,0-1 1,-3 1 0,0-1 0,-6 51 0,2-36-127,1 1-54,2-22-64,-1 0 0,-1-1 0,-1 1 0,-10 38 0,8-53 829,5-7-1128,-1-1-1,1 0 0,0 0 1,-1 0-1,1 0 0,0 0 1,0 0-1,-1 0 0,1 0 1,0 0-1,-1 1 1,1-1-1,0 0 0,-1 0 1,1-1-1,0 1 0,-1 0 1,1 0-1,0 0 0,0 0 1,-1 0-1,1 0 1,0 0-1,-1 0 0,1-1 1,0 1-1,0 0 0,-1 0 1,1 0-1,0 0 0,0-1 1,-1 1-1,-4-5-1853,-3-5 51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4:24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10104,'0'0'529,"0"0"636,0 0 415,0 0-345,33-4-99,7 3-2034,53-7 1,-50 1-3431,0-4-3283,-12 2 5604</inkml:trace>
  <inkml:trace contextRef="#ctx0" brushRef="#br0" timeOffset="1">400 9 9856,'0'0'781,"0"0"239,0 0 281,0 0-50,-11 25-68,9-10-1176,1 0 1,1 0-1,0 0 1,0 0 0,2 0-1,0-1 1,0 1-1,1 0 1,9 21 0,-12-34-551,0-2-1776,1 0-4560,1 0 3876,4 0 3156,-5 0-1002,8 0-1171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4:13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6456,'0'0'54,"-1"27"633,2 186 1627,-6 317-633,10-425-1428,-5-104-410,0-1-402,0 0-256,0 0-1074,0-1-3839,4-2 4891,-2-2-615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4:25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12376,'0'0'496,"0"0"569,0 0-4,0 0-526,0 0-278,-7 23 23,5-15-521,1-1 0,0 1 0,0 0 0,1-1-1,0 11 1,1-13-1160,0 0-1,0 0 0,1 0 0,0 0 1,-1 0-1,2-1 0,-1 1 1,5 7-1,3 3-598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4:25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94 11680,'1'-30'3653,"-1"27"-3615,0 0 1,-1 0 0,1 1-1,-1-1 1,0 0-1,0 0 1,0 1 0,0-1-1,0 0 1,-1 1 0,1 0-1,-1-1 1,0 1-1,1 0 1,-1-1 0,0 1-1,0 0 1,-1 0-1,1 1 1,0-1 0,-1 0-1,1 1 1,-1 0-1,1-1 1,-1 1 0,0 0-1,1 0 1,-1 0-1,0 1 1,0-1 0,-3 1-1,2-1 12,0 1-1,0 0 1,0 0-1,0 0 1,0 0-1,-1 1 1,1-1-1,0 1 1,0 0-1,0 1 1,0-1-1,0 1 1,1-1-1,-1 1 1,0 0-1,1 1 1,0-1-1,-1 1 0,1-1 1,-5 6-1,1 3-48,1-1 0,0 1 0,0 1 0,2-1 0,-1 1 0,1 0 0,1 0 0,0 0 0,1 0 0,0 1 0,1-1-1,0 1 1,1-1 0,0 1 0,4 23 0,-4-35-4,1 0 0,-1 0 1,0 0-1,0 0 0,0-1 0,1 1 0,-1 0 0,0 0 0,1 0 0,-1-1 1,1 1-1,-1 0 0,0 0 0,1-1 0,0 1 0,-1-1 0,1 1 1,-1 0-1,1-1 0,0 1 0,0-1 0,-1 1 0,1-1 0,0 0 1,0 1-1,1-1 0,0 1-19,0-1 0,0 0-1,1 0 1,-1 0 0,0 0 0,0 0 0,0-1 0,1 1-1,-1-1 1,3 0 0,6-4-176,1 0 0,20-13 0,-31 17 174,4-3 6,0 1-1,0-1 0,0 0 0,-1 0 0,0 0 0,0 0 1,0-1-1,0 0 0,-1 0 0,4-8 0,2-5-37,-1 0-1,4-20 0,-6 22 52,-6 15 4,1 1 1,-1-1-1,1 0 1,0 1 0,-1-1-1,1 1 1,0-1-1,0 1 1,-1-1-1,1 1 1,0-1-1,0 1 1,0 0 0,0-1-1,-1 1 1,1 0-1,0 0 1,0-1-1,0 1 1,2 0-1,20 0-9,-20 0 10,4 0 26,0 0 0,-1 1 0,1 0 1,0 0-1,0 1 0,-1-1 0,10 5 0,-15-5-17,1 0 1,-1 0-1,0 0 0,0 0 0,0 1 0,0-1 1,0 0-1,0 1 0,0-1 0,0 0 0,0 1 1,-1-1-1,1 1 0,-1-1 0,1 1 0,0 2 0,4 27 9,-4-28-12,2 67 13,-3-55-6,21-30-49,0-13-34,49-54-29,-27 35 413,-42 46-143,-1 1 42,0 0-58,2 2-97,0 1 0,-1 0 0,1-1 0,-1 1 0,0 0 0,0 0 0,0 0 0,0-1 0,0 1-1,0 5 1,-1-5 18,5 19 134,-2-1-1,1 28 1,5 31-96,-8-75 2585,1 2-3932,0-1-6480,1-7-427,1-5 6148,2-5-427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4:29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41 5216,'0'0'282,"-12"-20"6810,5 16-6789,1 1 0,-1 0 0,0 1 0,0 0 0,0 0 0,0 0-1,0 1 1,-1 0 0,-13 1 0,3 0-209,1 1 0,-1 0-1,-16 5 1,30-5-82,1 0-1,-1-1 1,1 2-1,0-1 0,-1 0 1,1 1-1,0-1 1,0 1-1,0 0 1,0 0-1,0 0 1,1 0-1,-1 1 1,1-1-1,-1 1 1,1 0-1,0-1 0,0 1 1,0 0-1,0 0 1,-1 5-1,2-6-8,0 1 0,0 0 0,1 0 0,0 0 0,-1 0 0,1 0 0,0 0 0,0 0 0,1 0 0,-1 0 0,1 0-1,-1 0 1,1 0 0,0 0 0,0 0 0,0 0 0,1 0 0,-1-1 0,1 1 0,-1-1 0,1 1 0,0-1 0,0 1 0,4 3-1,-3-3-7,0 0-1,0 0 0,0 0 0,1 0 1,-1-1-1,1 1 0,0-1 0,-1 0 1,1 0-1,0 0 0,0-1 0,0 1 0,1-1 1,-1 0-1,0 0 0,0-1 0,1 1 1,-1-1-1,0 0 0,1 0 0,-1 0 0,0-1 1,1 0-1,-1 1 0,0-1 0,0-1 1,0 1-1,0-1 0,0 1 0,0-1 0,0 0 1,0-1-1,-1 1 0,1-1 0,2-2 1,15-13-179,-17 15 153,0 0 1,0 0 0,0-1-1,0 0 1,0 1 0,-1-1-1,0-1 1,0 1 0,0 0-1,0-1 1,3-8 0,-5 8 39,1 1 1,-1 0 0,0-1 0,0 1 0,0-1 0,-1-7 0,0 11 62,0 1 7,0 0 30,0 0-12,0 0-33,0 0-57,-1 1-1,1-1 0,-1 1 1,1 0-1,-1-1 1,1 1-1,-1 0 0,1-1 1,0 1-1,-1 0 0,1 0 1,0 0-1,-1-1 1,1 1-1,0 0 0,0 0 1,0 0-1,0-1 1,0 1-1,0 0 0,0 0 1,0 0-1,0-1 1,1 3-1,3 21 20,2-17-51,-1 1 32,1 0 1,0-1-1,0 0 1,10 9-1,-14-15-44,-1 0 0,1 1 0,0-1 0,-1 0 0,1 0 0,0 0 0,0-1-1,0 1 1,-1 0 0,1-1 0,0 1 0,0-1 0,0 0 0,0 1 0,0-1-1,0 0 1,0 0 0,0 0 0,0-1 0,0 1 0,0 0 0,0-1 0,0 1 0,0-1-1,0 0 1,2-1 0,11-5 256,9-4-5043,10-4-4020,-19 7 7051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4:29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5592,'0'0'293,"0"0"263,0 0 264,0 0 89,0 0-31,0 0 42,0 0 44,0 0-231,0 0-101,0 0 11,0 0-150,0 0 14,0 0 31,-2 21 108,-7 27-268,-2 8-228,1 0 1,4 0-1,1 0 1,4 60-1,1-113-162,0 0 0,0 0 0,1 1 1,-1-1-1,1 0 0,0 0 0,0-1 0,0 1 0,0 0 0,0 0 0,0 0 0,1-1 0,-1 1 1,1 0-1,0-1 0,0 0 0,0 1 0,0-1 0,0 0 0,1 0 0,-1 0 0,1 0 0,-1-1 0,1 1 1,-1-1-1,1 1 0,0-1 0,0 0 0,0 0 0,0 0 0,0-1 0,0 1 0,0-1 0,0 1 1,0-1-1,0 0 0,0 0 0,0 0 0,0-1 0,0 1 0,5-2 0,-4 1-120,0 0 0,1 0 1,-1 0-1,0-1 0,0 0 0,0 0 0,6-3 0,-2-1-2043,0-1-1,0 1 0,-1-1 0,8-10 0,-6 7 271,8-9-2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4:30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5976,'0'0'1136,"0"0"-48,0 0 92,0 0 122,25-7 2161,-20 6-3335,0 0 1,0 1 0,0 0-1,0 0 1,0 0-1,0 1 1,0 0 0,0-1-1,-1 2 1,1-1-1,0 0 1,-1 1 0,1 0-1,6 4 1,-4-2-52,-1 1 1,0 0-1,0 0 1,0 1-1,-1-1 1,1 1-1,-1 0 1,5 10-1,2 5-38,-1 0 0,-1 0 1,-1 1-1,-1 1 0,6 26 0,-8-20 15,-2-1-1,0 1 1,-2 0 0,0 0-1,-3 0 1,-6 52-1,1-41-180,-3 0-1,-1 0 0,-2-1 0,-21 48 0,16-55-1768,16-30 844,-1 0 1,1 1-1,-1-2 1,1 1-1,-1 0 1,0 0-1,0 0 1,0-1-1,0 1 1,0-1-1,-5 3 1,-2-1-1169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5:19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 88 2984,'0'0'1432,"0"-29"2930,0 24-3849,1 3-303,-1 0-1,0-1 1,0 1-1,0 0 1,0 0-1,0 0 1,0 0-1,-1-1 0,1 1 1,-1 0-1,1 0 1,-1 0-1,0 0 1,0 0-1,0 0 1,0 0-1,0 0 1,0 0-1,0 1 0,-1-1 1,1 0-1,-1 1 1,-2-3-1,3 3-35,-3 0-132,0 1 1,1-1 0,-1 1-1,0 0 1,1 0 0,-8 1-1,1 2-32,0 0 0,-1 0 0,1 1 0,0 0 0,1 1 1,-1 0-1,1 1 0,0 0 0,0 0 0,1 1 0,-10 9 0,-4 7 103,0 1 1,-26 37 0,44-55-82,0 0 0,0 0 0,1 1 0,-1-1 0,2 1 0,-1-1 0,1 1 0,-3 13 1,4-17-25,1 0 1,0 0-1,0 0 1,0 0-1,0 0 1,0 0-1,0 0 1,1 0-1,0 0 1,0 0-1,0 0 1,0 0-1,0 0 1,0 0 0,1 0-1,-1-1 1,1 1-1,0-1 1,0 1-1,0-1 1,0 0-1,4 4 1,17 11 140,0-2 0,51 26 1,-21-13 19,5-1-54,-45-22-88,0 0 0,-1 1-1,0 1 1,0 0-1,16 12 1,-21-13 2,0 1 0,0 0 1,0 0-1,-1 0 0,0 1 0,-1 0 1,0 0-1,0 0 0,0 1 0,5 16 1,-8-19-5,-1-1 0,0 1 0,0 0 0,0 0 0,-1 0 0,0 0 0,0 0 0,-1 0 0,1 0 0,-2 0 0,1-1 0,0 1 0,-1 0 0,0-1 0,0 1 0,-1-1 0,0 1 0,-4 6 0,-5 4-7,0-1 0,-2 0 0,1 0-1,-2-2 1,0 0 0,0 0 0,-1-2 0,-1 0-1,0 0 1,0-2 0,-1 0 0,0-1 0,0-1 0,-1-1-1,0 0 1,-1-2 0,1 0 0,-1-1 0,1-1-1,-1-1 1,-24-1 0,39 0-30,0-1 0,0 1 0,-1-1 1,1-1-1,-7-1 0,11 2-4,0 1-1,0 0 1,1-1 0,-1 1-1,0-1 1,0 1 0,0-1 0,1 0-1,-1 1 1,0-1 0,1 0 0,-1 1-1,0-1 1,1 0 0,-1 0 0,1 0-1,-1 1 1,1-1 0,0 0-1,-1 0 1,1 0 0,0 0 0,0 0-1,-1 0 1,1 0 0,0 0 0,0 0-1,0 0 1,0 0 0,0 0-1,1 0 1,-1 1 0,0-1 0,0 0-1,0 0 1,1-1 0,2-7-334,1 1 0,-1-1 0,2 1 0,-1 0 0,1 1 0,7-10 0,1 2-3469,28-25-1,-14 16-3228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5:19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1 243 2968,'0'0'1451,"0"0"-181,0 0-146,0 0 9,0 0-26,12-2 1169,36-12-559,70-29 0,-103 36-1654,1-1 0,-1 0 1,-1-1-1,0-1 0,0 0 1,0-1-1,-2 0 1,16-17-1,-26 25-43,0 0 0,1 0 1,-1-1-1,-1 1 0,1-1 0,0 1 1,-1-1-1,0 0 0,0 0 1,0 0-1,0 1 0,-1-1 0,1 0 1,-1-6-1,0 8 115,-24-7 148,5 0-164,12 8-79,-1 1 0,0-1 0,0 1-1,0 1 1,0-1 0,0 1 0,1 1 0,-1-1-1,0 1 1,1 1 0,-1-1 0,1 1 0,0 1 0,0-1-1,0 1 1,-12 9 0,11-7-11,1-1-1,-1 2 1,1-1-1,1 1 1,-1 0 0,1 0-1,0 1 1,1-1-1,0 1 1,0 1 0,1-1-1,-1 1 1,-4 16-1,8-19-22,-1 1 0,1 0 0,0 0-1,1 0 1,0 0 0,0 0-1,0 0 1,1 0 0,0 0-1,1-1 1,-1 1 0,1 0-1,1-1 1,-1 1 0,1-1-1,0 1 1,0-1 0,1 0-1,0-1 1,0 1 0,0-1-1,1 1 1,5 4 0,-2-3-2,0-1 1,0 0 0,1-1-1,0 0 1,0 0 0,0-1-1,0 0 1,1-1 0,-1 0-1,1 0 1,0-1 0,0 0-1,0-1 1,0 0-1,14 0 1,-14-2-56,0-1-1,0 1 1,-1-1 0,1-1 0,0 0-1,-1-1 1,0 0 0,0 0-1,0 0 1,0-2 0,0 1-1,-1-1 1,0 0 0,8-9-1,43-46-2796,-9-3-5056,-30 37 1972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5:20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0 4008,'0'0'1884,"0"0"-482,0 0 33,0 0 305,0 0-324,-20 3 1607,17-1-2951,-1 0 0,1 0 0,0 1 1,-1-1-1,1 1 0,1 0 1,-1 0-1,0 0 0,1 0 1,-1 0-1,1 0 0,0 1 0,0-1 1,0 1-1,1-1 0,-1 1 1,1 0-1,0 0 0,-1 4 0,-3 11 58,2 1-1,-2 28 0,5-43-103,-10 105 166,5 2 0,13 136-1,-7-233-184,1 16 2,2-1 0,0 0-1,2 0 1,2 0-1,16 43 1,-22-69-5,1 1 0,0 0 0,-1-1 1,2 1-1,-1-1 0,0 0 0,1 0 1,0 0-1,0-1 0,0 0 0,0 1 0,1-1 1,-1 0-1,9 3 0,-5-3 1,1 0 0,-1 0 0,1-1-1,-1 0 1,1-1 0,0 0 0,0 0 0,12-1 0,-8 0-4,-1-1 1,0-1 0,0 0 0,0 0 0,0-2 0,-1 1 0,1-1 0,-1-1 0,0 0 0,0-1-1,-1 0 1,1 0 0,9-9 0,-7 3-4,0-1-1,-2-1 0,1 0 1,-1 0-1,-1-1 1,-1 0-1,0-1 1,-1 0-1,-1-1 0,0 0 1,-1 0-1,-1 0 1,0 0-1,3-35 0,-7 47 6,-1 3-3,0 0 1,1 0-1,-1 0 1,0 0-1,0 0 1,0 0-1,0 0 1,-1-1-1,1 1 1,0 0-1,-1 0 1,0 0-1,1 0 1,-1 0-1,0 0 0,0 1 1,0-1-1,0 0 1,0 0-1,-1 1 1,1-1-1,0 1 1,-1-1-1,1 1 1,-3-3-1,2 3 2,0 0-1,-1 1 0,1-1 1,0 0-1,0 1 1,0-1-1,0 1 0,-1-1 1,1 1-1,0 0 1,0 0-1,-1 0 0,1 0 1,0 1-1,0-1 1,-1 1-1,1-1 1,0 1-1,0 0 0,0-1 1,0 1-1,0 0 1,0 1-1,0-1 0,0 0 1,0 0-1,-2 4 1,-6 2 27,1 1 1,0 0-1,-14 19 0,18-20-19,0 1 0,1 0-1,-1 0 1,2 1 0,-1-1-1,1 1 1,1 0 0,-1-1 0,2 1-1,-1 1 1,1-1 0,1 0-1,-1 0 1,2 12 0,-1-16-8,1 0 0,-1 0 1,1 0-1,0-1 0,0 1 1,0 0-1,1 0 1,-1-1-1,1 1 0,0-1 1,1 1-1,-1-1 1,1 0-1,0 0 0,0 0 1,0 0-1,1-1 1,-1 1-1,1-1 0,0 0 1,-1 0-1,2 0 1,-1-1-1,0 1 0,0-1 1,1 0-1,8 3 0,-4-4 4,1 0 0,0 0-1,-1-1 1,1 0-1,-1 0 1,1-1-1,-1-1 1,1 0-1,-1 0 1,0 0-1,0-1 1,0-1-1,0 0 1,13-7-1,-3 1-1156,32-25 0,9-17-7737,-45 37 2124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5:21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246 257 2808,'0'0'1381,"0"0"-98,4-20 2118,-2 14-2728,-1 1 0,0-1 0,-1 0 0,1 1 0,-1-1 0,0 0 0,0 1 0,-3-10 0,3 13-414,-22-3 389,20 4-624,0 0 0,0 1 1,-1-1-1,1 0 0,0 1 1,0 0-1,-1-1 0,1 1 1,0 0-1,-1 0 0,1 1 1,-2-1-1,-7 3 21,1 0-1,0 1 1,0 0 0,0 1-1,0 0 1,1 0 0,0 1-1,0 0 1,1 1 0,-1 0-1,1 0 1,1 0 0,0 1-1,0 1 1,0-1 0,1 1-1,-9 16 1,9-14-24,1 0 0,0 0 0,1 0-1,0 1 1,1-1 0,0 1 0,1 0 0,0 0-1,1 0 1,0 0 0,1 0 0,0 1 0,1-1 0,0 0-1,5 18 1,-5-25-16,1 0-1,0-1 1,0 1 0,1 0-1,-1-1 1,1 1 0,0-1-1,0 0 1,0 0 0,0 0-1,1 0 1,0-1 0,0 0-1,0 1 1,0-1 0,0-1-1,1 1 1,-1 0 0,1-1-1,0 0 1,-1 0 0,1-1-1,0 1 1,0-1 0,0 0-1,0 0 1,1-1 0,-1 0-1,0 0 1,7 0 0,-1-1-38,-1 0 0,0 0-1,0-1 1,0-1 0,0 0 0,-1 0 0,1 0 0,-1-1 0,1-1 0,-1 0 0,-1 0-1,1-1 1,-1 0 0,13-11 0,-6-3-247,0 0-1,-1 0 1,-1-2 0,-1 0-1,-1 0 1,13-39-1,18-33-1058,-28 66 974,-1 0 1,17-55 0,-26 67 1072,-1 0 1,0-1 0,-2 1-1,1-18 1,-2 33-377,0 1-120,0 0-63,0 0 1,-9 23 127,-3 22-156,2 1 1,-5 64-1,4 95-186,10-187 9,0-9-54,1-1-1,0 0 1,0 0 0,1 0 0,-1 0 0,2 0 0,2 10 0,-3-16-237,-1-2-81,5-17-1729,5-36-5191,-6 22 1068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5:21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4768,'0'0'2348,"0"0"17,0 0 347,0 0-651,0 0-1043,0 0-501,0 0-221,0 0-113,0 0-45,0 0-49,12 0-5,157-11 6,-85 4-2356,0 4-5841,-51 3 1819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4:14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40 3968,'0'0'261,"0"0"121,0 0 55,0 0 57,0 0-12,-4 27 1903,4-16-2269,0 0 0,1 0 0,1 0 0,0 0-1,0 0 1,1-1 0,1 1 0,0-1 0,0 0 0,1 0 0,0 0 0,1 0-1,0-1 1,0 0 0,1 0 0,0-1 0,1 0 0,0 0 0,0 0-1,11 6 1,-18-13-99,0-1 0,0 1 0,0-1-1,0 0 1,0 1 0,1-1 0,-1 0-1,0 0 1,0 0 0,0 0 0,1 0-1,-1 0 1,0 0 0,0 0 0,0 0 0,1-1-1,-1 1 1,0 0 0,0-1 0,0 1-1,0-1 1,0 1 0,0-1 0,0 0-1,0 1 1,1-2 0,29-26 144,-18 15-123,10-6-4,-1-1-1,-1-1 0,-1-1 1,-1-1-1,23-36 0,-15 23 343,-25 34-662,-1 0 0,1 0 1,0 1-1,0-1 1,0 0-1,0 1 0,0 0 1,0-1-1,0 1 0,0 0 1,1 0-1,-1 0 1,0 0-1,1 0 0,3 0 1,-4 0-4964,0-2 4874,-1 2-105,5-3-908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5:22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1 640 3968,'0'0'1928,"0"0"-226,0 0 2,2 10 4083,0-9-5719,1 0 0,-1-1 1,1 1-1,0 0 0,-1-1 0,1 0 0,0 1 1,-1-1-1,1 0 0,0 0 0,0-1 0,-1 1 1,1-1-1,-1 1 0,1-1 0,4-2 1,-2 1-26,1-1 1,-1 0 0,1-1 0,-1 1-1,0-1 1,8-9 0,2-3-39,0-2-1,23-37 1,-37 54 7,16-27-65,0-1 1,-2 0-1,-1-1 0,-1-1 1,-2 0-1,-1-1 0,-2 0 1,-1 0-1,-1-1 0,-2 0 1,0-62-1,-4 85 173,0 0 0,-1-1-1,-1 1 1,1 1 0,-2-1 0,1 0 0,-5-10-1,6 18 95,1 2-2,0 0-51,-1 3-37,-6 29 67,1 0 0,1 1-1,2 0 1,1-1 0,4 48-1,-1-23 123,-2 8-99,6 154 162,-2-185-362,1-1 0,2-1 0,1 1 0,17 48 0,-3-43-603,-19-38 484,-1 0 0,0 0 0,0 0 0,1 0 0,-1-1 0,0 1 0,0 0 1,0-1-1,0 1 0,1 0 0,-1-1 0,0 0 0,0 1 0,0-1 0,0 1 0,1-2 0,0 0-178,1 1-228,0 0 0,0 0-1,-1 0 1,1-1-1,0 1 1,-1-1-1,1 0 1,-1 0-1,0 0 1,0 0-1,0 0 1,0-1-1,0 1 1,0 0-1,0-1 1,-1 0 0,2-3-1,9-18-7353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5:22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232 203 4128,'0'0'1917,"10"-29"3470,-7 20-4853,0 0 1,0-1 0,-1 1 0,0-1 0,-1 0-1,0 1 1,0-12 0,-2 18-513,1 0-1,0 1 1,-1-1-1,0 1 1,0-1-1,0 1 1,0-1-1,0 1 1,0-1-1,-1 1 1,1 0 0,-1 0-1,1 0 1,-1 0-1,0 0 1,0 0-1,0 0 1,0 1-1,0-1 1,0 0-1,-1 1 1,1 0 0,0 0-1,-1 0 1,1 0-1,-1 0 1,1 0-1,-1 0 1,0 1-1,1-1 1,-6 1-1,1-1-2,-1 1 0,1-1 0,-1 1-1,1 1 1,0 0 0,-1 0 0,1 0-1,0 1 1,-1 0 0,1 0 0,0 1-1,0 0 1,1 0 0,-1 0 0,1 1-1,0 0 1,-1 1 0,2-1 0,-1 1-1,1 0 1,-1 1 0,1-1 0,1 1-1,-1 0 1,1 0 0,0 1 0,0-1-1,1 1 1,0 0 0,0 0-1,1 0 1,0 0 0,0 0 0,-1 10-1,1-6-16,1 0-1,1 0 1,0 0-1,0 0 1,1-1-1,3 14 0,-3-19 0,0 0-1,0 1 1,1-1-1,0 0 1,0 0-1,0 0 0,1 0 1,0 0-1,0 0 1,0-1-1,0 1 1,1-1-1,7 7 0,-8-9-11,0 0 0,0 0 0,0-1 0,1 1 0,-1-1 0,0 0 0,0 0 0,1-1 0,-1 1 0,1 0 0,-1-1 0,0 0-1,1 0 1,-1 0 0,1 0 0,-1-1 0,1 1 0,-1-1 0,0 0 0,1 0 0,-1 0 0,0 0 0,0-1 0,0 1-1,0-1 1,0 0 0,0 0 0,5-4 0,6-6-107,0 0-1,0 0 1,21-28 0,-14 15-813,-2-2 0,27-48 0,-1-18-6585,-28 53 1556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5:23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 4216,'0'0'2030,"0"0"-208,-20 8 3668,16-5-5301,0 0-1,0 0 1,0 1 0,0-1-1,1 1 1,0 0-1,-1 0 1,1 0-1,1 1 1,-1-1 0,1 1-1,0 0 1,0-1-1,0 1 1,0 0-1,1 0 1,-2 8 0,1 9-46,0 0 1,2 42 0,0-7 253,-5 22-161,-2 120 49,7-167-270,3 0-1,0-1 0,2 0 1,11 38-1,-14-62-11,0 1 0,1 0 0,1-1 0,-1 0 1,1 0-1,0 0 0,1 0 0,0 0 0,0-1 0,0 0 0,1 0 0,10 9 0,-11-12 1,-1-1-1,1 1 0,0-1 1,-1 1-1,1-1 0,0 0 1,0-1-1,1 0 0,-1 1 1,0-1-1,0-1 0,1 1 1,-1-1-1,0 0 1,1 0-1,-1-1 0,0 0 1,0 0-1,1 0 0,6-3 1,2 0 0,-1-2 0,0 0 0,0-1 0,0 0 0,-1 0 0,0-2 0,-1 1 0,0-2 0,0 1-1,-1-1 1,0-1 0,12-17 0,-11 12 0,-1-1 0,0 0 0,-1-1-1,-1 0 1,0 0 0,-2-1 0,0 1-1,5-33 1,-10 48-3,-1 0 0,1 0 1,-1 0-1,0 0 0,0-1 0,0 1 0,0 0 0,0 0 1,0 0-1,-1 0 0,0 0 0,0 0 0,0 0 1,0 0-1,0 0 0,-3-4 0,2 5 4,1 1 0,-1-1 1,0 1-1,0 0 0,1 0 0,-1 0 0,0 0 0,0 0 1,0 0-1,-1 1 0,1-1 0,0 1 0,0-1 0,0 1 1,0 0-1,0 0 0,-1 0 0,1 0 0,0 0 1,0 0-1,0 0 0,0 1 0,0 0 0,-3 0 0,-2 1 20,0 1 0,0 0 1,0 0-1,1 0 0,-1 1 0,1 0 0,0 0 0,0 0 0,0 1 0,1 0 0,0 0 0,0 1 0,0-1 0,0 1 0,1 0 0,0 0 0,-6 13 0,4-6-13,0 0 0,1 0 0,1 0 1,0 0-1,1 1 0,0 0 0,1-1 0,0 23 0,2-32-11,-1 0-1,1 0 1,1 0 0,-1 0-1,1 0 1,-1-1-1,1 1 1,0 0-1,0-1 1,1 1-1,-1 0 1,1-1-1,0 1 1,-1-1-1,2 0 1,-1 0-1,0 0 1,1 0-1,-1 0 1,1 0 0,0-1-1,0 1 1,0-1-1,0 0 1,0 0-1,1 0 1,-1 0-1,1 0 1,-1-1-1,1 1 1,-1-1-1,1 0 1,0-1-1,0 1 1,0 0 0,7-1-1,1 0-96,1 0 1,0-1-1,-1-1 0,1 0 0,-1 0 1,0-2-1,1 1 0,-2-1 1,1-1-1,13-7 0,103-72-1651,-47 27-4175,-53 38 2145,0 0-3015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5:23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3904,'0'0'1884,"0"0"-264,0 0 97,0 0 32,0 0-234,0 0-147,0 0-391,0 0-430,0 12 185,4 32-420,1-1 1,2 0-1,1-1 1,18 48-1,-6-32-259,-18-53-48,0-1 0,0 0 0,1 0 0,-1 0 0,1 0 0,0 0 0,0-1 0,0 1 0,0-1 0,0 0 0,6 4-1,-7-6 2,0-1-1,0 0 0,0 1 1,0-1-1,0 0 0,0 0 0,-1 0 1,1 0-1,0-1 0,0 1 1,0 0-1,0-1 0,0 1 0,0-1 1,-1 0-1,1 1 0,0-1 0,-1 0 1,1 0-1,0 0 0,-1-1 1,1 1-1,-1 0 0,0 0 0,1-1 1,1-1-1,4-5 3,0 0 1,0 0-1,8-13 0,3-10-26,-1-1 0,-1-1-1,-2 0 1,17-62-1,-29 76 98,-2 16-3540,0 1-3708,0 2-43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5:24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1 173 4712,'0'0'2197,"0"0"-530,0 0 169,0 0-160,0 0-599,0 0-232,0 0-86,0 0-408,0 0-131,0 22 268,0 198-188,0-218-520,0-2-74,0 0-163,0 0-671,1-3-2632,8-10 63,0-4-2867</inkml:trace>
  <inkml:trace contextRef="#ctx0" brushRef="#br0" timeOffset="1">50 0 5440,'0'0'2720,"0"0"136,0 0-648,0 0-792,0 0-1008,0 0-216,0 0-96,-3 11-48,0-2-136,3-9-224,-1 9-272,-2 6-976,3 2-2896,0 0 2360,0-1-4184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5:24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244 150 4600,'0'0'2165,"1"-3"-436,12-28 2275,-10 24-3675,1 0 1,-1 0-1,0-1 0,-1 0 1,0 1-1,0-1 0,0 0 1,-1 0-1,-1 0 0,1 0 1,-2-11-1,1 19-309,0-1-1,-1 0 1,1 0-1,-1 1 0,1-1 1,-1 0-1,1 1 1,-1-1-1,1 1 1,-1-1-1,0 1 1,1-1-1,-1 1 0,0-1 1,1 1-1,-1-1 1,0 1-1,1 0 1,-1 0-1,0-1 1,0 1-1,0 0 0,-1 0 1,-19-2 133,10 5-102,0 0 0,0 0 0,0 1 0,1 0 0,-1 1 0,1 0 1,0 1-1,1 0 0,-1 0 0,1 1 0,0 0 0,1 1 0,0 0 0,-9 11 0,6-6-5,2 0 1,-1 0-1,2 1 0,-1 0 1,2 0-1,0 1 0,1 0 1,0 0-1,-5 25 0,10-37-39,1 1-1,-1 0 1,0 0-1,1 0 0,0 0 1,0 0-1,0 0 0,1 0 1,-1 0-1,1 0 1,0 0-1,0-1 0,0 1 1,0 0-1,1 0 1,0-1-1,-1 1 0,1-1 1,1 0-1,-1 1 0,0-1 1,1 0-1,0 0 1,-1-1-1,1 1 0,0 0 1,6 3-1,-2-3 0,0 1 0,0-1 0,1-1 0,-1 1 0,1-1 0,0 0 0,-1-1 0,1 0 0,0 0 0,0-1 0,0 0-1,15-2 1,-7 0-1,1-1 0,-1-1 0,-1 0-1,1-1 1,-1-1 0,1 0 0,-2-1-1,1-1 1,-1 0 0,24-19 0,-16 8-8,-1 0 1,-1-2 0,0 0 0,-2-2-1,20-31 1,-37 54 7,-1 0 0,0 0 0,0 0 0,0 0 0,1-1 0,-1 1 0,0 0 0,0 0 0,0 0-1,0 0 1,1-1 0,-1 1 0,0 0 0,0 0 0,0 0 0,0-1 0,0 1 0,0 0 0,0 0 0,0 0 0,0-1 0,1 1 0,-1 0 0,0 0 0,0-1 0,0 1-1,0 0 1,0 0 0,0-1 0,-1 1 0,1 0 0,0 0 0,0-1 0,0 1 0,0 0 0,0 0 0,0 0 0,0-1 0,0 1 0,0 0 0,-1 0 0,1 0-1,0 0 1,0-1 0,0 1 0,0 0 0,-1 0 0,-13 2 89,-18 15-29,25-10-33,0 0 1,1 0-1,-1 1 0,2 1 1,0-1-1,0 0 0,0 1 1,1 0-1,0 0 0,1 1 1,0-1-1,0 1 0,1-1 1,0 1-1,1 0 0,0 0 1,1 0-1,0 0 0,2 12 1,-2-19-29,1 1 0,0-1 0,0 0 0,0 0 0,0 0 0,1 0 0,-1 0 1,1-1-1,0 1 0,0 0 0,0-1 0,0 1 0,0-1 0,0 0 0,1 0 0,-1 0 1,1 0-1,-1 0 0,1 0 0,0-1 0,0 1 0,0-1 0,3 2 0,0-2 0,0 0-1,-1 0 0,1-1 1,0 0-1,0 0 0,0 0 1,0-1-1,-1 1 0,1-2 1,0 1-1,9-3 0,9-6-508,0 0 0,-1-1 0,0-1 0,-1-2 0,0 0-1,-1-1 1,23-22 0,-42 36-1075,-2 1-2265,0 0 137,0 0-2885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5:25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64 596 3400,'0'0'1628,"0"0"-386,0 0-370,3-20 2146,11-14-2511,2 1 1,1 1 0,23-32-1,-22 36-481,-1 0 0,-1-1 0,-1-1 0,12-38 0,-21 50-49,-2 0 1,0-1 0,-1 1 0,1-25-1,-4 37 105,0 0-1,0-1 0,-1 1 1,0 0-1,0 0 1,0 0-1,0 0 0,-1 0 1,0 0-1,-1 0 0,1 0 1,-1 1-1,0-1 1,0 1-1,-1 0 0,-5-7 1,8 11-36,0 1 1,0-1 0,0 0 0,0 1 0,0-1 0,0 0 0,0 1-1,0 0 1,0-1 0,0 1 0,-1-1 0,1 1 0,0 0-1,0 0 1,0 0 0,0 0 0,-1 0 0,1 0 0,0 0 0,0 0-1,0 0 1,-1 0 0,1 1 0,0-1 0,0 0 0,0 1 0,0-1-1,0 1 1,0-1 0,0 1 0,0 0 0,0 0 0,0-1-1,0 1 1,0 0 0,0 0 0,1 0 0,-1 0 0,0 0 0,0 0-1,0 1 1,-2 2-6,0 1-1,-1-1 1,2 1-1,-1 0 1,1 0-1,-1 0 1,-1 6 0,0 12 122,1 0 1,0 0 0,2 0 0,1 1 0,4 40 0,28 116 395,-22-136-510,-1 0 20,19 111 58,-26-133-111,0 0 0,-2 0 0,0 0 0,-1 1 0,-5 22 0,4-38-7,0 1-1,0 0 0,-1 0 0,0-1 1,-1 0-1,1 1 0,-1-1 0,-1-1 1,1 1-1,-1 0 0,0-1 0,-1 0 1,1 0-1,-1-1 0,-12 9 0,14-11-5,0-1-1,0 0 0,0 0 0,-1 0 0,1 0 0,0-1 0,-1 1 0,1-1 0,-1 0 0,0 0 0,1-1 0,-1 0 0,0 0 0,1 0 0,-1 0 1,0-1-1,1 1 0,-1-1 0,1 0 0,-1-1 0,1 1 0,0-1 0,-1 0 0,1 0 0,0 0 0,0 0 0,0-1 0,-3-3 0,5 5-27,0 0-1,0 0 0,1 0 1,-1-1-1,1 1 0,-1-1 0,1 1 1,-1-1-1,1 1 0,0-1 1,0 0-1,0 0 0,0 1 0,0-1 1,0 0-1,0 0 0,1 0 1,-1 0-1,1 0 0,-1 0 1,1 0-1,0 0 0,0-3 0,1-1-60,1 1 0,0 0 0,0 0 0,0 0 0,1 0 0,0 1 0,6-9 0,-8 11 71,7-9-129,0 1 0,1 0-1,1 0 1,-1 1-1,1 0 1,13-8-1,75-44-1768,-18 12-2998,-38 20 1712,0 0-2398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5:26.3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3296,'0'0'1609,"0"0"-196,0 0-19,0 0 230,0 0-48,0 0-215,0 10 740,10 293 138,-10-282-2212,0 1 20,0-21 28,2-12 60,3-34-192,-1 5 78,14-62 0,-16 92-95,1 1-1,0 0 1,0-1 0,1 1-1,1 0 1,-1 1 0,1-1-1,1 1 1,-1 0 0,1 0-1,13-12 1,-5 15-878,-11 5-2273,0-1-3316,-3 1 1277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35:27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275 129 4736,'0'-3'3369,"1"-16"-989,0 14-2036,-1 1-1,0-1 1,-1 0-1,1 0 1,-1 0 0,0 1-1,0-1 1,0 0 0,-1 1-1,1-1 1,-1 1-1,0 0 1,-1-1 0,1 1-1,-1 0 1,0 0 0,-5-5-1,5 6-304,1 1 1,-1 0-1,0 0 0,0 1 0,0-1 0,0 1 0,0-1 1,0 1-1,-1 0 0,1 0 0,0 0 0,-1 1 0,1-1 1,0 1-1,-1 0 0,1 0 0,-1 0 0,1 0 1,-1 0-1,1 1 0,0 0 0,-1-1 0,1 1 0,0 1 1,-6 1-1,1 2-25,-1 0-1,1 0 1,0 1 0,1 0 0,0 0 0,-1 0 0,2 1-1,-1 0 1,1 1 0,0-1 0,1 1 0,0 0-1,0 1 1,-5 13 0,-1 2-9,2 0-1,1 1 0,1 1 1,-4 28-1,9-47-3,1-1 1,0 1-1,0 0 0,0 0 0,1 0 0,0 0 1,1 0-1,0 0 0,0 0 0,0 0 1,4 11-1,-4-17-6,0 0 0,0 0 0,0 0 0,0 0-1,0 0 1,0 0 0,0 0 0,1 0 0,-1-1 0,0 1 0,0 0 0,1-1 0,-1 1 0,0-1 0,1 1 0,-1-1 0,1 0 0,-1 0 0,0 0 0,1 1-1,-1-1 1,1 0 0,-1-1 0,1 1 0,-1 0 0,0 0 0,1-1 0,-1 1 0,1-1 0,-1 1 0,3-2 0,0 0-30,1 0 1,0 0-1,-1 0 0,1-1 1,-1 0-1,0 0 1,6-5-1,4-9-48,-1-1 0,0-1 0,-1 0 0,13-30 0,-11 21 28,24-35 0,-2 11 63,-35 50 40,1 2-36,-1 0 0,1 0 0,-1 0 0,1 0 0,0 0 0,-1 1 0,1-1 0,-1 0 0,1 1 0,-1-1 0,1 1 0,-1 0 0,1 0 0,-1-1 0,1 1 0,-1 0 0,0 0 0,0 0 1,1 0-1,-1 0 0,0 1 0,0-1 0,0 0 0,0 0 0,0 1 0,-1-1 0,1 1 0,0-1 0,-1 1 0,1-1 0,-1 1 0,1-1 0,-1 1 0,1 2 0,4 19 9,-1 0 1,0 0-1,-2 1 0,-1 27 0,3 26-4,-2-66-16,-2-9-22,2-2 16,0 0 0,-1-1 0,1 1 0,0-1 0,-1 0 0,1 1 0,-1-1 0,1 0 0,-1 0 0,0 0-1,1 0 1,-1 0 0,0 0 0,1 0 0,-1-1 0,0 1 0,0 0 0,1-2 0,18-30-85,-16 25 68,18-31-18,29-51-120,-43 78 143,0 1 1,0 1-1,1-1 1,0 1 0,15-11-1,-23 20 20,0 0-1,0 0 0,0 0 1,0 0-1,1 0 1,-1 0-1,0 1 1,0-1-1,1 0 0,-1 1 1,1-1-1,-1 1 1,1 0-1,-1-1 0,1 1 1,-1 0-1,1 0 1,-1 0-1,1 0 1,-1 0-1,1 0 0,2 1 1,-3 0 4,1 0 0,-1 0 1,0 0-1,1 0 0,-1 0 0,0 0 1,0 1-1,0-1 0,0 0 1,0 1-1,0-1 0,0 1 0,0-1 1,-1 1-1,1-1 0,0 4 0,2 7 32,-1-1-1,0 1 0,-1 0 1,0 17-1,-17 119 19,42-200-322,-12 29 82,0 1-1,25-30 1,-32 44 192,1 0-1,-1 1 1,1-1 0,1 2-1,-1-1 1,1 1 0,0 0-1,19-8 1,-27 13 10,1 1 0,0-1 0,-1 1 1,1-1-1,-1 1 0,1 0 0,0-1 0,-1 1 1,1 0-1,0 0 0,-1 0 0,1 1 0,-1-1 1,1 0-1,0 0 0,-1 1 0,1-1 0,-1 1 1,1 0-1,-1-1 0,1 1 0,-1 0 0,1 0 1,-1 0-1,0 0 0,1 0 0,-1 0 0,0 0 1,0 0-1,0 1 0,0-1 0,0 0 1,0 1-1,0-1 0,-1 1 0,1-1 0,0 1 1,-1-1-1,1 1 0,0 2 0,2 8 15,0 1 0,-1 0-1,0-1 1,0 17 0,-1-15-20,2 21-101,1-1-979,-2 58 0,-6-65-6516,1-15-312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1:25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3575 1424,'0'0'383,"0"0"210,0 0 163,0 0 61,0 0-198,0 0-215,0 0 33,0 0 10,0 0-45,0 0 41,0 0-86,0 0-114,0 0 46,0-34 3351,-4 18-3507,0 0-1,1-1 1,1 1-1,0-1 0,2 0 1,0 1-1,2-21 1,23-118 240,-20 132-176,7-60-120,-3-1 1,-3-100-1,-5 135-25,41-470 76,-32 426-128,-1-46 105,1-12 14,12-101 345,-20 235-460,1 0 1,0-1 0,9-22 0,5-29 8,34-271 27,-51 340-40,50-248 148,-36 201-52,-3-1 0,9-77 1,22-141 218,-35 231-181,-3 13-127,2 0 0,0 0 0,1 0-1,1 1 1,1 0 0,1 1 0,1 0 0,0 0-1,2 1 1,18-21 0,-24 32 19,-1-1-1,0 0 1,0 0 0,-1-1 0,0 1-1,0-1 1,-1 0 0,-1 0-1,4-14 1,-7 23-14,0 0-4,2-3-5,3-18-32,-5 21-134,0 1-188,0 0-1067,0 0-2286,0 0 218,0 0-2652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4:20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1947 0 7920,'0'0'449,"0"0"126,0 0 3,0 0-38,0 0-188,0 0-149,0 0-58,0 0-37,0 0-48,0 0-46,0 0-62,0 0 13,0 0-4,0 0-1,0 0 24,0 0 2,-17 13 303,-127 73 2075,103-58-2205,0-3 0,-2-1 0,-54 21 0,54-24-139,0 2 1,-49 36-1,45-27 62,-162 101 370,70-38-260,-12 7-106,55-40 162,-97 80-1,34-22-90,-152 142-37,295-248-62,1 0 0,1 2 0,-22 28 0,36-43-79,0-1-66,0 0-35,0 0-40,0 0-147,0 0-171,0 0-259,0 5-11336,0-5 10160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1:26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1184,'0'0'505,"0"0"313,0 0 184,0 0 141,0 0-122,0 0-220,0 0-103,0 0-170,0 0-123,0 0-28,0 0 55,0 0-30,0 0-10,0 0-72,0 0-119,0 0-22,0 0-61,7 28 849,3 3-376,1 1-1,20 35 1,-31-66-584,1-1 1,-1 1-1,1 0 0,-1-1 1,1 1-1,-1-1 1,1 1-1,-1-1 0,1 1 1,0-1-1,-1 1 1,1-1-1,0 0 0,-1 1 1,1-1-1,0 0 0,0 1 1,-1-1-1,1 0 1,0 0-1,0 0 0,-1 0 1,1 0-1,0 0 0,0 0 1,0 0-1,-1 0 1,1 0-1,0 0 0,0 0 1,-1 0-1,1-1 1,0 1-1,0 0 0,-1-1 1,1 1-1,0 0 0,-1-1 1,2 0-1,29-25 160,-15 12-134,10-3-49,-5 3-236,1 1 0,30-14 1,-45 25 321,9-3-11498,-11 4 9805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1:27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1336,'0'0'509,"0"0"-34,0 0-60,0 0 170,0 0 215,0 0 129,0 0 63,0 0-224,0 0-197,0 0-125,7 24 1896,2 0-2147,-2 0 1,0 0-1,3 34 1,-3-19-562,-6-34 139,1 0-1,-1 0 1,1 0 0,0 0 0,0 0 0,5 7 0,13 11-7635,-15-19 6738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1:47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4353 2944,'0'0'80,"0"0"-5,0 0 49,0 0 257,0 0 26,0 0 165,0 0 196,0 0-70,0 0-89,0 0-81,0 0-198,0 0-84,0 0 9,-1-28 1686,10-13-1535,17-52 0,-17 64-178,-1 0 0,-1 0 1,-1-1-1,2-43 1,3-259 413,-5-103 322,5-96-792,-5 424-43,25-129 0,-5 57-49,-4 44-91,67-220 1,-70 288 21,106-449 96,-109 444-74,59-221 299,-2 63 56,-58 192-299,27-49 1,7-16-73,56-137 301,-90 196-285,-14 43-116,-1 1-138,0 0-278,4 11-8013,-3-5 2410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1:48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1840,'0'0'569,"0"0"358,0 0 349,0 0 100,0 0-183,0 0-76,0 0 231,0 0-109,0 0-123,0 0-105,0 0-263,0 0-139,0 0-130,0 0-238,0 0-48,0 0-2,0 0-62,0 0-33,0 0-1,18 11 178,14 27 23,13 13 41,-42-48-314,1 1 1,0-1 0,0-1-1,0 1 1,0-1-1,0 1 1,0-1 0,0 0-1,1-1 1,-1 1 0,8 1-1,-10-3-18,-1 0-1,1 0 0,0 0 1,0 0-1,0 0 1,-1-1-1,1 1 1,0-1-1,0 1 0,-1-1 1,1 1-1,0-1 1,-1 0-1,1 0 0,-1 0 1,1 0-1,-1 0 1,1 0-1,-1 0 1,0-1-1,0 1 0,2-3 1,24-40 34,-6 11-20,-17 28-77,0 0-1,0 1 1,1-1-1,0 1 1,0 0-1,0 1 1,0-1-1,1 1 1,-1 0-1,1 0 1,0 1-1,0 0 1,10-3-1,4 4-4740,2 4-4540,-13-1 7162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1:49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87 2544,'0'0'1336,"3"-26"7052,-2 24-8165,-1 0 1,1 0-1,-1 0 1,0 0 0,0-1-1,0 1 1,0 0-1,0 0 1,0 0-1,0-1 1,-1 1 0,1 0-1,-1 0 1,0 0-1,1 0 1,-1 0 0,0 0-1,0 0 1,-3-4-1,2 5-163,-1-1-1,0 0 0,1 1 1,-1 0-1,0-1 0,0 1 1,0 0-1,0 1 0,0-1 1,0 0-1,0 1 0,0 0 1,-5-1-1,-1 1-18,1-1 0,-1 1 0,0 0 0,1 1 1,-1 0-1,1 1 0,0 0 0,-1 0 0,1 0 0,0 1 0,0 0 0,0 1 0,1 0 0,-1 0 0,1 1 0,0 0 0,0 0 0,1 0 1,-1 1-1,1 0 0,0 0 0,1 1 0,-1 0 0,1 0 0,-5 9 0,-2 3-12,1 0 0,0 1 0,1 0 0,1 0 0,-7 25 0,14-38-19,1 0-1,-1 0 0,1 0 1,1 1-1,-1-1 1,1 0-1,0 0 0,1 1 1,0-1-1,0 0 0,0 0 1,1 0-1,0 0 0,0 0 1,1 0-1,0 0 0,0-1 1,1 0-1,6 10 0,-7-13-5,0 0 0,0 0 0,0-1-1,0 1 1,1-1 0,-1 0 0,1 0-1,-1 0 1,1 0 0,0-1-1,0 1 1,0-1 0,0 0 0,0 0-1,0-1 1,0 1 0,0-1 0,0 0-1,0 0 1,0 0 0,0 0 0,0-1-1,0 0 1,8-2 0,6-2-18,-1 0 1,0-2 0,0 0-1,19-11 1,-24 11-30,0-1 1,0 0-1,-1-1 0,0 0 0,-1-1 1,1 0-1,-2-1 0,0 0 0,11-17 1,-17 23 25,0-1 1,0 1 0,-1-1-1,1 1 1,-1-1 0,-1 0-1,1 0 1,-1 0 0,0 0-1,0-12 1,-1 14 15,0 0 0,-1 0 0,0-1 0,0 1 0,0 0 0,-1 0 0,1 0 0,-1 1 0,0-1 0,0 0 0,0 0 0,0 1 0,-1 0 0,0-1 0,1 1 0,-1 0 0,-5-3 0,3 1-27,-2 1 1,1 1-1,0-1 1,-1 1-1,0 0 0,0 0 1,0 1-1,0 0 1,0 1-1,0-1 1,0 1-1,-1 0 1,-7 1-1,-11-3-3422,1-1-3611,20 2-435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1:50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3688,'0'0'1844,"0"0"12,0 0 126,-7 3 3433,-1 4-4144,5 3-1093,1 0 0,-1 0 0,2 0 0,0 0 1,0 0-1,1 0 0,0 0 0,2 12 1,-2 34 36,-5-4 31,5-51-190,1-20 118,1 3-140,0 0-1,1 0 0,1 0 0,10-28 1,-12 39-105,1-1 1,-1 1 0,1 0-1,1-1 1,-1 1 0,1 1-1,-1-1 1,1 0 0,1 1-1,-1 0 1,1 0 0,-1 0-1,1 1 1,0-1 0,1 1-1,5-2 1,-7 3-332,0 0 0,0 1 0,1 0 0,-1-1 0,1 2-1,7-2 1,14 6-6580,-14 1-535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1:50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211 107 2776,'0'0'1444,"11"-30"8089,-10 27-9298,0-1 0,0 1 0,-1 0 0,1 0 0,-1-1 0,0 1 0,0 0 1,0-1-1,-1 1 0,1 0 0,-1 0 0,0-1 0,0 1 0,0 0 0,0 0 0,-3-6 0,2 8-218,1-1-1,-1 1 1,1 0 0,-1 0-1,1-1 1,-1 1-1,0 0 1,1 0 0,-1 1-1,0-1 1,0 0-1,0 1 1,0-1 0,0 1-1,0-1 1,0 1 0,0 0-1,0 0 1,0 0-1,0 0 1,0 0 0,1 0-1,-1 1 1,0-1-1,0 1 1,0-1 0,0 1-1,0 0 1,-3 1-1,-5 3-6,0 0-1,0 0 1,1 1-1,-1 0 1,1 1-1,1 0 1,-1 1-1,1-1 1,1 1-1,0 1 1,-7 9-1,8-10 3,1 0 0,0 1 0,0-1 0,1 1 0,0 0 0,0 0 0,1 0 0,0 1 0,1-1 0,0 1 0,1 0 0,-1 16 0,2-21-1,0 0 0,1 1 0,0-1 0,0 0 0,0 0 0,1 0 0,-1 0 0,1 0 0,0 0 0,1 0 0,-1-1 0,6 7 0,-7-8-7,1-1 1,1 0 0,-1 0-1,0-1 1,0 1-1,1 0 1,-1-1-1,1 1 1,-1-1-1,1 0 1,0 0-1,-1 0 1,1 0-1,0 0 1,0-1-1,0 1 1,0-1-1,0 0 1,-1 1-1,1-1 1,0-1-1,0 1 1,0 0-1,4-2 1,11-3-62,-1 0 1,1-1-1,-1-1 1,0-1-1,0 0 1,21-16-1,-14 8-584,0-2 1,-1-1-1,26-28 0,-26 20-1077,6-16-5258,-15 18-136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1:51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8 3832,'0'0'1846,"-4"-8"8886,-5 41-10200,2-1 0,2 1 0,-3 35 0,3 102 238,4-154-721,1-16-49,3 133 174,-2-114-193,2 0-1,0 0 1,1 0 0,12 32 0,-16-50-8,0 0 0,1-1 0,-1 1 0,0-1 0,1 0 0,-1 1 0,0-1 0,1 1 0,-1-1 0,1 1 0,-1-1 0,1 0 0,-1 1 0,1-1 0,-1 0 0,1 0 0,-1 0 0,1 1 0,0-1 0,-1 0 1,1 0-1,-1 0 0,1 0 0,0 0 0,-1 0 0,1 0 0,-1 0 0,1 0 0,0 0 0,-1 0 0,1 0 0,-1 0 0,1-1 0,-1 1 0,1 0 0,-1 0 0,1-1 0,0 1 0,-1 0 0,0-1 0,1 1 0,-1 0 0,1-1 0,-1 1 0,1-1 0,-1 1 0,0-1 0,1 1 0,-1-1 0,27-28-1532,-24 25 1196,36-32-8361,-27 24 1292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1:51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96 4752,'0'0'2376,"0"0"28,-3 5 2432,-11 18-3227,8-9-1096,0 1 0,-8 30 1,13-41-517,0 0 0,1-1 0,-1 1 0,1 0 0,-1 0 0,1 0 1,0-1-1,1 1 0,-1 0 0,1 0 0,-1-1 0,1 1 0,0 0 0,0-1 1,1 1-1,-1-1 0,1 1 0,3 4 0,-4-7-66,-1 0 0,1 0 0,0-1 0,0 1 0,0 0 0,0-1-1,0 1 1,0-1 0,0 1 0,0-1 0,0 0 0,0 1 0,0-1 0,0 0 0,0 0 0,0 1-1,0-1 1,0 0 0,0 0 0,0 0 0,0 0 0,0-1 0,0 1 0,0 0 0,0 0 0,0-1-1,0 1 1,0 0 0,0-1 0,0 1 0,0-1 0,0 1 0,1-2 0,28-24-7051,-28 24 6296,11-12-6337</inkml:trace>
  <inkml:trace contextRef="#ctx0" brushRef="#br0" timeOffset="1">137 10 4856,'0'0'2432,"0"0"80,-6-5 544,0 4-1112,0 0-1400,1-1-136,-1 2-200,6 0-80,0 0-64,-5 4-32,5-4-168,0 0-80,0 6-328,0 2 264,5-1-4528,1 3 2256,-1-1-5088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1:51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84 4512,'0'0'2234,"0"0"33,0-4 3273,-3-5-3526,-2 6-1921,1 1 0,-1-1-1,1 1 1,-1 0 0,0 1-1,0-1 1,0 1-1,0 0 1,0 0 0,0 0-1,0 1 1,0 0-1,0 0 1,-8 1 0,1 0-102,0 2 1,-1-1-1,1 1 1,-22 9-1,28-9 10,1 1-1,-1-1 0,1 1 1,0 1-1,0-1 0,0 1 1,0-1-1,1 1 1,-1 0-1,1 1 0,1-1 1,-1 1-1,1 0 0,0 0 1,-3 8-1,3-6 14,0-1 1,1 1-1,0 0 0,0 0 0,0 0 0,1 0 1,1 0-1,-1 0 0,1 0 0,0 0 0,1 0 1,2 11-1,-2-17-7,0 0 0,1 1-1,-1-1 1,0 0 0,1 0 0,-1 0 0,1 0 0,0-1 0,0 1 0,0 0 0,0-1 0,0 1-1,0-1 1,0 1 0,0-1 0,0 0 0,1 0 0,-1 0 0,0 0 0,1-1 0,-1 1-1,1-1 1,-1 1 0,1-1 0,-1 0 0,1 0 0,-1 0 0,3 0 0,5-1-1,-1 1 0,1-1 1,-1-1-1,1 1 0,-1-1 0,11-5 1,-5 1-99,0-2 1,0 0 0,-1-1-1,0 0 1,-1-1-1,0-1 1,16-16 0,74-93-4215,-95 109 1898,0 0 1,11-22-1,-4 3-3673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4:27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23 2000,'0'0'419,"0"0"386,0 0 331,0-23 9836,1 76-10685,0-21-225,0-1 1,-2 1 0,-2-1 0,-1 0 0,-12 50 0,15-80-47,1-1 8,0 0-12,0 0 0,0 0 12,0 0-12,0 0-4,0 0 2,0 0 9,0 0-8,0 0-2,0 0 4,0 0-3,0 0-2,21 3 17,34-2-1160,28 0 3544,1 1-6025,-28-1-8294,-56-1 9961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1:52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29 2360,'-5'-23'7825,"4"17"-1646,9 112-4607,-8 152 0,-2-104-2606,3-139 474,2-18-1970,5-23-4344,-7 20 5456,4-10-5666</inkml:trace>
  <inkml:trace contextRef="#ctx0" brushRef="#br0" timeOffset="1">44 408 3592,'0'0'1828,"0"0"261,3 0 2484,12 1-1974,-3-1-1961,0-1-1,0-1 1,-1 0 0,14-4 0,-6 0-638,-1 0 0,1-2 0,28-16 0,-36 15-529,-9 7-9080,-2 2 1885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1:52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4544,'0'0'2145,"0"0"-321,2 3 3294,8 11-2673,5-4-1908,1 1 1,0-2 0,0 0 0,1-1 0,0-1 0,20 6 0,12 5-1089,-30-12-2654,-6-10-3556,-6 0-2555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1:53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84 1168,'0'0'679,"0"0"429,0 0 262,0-30 4807,0 28-5982,0 0 0,0 0-1,0-1 1,0 1-1,-1 0 1,1 0 0,-1 0-1,1 0 1,-1-1 0,0 1-1,0 0 1,0 0-1,0 0 1,0 0 0,0 1-1,-1-1 1,1 0 0,0 0-1,-1 1 1,0-1-1,1 1 1,-1 0 0,-3-3-1,2 3-187,0 0-1,1 0 1,-1 0-1,0 1 1,0-1-1,1 1 1,-1 0-1,0-1 1,0 1-1,0 0 1,0 1-1,1-1 1,-1 1-1,0-1 1,0 1-1,0 0 1,1 0-1,-5 2 1,-1 1 48,0 1 0,0 0 0,1 0 0,-1 1 0,2 0-1,-1 0 1,0 1 0,1-1 0,-10 16 0,12-17-11,1 1-1,-1-1 0,1 1 1,0 0-1,0 0 0,1 1 1,0-1-1,0 0 1,1 1-1,-1-1 0,1 1 1,1-1-1,-1 1 0,1 8 1,1-12-27,-1-1 0,0 1 0,0-1 0,1 1 0,0-1 0,-1 1 0,1-1 0,0 0 0,0 1 0,0-1 0,1 0 0,-1 0 0,0 0 1,1 0-1,0 0 0,-1 0 0,1 0 0,0 0 0,0-1 0,0 1 0,2 1 0,-1-2-7,0 0 0,0 0 0,0-1 0,0 1 0,0-1 1,0 1-1,0-1 0,0 0 0,0-1 0,0 1 0,0 0 0,0-1 0,0 1 0,0-1 1,3-1-1,7-4-33,-1 1-1,1-2 1,-1 0 0,0 0 0,-1-1 0,16-14-1,-23 19-6,-1 0 0,0 0-1,1 0 1,-1-1-1,-1 1 1,1-1-1,0 1 1,2-7-1,-5 9 25,0 1-1,1-1 1,-1 0-1,0 1 1,0-1-1,0 0 1,0 1-1,0-1 1,0 0-1,0 0 1,0 1-1,0-1 1,0 0-1,0 1 1,-1-1-1,1 0 1,0 1-1,0-1 1,-1 0-1,1 1 1,-1-2-1,-1 1 4,1-1 0,0 1 0,-1 0 0,0 0 0,1 0 0,-1 0 0,1 0 0,-1 0 0,0 1 0,0-1 0,-3 0 0,-4-2 24,-1 1 0,1 0 1,-1 1-1,1 0 0,-1 1 0,-10 0 0,45-17-4,-12 10-17,0 1 0,1 1 0,-1 0 0,1 1 0,0 0 0,0 1 0,0 1 0,1 0 0,-1 1 0,16 1 0,-28 0 19,0 1 0,0 0-1,-1-1 1,1 1 0,0 0-1,0 0 1,-1 0-1,1 0 1,0 0 0,-1 1-1,1-1 1,-1 0 0,1 1-1,-1-1 1,0 1-1,0 0 1,0-1 0,0 1-1,0 0 1,0 0 0,0-1-1,0 1 1,-1 0-1,1 0 1,-1 0 0,1 0-1,-1 0 1,0 0 0,0 0-1,0 0 1,0 0-1,0 0 1,0 0 0,-1 2-1,0 10 189,-2 1 0,1-1-1,-8 21 1,8-26-171,-5 23 89,7-30-126,0-2-46,7-18-358,1-1-157,22-37 1,-27 51 538,0 0 1,1-1-1,0 1 1,0 0-1,0 1 1,1-1-1,-1 1 1,1 0-1,0 0 1,1 0-1,5-3 1,-10 7 58,0-1 1,1 0-1,-1 1 0,0 0 1,1-1-1,-1 1 1,0 0-1,1-1 0,-1 1 1,1 0-1,-1 0 1,1 0-1,-1 0 0,0 1 1,1-1-1,-1 0 1,0 1-1,1-1 0,-1 1 1,0-1-1,1 1 1,-1-1-1,0 1 0,2 1 1,-1 0 41,0 0 0,0 1 0,0-1 0,-1 0 0,1 1 0,-1-1 0,0 1 0,1-1 0,-1 1 0,0 0 0,0 4 0,2 7 88,-1 1-1,0-1 1,-1 24 0,-1-36-197,0 7-119,1 0-1,-1 0 0,5 16 1,-5-24-356,0-1-75,0 0-46,1-12-8415,-1 5 1553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1:59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63 104 1584,'0'0'885,"0"0"445,0 0 208,0 0-186,0 0-165,0 0 111,0 0 36,23-12 3150,19 6-3684,-28 5-734,1-1 0,20-6 0,-32 7-63,0 0 0,-1 0 1,1 0-1,-1 0 0,1 0 0,-1-1 0,1 1 0,-1-1 0,0 1 0,0-1 0,0 0 0,0 0 0,0 0 0,0 0 1,-1 0-1,1 0 0,0-1 0,1-3 0,-3 5-3,1 0 0,-1 0 0,0 1 0,0-1 0,0 0 0,0 0 0,0 0 0,0 1 0,0-1 0,0 0 0,0 0 0,0 1 0,-1-1 0,1 0 0,0 0 0,0 1 0,-1-1 0,1 0 0,0 1 0,-1-1 0,1 0 0,-1 1 0,1-1 0,-1 1 0,1-1 0,-1 1 0,1-1 0,-1 1 0,0-1 0,1 1 0,-1-1 0,-1 0 0,-19-7-1,8 5 49,-1 1 1,1 0 0,-1 1 0,0 0-1,1 1 1,-21 3 0,29-2-32,1 0 1,-1 0 0,0 0-1,1 1 1,0-1 0,-1 1-1,1 0 1,0 1-1,0-1 1,0 1 0,0-1-1,0 1 1,1 0 0,-1 1-1,1-1 1,0 1-1,0-1 1,0 1 0,1 0-1,-1 0 1,1 0 0,-2 5-1,3-7 7,1 0-1,-1 0 1,1 0-1,0 0 1,0 0-1,0 0 1,0 0-1,0 0 1,0 1-1,0-1 1,1 0-1,-1 0 1,1 0-1,-1 0 1,1 0-1,0 0 1,0-1-1,0 1 1,0 0-1,0 0 1,0-1-1,0 1 1,1 0-1,-1-1 1,1 1-1,-1-1 1,3 2-1,0 1-2,1-1 1,0 1-1,0-1 1,0 0-1,0 0 1,0 0-1,1-1 0,7 3 1,-3-3 21,-1 0 1,1-1-1,0 0 1,0-1-1,0 0 1,0 0-1,0-1 1,12-2-1,37-13-710,-20 4-2898,-1-1-3781,-26 10 896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00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193 147 3416,'2'-9'5415,"2"-13"-1628,-4 18-3711,1 0-1,-1 0 0,0 0 0,0-1 1,0 1-1,-1 0 0,1 0 0,-1 0 1,0 1-1,0-1 0,-1 0 1,1 0-1,-1 0 0,1 1 0,-1-1 1,-1 1-1,1-1 0,0 1 1,-1 0-1,1 0 0,-1 0 0,0 0 1,0 1-1,0-1 0,-1 1 0,1 0 1,-1-1-1,1 1 0,-1 1 1,1-1-1,-1 1 0,0-1 0,0 1 1,0 0-1,0 1 0,0-1 0,0 1 1,0-1-1,0 1 0,0 0 1,0 1-1,0-1 0,0 1 0,0 0 1,0-1-1,0 2 0,-4 1 1,3 0-52,0 0 0,0 0 0,1 1 1,-1 0-1,1 0 0,0 0 1,0 0-1,1 0 0,-1 1 0,1 0 1,0 0-1,0 0 0,0 0 1,1 0-1,0 0 0,-3 10 0,4-11-5,0 0 0,-1 1 0,2-1-1,-1 0 1,0 0 0,1 1 0,0-1-1,0 0 1,0 1 0,0-1 0,1 0-1,0 0 1,0 1 0,0-1 0,0 0-1,1 0 1,-1 0 0,1 0 0,0 0-1,0-1 1,1 1 0,4 5-1,-6-7-13,1-1 0,-1 0 0,1 0 0,0 1 0,0-1-1,-1-1 1,1 1 0,0 0 0,0 0 0,0-1 0,0 1-1,0-1 1,0 1 0,0-1 0,0 0 0,0 0-1,0 0 1,3 0 0,0-1-8,0 0 0,0 0 0,0-1 0,-1 1 0,1-1 0,-1 0 0,8-5 0,-3 1-149,0 0 0,0-1 0,0 0 0,-1 0 0,0-1 0,9-12 1,8-19-1140,4-24-6400,-18 33 601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00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3760,'0'0'1785,"0"0"-345,0 0 175,0 0 457,0 0-404,0 0-374,0 0-242,0 0-537,0 0-162,0 0-53,0 0-110,-9 29 364,5 42-57,5 83-1,0-129-477,-1-7-50,1 0-1,0 0 1,1 0-1,2 0 1,-1 0-1,2-1 1,7 17-1,-12-33-6,0 0-1,1 0 1,-1 0-1,1 0 1,0-1-1,-1 1 1,1 0-1,-1 0 1,1-1-1,0 1 1,0 0 0,-1-1-1,1 1 1,0-1-1,0 1 1,0-1-1,0 1 1,0-1-1,0 0 1,0 0-1,0 1 1,0-1-1,0 0 1,-1 0-1,1 0 1,0 0 0,0 0-1,0 0 1,0 0-1,0 0 1,0 0-1,0-1 1,0 1-1,0 0 1,0-1-1,0 1 1,0 0-1,0-1 1,1 0 0,16-11-2806,-3-2-3958,-8 8 636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00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38 213 4448,'-3'6'5650,"-4"11"-2643,3-10-2049,1-3-782,1 0 0,0 1 0,0-1 1,0 1-1,0 0 0,0-1 0,1 1 0,0 0 0,0 0 0,1 0 1,-1 0-1,1 7 0,0-11-245,1-1-54,0 0 1,0 0 0,0-1 0,0 1 0,0 0-1,0-1 1,0 1 0,0-1 0,0 0 0,0 1-1,0-1 1,0 0 0,-1 1 0,1-1 0,1-1-1,10-14-7121,-7 8 168</inkml:trace>
  <inkml:trace contextRef="#ctx0" brushRef="#br0" timeOffset="1">16 1 5192,'0'0'2592,"0"0"-880,-6 2 80,6-2 104,-5 5-800,5-5-520,-2 7-360,0-2-88,2 0-72,0-5-16,4 6-40,-4-6-144,5 7-112,1-1-768,1 0-3712,0 4 2448,0-1-4552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01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4104,'0'0'1917,"0"0"-456,0 0 185,0 0 151,0 0-408,0 0-279,-2 17 646,-6 202 333,7-117-3868,3-141-7203,0 25 2482</inkml:trace>
  <inkml:trace contextRef="#ctx0" brushRef="#br0" timeOffset="1">0 180 5360,'0'0'2609,"0"0"-278,0 0-153,0 0-536,26-6 264,-19 4-2099,15-5 245,40-19 0,-37 11-3020,-3-4-3769,-11 6 513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01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37 461 5648,'0'0'2830,"0"0"-274,0 0-520,11-19 896,59-55-2392,-44 41-550,39-66 0,-55 82-66,-1-2 0,-1 1 0,-1-1 0,0-1 0,7-37 0,-14 53 61,1 0 0,-1 0 0,0 0 0,0 0 0,0 0 0,0 0 0,-1 0 0,1 0 0,-1 0 0,0 0 0,-1 0 0,1 1 0,-1-1 0,-2-4 0,3 6 33,0 0 0,-1 1-1,1-1 1,0 0 0,-1 1-1,0 0 1,1-1 0,-1 1-1,0 0 1,1 0 0,-1 0 0,0 0-1,0 0 1,0 0 0,0 0-1,0 1 1,0-1 0,0 1-1,-1 0 1,1-1 0,0 1-1,0 0 1,0 0 0,0 0-1,0 1 1,0-1 0,0 0 0,-4 2-1,3-1 8,0 0-1,0 0 1,1 0-1,-1 0 0,0 0 1,1 1-1,-1-1 1,1 1-1,-1 0 1,1 0-1,0 0 1,0 0-1,-1 0 1,2 0-1,-1 1 1,0-1-1,-1 3 1,0 0 43,1 1 0,0-1 0,0 1 0,0-1 0,1 1 0,-1 0 1,1-1-1,0 8 0,1 10 242,1-1 0,1 1 1,6 32-1,-7-48-242,33 134 813,-21-91-670,14 100 1,-23-116-142,-3 0-1,-3 53 1,1-79-55,1 0 0,-2 0 0,1 0 0,-1 0 0,0 0 0,-1-1-1,0 1 1,0-1 0,0 1 0,-1-1 0,0 0 0,-1-1 0,0 1 0,0-1 0,0 0-1,-11 10 1,13-14-46,0 1 0,0-1 0,0-1 0,-1 1 0,1 0 0,0-1 0,-1 0 0,1 0 0,-1 0 0,0 0 0,1 0 0,-1-1 0,1 1 0,-1-1 0,0 0 0,0 0 0,1-1 0,-1 1-1,1-1 1,-1 1 0,0-1 0,1-1 0,-1 1 0,1 0 0,0-1 0,-1 1 0,1-1 0,0 0 0,0 0 0,0-1 0,0 1 0,1 0 0,-5-5 0,3 2-191,-1 0 1,1 0 0,0-1 0,1 1-1,-1-1 1,1 0 0,0 0 0,1 0-1,0 0 1,0 0 0,0-1-1,0 1 1,1-1 0,0 1 0,1-1-1,-1 1 1,1-1 0,1-8 0,21-63-8515,-14 50 2256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02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4096,'0'0'1980,"0"0"-138,0 0 380,-4 1 2342,-14 4-2867,16-3-1591,1 0 1,-1 0-1,1 0 0,-1 0 1,1 0-1,0 1 0,0-1 1,0 0-1,0 1 0,0-1 1,0 1-1,1-1 0,-1 1 1,1 4-1,-1 40-157,1-32-369,0-14-12,0-1-130,0 0-20,11-16-7985,-5 6 1193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2:27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 4016,'0'0'1902,"0"0"-428,0 0-86,0 0 134,-15 18 1570,-1 12-2744,2 1 0,1 1 1,-10 36-1,-20 103-5,40-160-297,0 3-31,-2 5 0,0 0 0,1 0 0,2 1 0,-1 0 0,2-1-1,1 1 1,3 32 0,-3-50-15,1 0 1,-1 0-1,0 0 0,1 0 0,-1 0 1,1 0-1,0 0 0,0 0 0,0-1 1,0 1-1,0 0 0,0 0 0,0-1 1,0 1-1,1-1 0,-1 1 0,1-1 0,-1 0 1,1 1-1,-1-1 0,1 0 0,0 0 1,0 0-1,0 0 0,-1 0 0,1-1 1,0 1-1,0 0 0,0-1 0,0 1 1,0-1-1,0 0 0,0 0 0,0 0 0,0 0 1,0 0-1,0 0 0,0-1 0,0 1 1,0-1-1,0 1 0,0-1 0,0 0 1,0 1-1,2-3 0,6-1 3,0-1-1,0-1 1,-1 0 0,0 0-1,-1-1 1,1 0 0,8-9-1,16-14 5,16-15 17,-47 41-19,1 1 0,0 0 0,-1-1 0,1 0 0,-1 1 0,0-1 0,0 0 0,-1 0 0,1-1 0,-1 1 0,2-8 0,-3 11-4,0 0 0,1-1 0,-1 1 0,0 0 0,0 0 1,0 0-1,0 0 0,0 0 0,0 0 0,-1 0 0,1 0 0,0-1 0,-1 1 0,1 0 0,0 0 1,-1 0-1,1 0 0,-1 0 0,0 0 0,1 1 0,-2-2 0,1 1 3,1 1 1,-1 0-1,0-1 0,0 1 1,0 0-1,0 0 0,1-1 1,-1 1-1,0 0 0,0 0 0,0 0 1,0 0-1,0 0 0,0 0 1,1 0-1,-1 1 0,0-1 0,0 0 1,0 0-1,-1 1 0,-1 1 20,-1 0-1,0-1 0,0 2 1,1-1-1,-1 0 0,1 1 1,0 0-1,0-1 0,-4 5 1,3 0 0,0 0 0,0 0 0,0 0 0,1 0 0,0 0 0,1 0 0,-3 9 0,4-13-18,1 0-1,-1 0 1,0 0-1,1 0 1,0 0-1,0 1 1,0-1-1,0 0 1,0 0-1,1 0 1,-1 0-1,1 0 1,0 0-1,0 0 1,0 0-1,0 0 1,0 0-1,1 0 1,0 0-1,2 2 1,-2-3-4,1 0-1,-1-1 1,1 1 0,0-1 0,-1 0 0,1 0-1,0 0 1,0 0 0,0 0 0,0-1 0,0 1-1,0-1 1,0 0 0,0 0 0,0 0 0,0 0-1,0-1 1,3 0 0,55-13-29,-3-8-770,-20 4-3935,-23 11 681,1-1-2457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5:03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8136,'0'0'961,"0"0"-208,0 0-278,0 0-136,0 0 82,0 0 68,5 27 1245,1 272 366,-8-174-2002,2-124-82,0-29 70,-2-72-18,0 30-63,8-89 0,-5 152-6,0 1 1,0 0-1,1 0 0,-1 0 0,1 0 1,1 0-1,-1 0 0,1 1 0,0-1 1,4-5-1,-6 9 6,1 0 1,-1 1-1,1 0 0,-1-1 1,1 1-1,-1 0 0,1 0 1,0 0-1,-1 0 0,1 0 1,0 0-1,0 0 0,0 0 1,0 1-1,0-1 0,0 1 1,0 0-1,0-1 0,0 1 1,0 0-1,0 0 0,0 0 1,0 1-1,0-1 0,0 0 1,0 1-1,0-1 0,0 1 1,-1 0-1,1-1 1,0 1-1,0 0 0,0 0 1,2 3-1,1-1 15,1 1 1,-1 0 0,0 0-1,-1 1 1,1 0-1,-1-1 1,0 1-1,0 1 1,-1-1-1,0 1 1,1-1 0,-2 1-1,1 0 1,2 8-1,2 11 93,-1 0 1,4 36-1,-7-38-34,12 45 0,-15-67-69,21-38 115,-12 12-106,-2 0 0,0 0-1,4-38 1,-8 41-24,1 1-1,1 0 1,0 0 0,2 0-1,15-33 1,-21 52 9,-1 0 0,1 1 0,0-1 0,0 1 0,0-1 0,0 1 1,0-1-1,0 1 0,0-1 0,1 1 0,-1 0 0,0 0 0,1 0 0,-1 0 0,1 0 1,-1 0-1,1 0 0,-1 0 0,1 1 0,3-2 0,-3 2 8,-1 0 1,0 1-1,1-1 0,-1 0 1,0 1-1,0-1 0,1 1 1,-1 0-1,0-1 0,0 1 0,0 0 1,0 0-1,1 0 0,-1 0 1,-1 0-1,1 0 0,0 0 0,0 0 1,0 0-1,1 2 0,3 6 51,-1 0 0,1 0 0,-1 0 0,-1 1-1,4 17 1,3 26 90,1 55-1,7 39-177,-18-145-13,1 1 0,-1-1-1,0 0 1,1 0 0,-1 0 0,1-1-1,0 1 1,-1 0 0,1 0-1,0 0 1,0 0 0,0-1 0,1 1-1,1 2 1,8-4-3691,7-9-7839,-10 4 9597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02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17 5616,'0'0'2816,"0"0"24,0 0-448,0 0-1112,0 0-912,-2-5-160,2 5-104,2-6-48,-2 1-32,0 5-32,0 0-104,0 0-120,0 0-240,5 0 104,1 2-4528,0 0 2488,0 1-4792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02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0 210 5088,'0'0'2453,"0"0"-330,0 0-61,0 0-487,0 0-664,23-9 402,-19 7-1263,31-14 170,45-28 1,-75 41-213,10-6 18,-1-1 0,17-16 0,-28 23-20,0 1 0,0-1 1,0 0-1,-1 0 1,0 0-1,1-1 1,-1 1-1,0 0 1,-1-1-1,1 0 1,-1 1-1,1-1 1,-1 0-1,0 0 1,0 1-1,0-7 1,-1 9 2,0 0 1,0 0-1,0 0 1,0 0-1,0 0 1,0 0-1,0 0 1,0 0-1,0 0 1,0 0-1,-1 0 1,1 0-1,0 1 1,-1-1-1,1 0 1,-1 0-1,1 0 1,-1 0-1,1 0 1,-1 1-1,0-1 1,1 0-1,-1 1 1,0-1-1,1 0 1,-1 1-1,0-1 1,0 1-1,0-1 1,0 1-1,0-1 1,1 1-1,-1 0 1,0-1-1,0 1 1,0 0-1,0 0 1,0 0-1,0 0 1,0 0-1,0 0 1,0 0-1,0 0 1,0 0-1,0 0 1,0 1-1,0-1 1,0 0-1,0 0 1,0 1-1,1-1 1,-1 1 0,-1 0-1,-8 3 104,0 1 0,1 0 0,-16 12 0,19-13 3,-4 2 87,0 2 0,0-1 0,0 1 0,-15 17 0,23-22-158,0 0 0,0-1 0,0 1 0,0 0 1,0 0-1,1 0 0,-1 0 0,1 0 0,0 1 0,0-1 0,0 0 0,1 1 0,-1-1 0,1 0 0,-1 1 0,1-1 0,0 1 0,1-1 0,-1 0 1,0 1-1,1-1 0,2 7 0,-2-7-34,1 0 0,-1-1 0,1 1 0,-1 0 0,1-1 0,0 1 0,0-1 0,0 1 1,1-1-1,-1 0 0,1 0 0,-1 0 0,1 0 0,-1 0 0,1-1 0,0 1 0,0-1 0,0 0 0,0 0 1,0 0-1,0 0 0,0 0 0,0-1 0,1 1 0,-1-1 0,0 0 0,0 0 0,0 0 0,1-1 0,4 0 1,-1 0-156,0 0 1,-1-1-1,1 0 1,0 0-1,0 0 1,-1-1-1,1 0 1,-1 0-1,0-1 1,0 0-1,0 0 1,9-8-1,15-17-1515,15-17-7605,-33 29 2372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03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4616,'0'0'2229,"0"0"-202,0 0 281,-4 5 1068,-4 11-2686,3 2-336,1 0 0,0 0 0,2 0 0,0 1 0,1-1 0,1 1 0,2 20 0,-2 42 274,-6-20-471,3-39-304,0-1-1,2 0 1,1 1 0,0-1 0,6 39-1,-5-59 66,-1 1 0,1 0 0,-1-1 0,1 1 0,0 0 0,-1-1 0,1 1-1,0-1 1,0 1 0,0-1 0,0 1 0,1-1 0,-1 0 0,0 0 0,1 1-1,-1-1 1,0 0 0,1 0 0,-1 0 0,1-1 0,0 1 0,-1 0-1,3 0 1,0 0-91,1 0 0,-1-1 0,0 1 0,0-1 0,0 0 0,1-1 0,-1 1 0,0-1 0,7-1 0,3-2-1298,0-1-1,-1 0 1,0-1 0,0 0 0,12-9 0,6-11-606,7-20 7758,-11 12-2085,-7 13-4545,-13 15 1578,1 1-1,-1-1 0,1 1 0,16-7 1,-23 12-232,-1 0-70,0 0 30,0 0 46,-3-1-308,1-1 1,0 1-1,0 0 1,0 0-1,-1 1 1,1-1 0,0 0-1,-1 1 1,1-1-1,0 1 1,-1 0 0,-3 0-1,-2 1-27,0 0 1,0 0-1,1 1 1,-1 0-1,0 0 0,1 1 1,0 0-1,0 0 0,-1 1 1,2 0-1,-1 0 0,1 0 1,-1 1-1,1 0 0,-8 9 1,12-12-30,-1 0-1,1 0 1,0 1 0,0 0 0,0-1 0,0 1 0,1 0 0,-1 0-1,1 0 1,0 0 0,-1 0 0,1 0 0,1 0 0,-1 0 0,0 0-1,1 0 1,0 1 0,-1-1 0,1 0 0,0 0 0,1 1 0,-1-1 0,1 0-1,-1 0 1,1 0 0,0 1 0,0-1 0,0 0 0,1 0 0,-1 0-1,1-1 1,0 1 0,0 0 0,-1-1 0,2 1 0,-1-1 0,0 1-1,5 2 1,-5-3-33,-1-1 0,1 0-1,0 0 1,0 0 0,0-1-1,0 1 1,0 0 0,0-1-1,0 1 1,0-1 0,0 0 0,0 0-1,0 1 1,0-2 0,0 1-1,0 0 1,0 0 0,0 0-1,0-1 1,0 1 0,0-1-1,0 0 1,0 0 0,0 1-1,2-3 1,7-3-77,0 0 1,0-1-1,9-8 1,-13 9-64,3-2-99,0-1 0,0 0 1,-1-1-1,0 0 0,-1 0 0,0-1 0,-1 0 0,7-13 0,14-36-2060,-4-4-3672,-21 54 4509,10-24-6637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03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2808,'0'0'1436,"0"0"98,0 0-98,0 0-234,0 0 227,0 18 2616,-3 7-2909,0 0 0,-9 30 0,0-1-73,8-31-706,-25 157 1107,26-150-1427,1 0 0,1 0-1,8 60 1,-6-85-166,0 1 1,0 0-1,1-1 1,-1 1-1,2-1 1,-1 0-1,0 0 1,5 7-1,-6-10-95,0-1-1,1 1 0,-1-1 0,0 0 1,1 1-1,-1-1 0,1 0 0,-1 0 0,1 0 1,0 0-1,-1 0 0,3 0 0,-2 0-326,0-1 0,-1 1-1,1-1 1,0 0 0,0 0 0,0 0-1,0 0 1,0 0 0,0 0-1,-1-1 1,1 1 0,0-1 0,0 1-1,2-2 1,7-2-7422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05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11 3024,'0'0'1500,"0"-9"2071,-1 8 3678,-8 16-7055,0 0 1,1 1-1,1-1 1,1 2 0,0-1-1,1 1 1,-6 30-1,-8 128-145,18-160-16,1 15-570,-3 33 1446,-6-35-3654,8-26 1993,0 0-1,0 0 1,0 0-1,0 0 1,-1-1-1,1 1 0,-1 0 1,1-1-1,-4 3 1,-1 1-6324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05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0 120 4216,'0'0'2052,"1"-8"4269,4-12-3936,-1 13-2249,1 1-1,0 0 1,0-1 0,0 2-1,1-1 1,0 1-1,0-1 1,0 2-1,1-1 1,0 1 0,0 0-1,0 0 1,0 1-1,1 0 1,-1 0-1,1 1 1,-1 0 0,14-2-1,-4 1-624,0 1-1,0 1 1,19 1-1,-16 1-3746,40 8 0,-36-3-2876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05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40 3816,'0'0'1808,"-4"-17"7819,2 10-9353,0 5-225,0 1 0,0-1 0,0 1 0,0 0 0,0 0 0,0-1 0,0 1 0,0 0 0,0 1 1,-1-1-1,1 0 0,0 1 0,0-1 0,-1 1 0,1 0 0,-1-1 0,1 1 0,0 0 0,-1 1 0,1-1 0,0 0 0,-1 1 0,1-1 0,-3 2 0,0-1-39,1 1-1,-1-1 0,1 1 0,0 0 0,0 1 0,-1-1 0,1 1 0,1-1 0,-1 1 1,0 1-1,-4 3 0,-1 6 24,1-1 1,0 1 0,0 1-1,1 0 1,1 0-1,-7 22 1,10-26-6,0 0 1,1 0-1,0 0 1,1 0-1,0 0 1,0 0-1,1 1 0,0-1 1,1 0-1,3 17 1,-3-26-25,-1 1 0,1-1 0,-1 1 0,1-1 0,-1 1 0,1-1 0,0 1 0,0-1 0,0 0 0,0 0 0,0 1 0,0-1 0,0 0 0,0 0 0,0 0 0,1 0 0,-1 0 0,0 0 0,1 0 0,-1-1 0,1 1 0,2 1 0,-1-2 1,0 1 0,0-1 1,1 0-1,-1 0 0,0 0 1,0 0-1,1-1 1,-1 1-1,0-1 0,6-1 1,2-3 4,0 1 1,0-1 0,-1-1-1,1 0 1,10-9-1,-10 6 2,-1 0 0,1-1 0,-2 0-1,0-1 1,11-16 0,-16 23-14,-1-1 1,0 1 0,-1-1 0,1 0 0,-1 0 0,0 0 0,0 0-1,0-1 1,-1 1 0,0 0 0,0-1 0,0 1 0,-1-1 0,0 1-1,0-1 1,-1-8 0,1 12-28,-1-1 0,0 1 0,1 0 1,-1 0-1,0-1 0,0 1 0,-1 0 0,1 0 0,0 0 0,-1 0 0,1 0 0,-1 1 1,1-1-1,-1 0 0,0 1 0,0-1 0,0 1 0,0-1 0,0 1 0,0 0 0,0 0 1,0 0-1,0 0 0,-1 0 0,1 1 0,0-1 0,-1 1 0,1-1 0,-1 1 0,1 0 0,0 0 1,-1 0-1,-3 0 0,1 1-474,-1 0 1,0 0-1,1 1 1,-1 0-1,1 0 1,-1 0 0,1 1-1,0-1 1,0 1-1,0 0 1,0 1-1,-6 6 1,1-2-3164,-1 0-2820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24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205 112 3320,'5'-27'8746,"-3"-30"-3952,-2 37-3769,0 19-1023,-1 1 0,1-1 0,-1 1 0,1-1 0,0 1 0,-1-1 0,1 1 0,-1-1 0,1 1 0,-1 0 0,0-1 0,1 1 0,-1 0 0,1-1 0,-1 1 0,0 0 1,1 0-1,-1 0 0,1 0 0,-1-1 0,0 1 0,1 0 0,-1 0 0,0 0 0,1 0 0,-1 0 0,0 0 0,1 1 0,-1-1 0,0 0 0,-21 3 41,6 5-38,0 1-1,0 0 1,1 1-1,1 0 0,-1 1 1,-19 20-1,30-26 8,-1-1 1,1 1-1,1-1 0,-1 1 1,1 1-1,-1-1 0,1 0 1,1 1-1,-1-1 0,1 1 1,0 0-1,0 0 1,1 0-1,-2 10 0,3-13-2,0-1 0,0 1-1,0 0 1,0-1-1,1 1 1,-1-1 0,1 1-1,0-1 1,-1 1 0,1-1-1,0 1 1,1-1 0,-1 0-1,0 1 1,1-1 0,-1 0-1,1 0 1,-1 0 0,1 0-1,0 0 1,0-1 0,0 1-1,0 0 1,0-1 0,1 0-1,-1 1 1,0-1 0,1 0-1,-1 0 1,0 0 0,1-1-1,-1 1 1,1 0 0,0-1-1,-1 0 1,6 1 0,-3-1-4,0 0 1,0 0-1,0 0 0,0 0 1,0-1-1,0 0 1,0 0-1,0 0 0,0 0 1,0-1-1,-1 0 1,1 0-1,-1 0 0,1-1 1,7-5-1,-2 0-51,-1 0 0,0-1 1,-1-1-1,1 1 0,8-15 0,-14 18 0,0 0 0,0 1 1,-1-1-1,1 0 0,-1-1 0,-1 1 0,1 0 1,-1 0-1,0-1 0,-1 1 0,1-1 0,-1 1 1,-1-1-1,1 1 0,-1 0 0,0-1 0,-2-7 0,0 27 89,1-1-1,1 1 0,0 0 1,0-1-1,2 15 0,0-21-22,-1 1-1,1 0 0,0 0 1,1-1-1,0 1 0,0-1 1,0 0-1,1 1 0,0-1 1,0 0-1,5 6 0,-7-10-85,0-1-1,1 1 1,-1-1-1,1 0 1,0 0-1,-1 1 1,1-1-1,0 0 1,0 0-1,0-1 1,0 1-1,0 0 1,-1-1-1,1 1 1,0-1-1,1 1 1,-1-1-1,0 0 1,0 0-1,0 0 1,0 0-1,0 0 0,0-1 1,0 1-1,0-1 1,0 1-1,0-1 1,0 0-1,2-1 1,7-3-698,-1 0 0,1-2 0,-1 1 1,9-9-1,-5 5-293,6-6-2899,-1 0-3342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24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4616,'0'0'2208,"0"0"-302,0 0 338,0 0-72,0 0-2036,0 0 1,-1 0-1,1 0 0,0 1 0,-1-1 0,1 0 0,-1 0 0,1 0 1,0 0-1,-1 0 0,1 0 0,0 1 0,0-1 0,-1 0 0,1 0 1,0 1-1,-1-1 0,1 0 0,0 0 0,0 1 0,-1-1 0,1 0 1,0 1-1,0-1 0,0 0 0,-1 1 0,-1 11-29,0 1 1,1-1-1,0 0 0,0 0 1,4 25-1,-2 2 42,-2 6-146,0-21-204,1 0 0,1-1 1,0 1-1,9 39 0,-10-62-415,0-1-173,-2-17-8232,-2 9 2841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24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5264,'0'0'2692,"0"0"224,2-2 807,12-7-2534,1 1-971,0 1 1,1 1 0,0 0-1,0 1 1,0 0-1,0 1 1,1 1 0,0 1-1,32-1 1,-47 4-344,1-1-1,-1 1 0,0 0 1,0-1-1,0 1 1,1 0-1,-1 0 0,0 0 1,0 1-1,-1-1 1,1 0-1,0 1 0,2 2 1,18 24-8263,-13-16 572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5:04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61 113 7368,'0'0'253,"0"0"132,0-29 4747,-1 19-4470,1 0 1,-1 0-1,-4-15 0,4 22-604,1 1 0,-1 0 0,0 0 0,0 0 0,0 0 0,0 0 0,0 1 0,0-1 0,0 0-1,-3-2 1,3 3-42,1 1-1,-1-1 0,1 1 0,-1 0 0,0-1 0,0 1 0,1 0 0,-1-1 0,0 1 0,0 0 0,1 0 0,-1 0 0,0 0 1,0 0-1,1-1 0,-1 1 0,0 1 0,0-1 0,1 0 0,-1 0 0,0 0 0,0 0 0,0 1 0,1-1 0,-1 0 1,0 0-1,1 1 0,-1-1 0,0 1 0,-1 1-14,0 0-1,1-1 1,-1 1 0,1 0 0,-1 0 0,1 0 0,0 0-1,0 0 1,0 1 0,0-1 0,1 0 0,-1 0 0,0 1-1,1-1 1,0 0 0,-1 1 0,1 3 0,-1 43-8,1-46 8,5 47 0,-4-47-3,-1 0-1,1 0 1,0-1-1,0 1 1,-1 0-1,2-1 1,-1 1-1,0-1 1,0 1-1,1-1 1,-1 0-1,1 0 1,0 1-1,0-1 1,0 0-1,2 1 1,-3-2 0,0-1 1,-1 0 0,1 1-1,0-1 1,0 0-1,0 1 1,-1-1 0,1 0-1,0 0 1,0 0-1,0 0 1,0 0 0,0 0-1,-1 0 1,1 0-1,0 0 1,0 0 0,0 0-1,0-1 1,0 1-1,-1 0 1,1 0 0,0-1-1,0 1 1,0-1-1,18-20 6,-16 14 5,1 0 0,-1 0-1,0 0 1,4-15-1,-6 17-5,-1 0 0,1 0 0,-1-1 0,1 1 0,-2 0 0,1 0 0,-1-1 0,1 1 0,-1 0 0,-1 0 0,1 0 0,-1 0 0,0 0 0,0 0 0,0 1 0,-1-1 0,1 1 0,-5-6-1,6 9-119,1 1-155,0 0-148,0 0-190,0 0-1977,0 0-5423,0 0 5172,0 0 789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25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26 4008,'0'-26'12931,"17"214"-11542,-10-80-862,5 1-2711,-35-165-6603,21 53 8095,-6-14-6492</inkml:trace>
  <inkml:trace contextRef="#ctx0" brushRef="#br0" timeOffset="1">1 204 4456,'1'-13'8793,"2"-4"-6156,-1 14-2543,1 1-1,-1 0 1,1 0-1,-1 0 1,1 0 0,0 0-1,-1 0 1,1 1-1,0-1 1,0 1-1,0 0 1,0 0 0,1 0-1,3 0 1,51-7 127,-45 7-159,0-1-13,0 2 1,1-1-1,-1 1 1,0 1 0,13 3-1,15 10-2291,-34-10 600,-1 0 0,0 0 0,0 1 0,8 7 0,-1 1-5768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25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6 149 3776,'0'0'1825,"0"0"-250,0 0-57,14-11 2125,0 1-2874,0 0 1,0 0-1,-1-1 0,22-23 1,-34 32-735,0 1 1,-1 0-1,1 0 1,0-1-1,0 1 1,-1 0-1,1-1 1,-1 1-1,1 0 1,-1-1-1,0 1 1,0-1-1,1 1 1,-1 0-1,0-1 1,0 1-1,0-1 1,-1 1-1,1-1 1,0 1-1,0-1 1,-1 1-1,1 0 1,-1-1-1,1 1 1,-1 0-1,0-1 1,1 1-1,-1 0 1,0 0-1,0 0 1,0 0-1,0-1 1,0 1-1,0 1 1,0-1-1,0 0 1,-1 0-1,-1-1 1,1 1-9,0-1 1,0 1-1,0 0 1,-1 0-1,1 0 1,0 1 0,0-1-1,-1 0 1,1 1-1,-1-1 1,1 1-1,0 0 1,-1 0-1,1 0 1,-1 0-1,1 0 1,0 1 0,-1-1-1,1 1 1,-1 0-1,1-1 1,0 1-1,-4 2 1,3-1-6,0 0 0,1 0 0,-1 0 0,0 1 0,1-1 0,-1 1 0,1 0 0,0-1 0,0 1 0,0 0 0,0 0 0,0 1 0,1-1 0,-1 0 0,1 0 0,0 1 0,0-1 0,0 1 0,1-1 0,-1 1 0,1-1 0,0 1 0,0 0 0,0-1 0,0 1 0,1-1 0,-1 1 0,1-1 0,0 1 0,0-1 0,0 1 0,1-1 0,-1 0 0,3 4 0,-2-3-8,1-1 0,-1 0-1,1 0 1,0 0 0,0 0-1,0 0 1,1 0 0,-1-1-1,0 0 1,1 0 0,0 0-1,-1 0 1,1 0-1,0-1 1,0 1 0,0-1-1,0 0 1,0 0 0,0-1-1,1 1 1,5-1 0,-1 0-65,0 0 0,0 0 0,0-1 0,-1 0 1,1-1-1,0 0 0,-1 0 0,1-1 0,8-4 0,-6 1-434,-1 0-1,0-1 0,0 0 0,-1 0 1,0-1-1,0 0 0,9-13 0,8-17-8159,-19 24 2357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26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2864,'0'0'1423,"0"0"-24,0 0 51,0 0 88,0 0 245,0 0-164,0 0-162,0 0-252,0 0-545,0 0-201,0 0-51,-2 21 570,0 29 77,-1 3-598,8 96 1,-3-142-412,1-8-18,5-18-35,3-31-299,-10 37 200,1 1 0,0-1 0,1 1 1,0 0-1,1 0 0,1 1 0,0-1 0,0 1 0,1 0 0,0 0 0,13-16 0,-18 26 117,-1 0 0,1 1 0,0-1 0,-1 0 0,1 1 0,0-1 0,-1 1-1,1-1 1,0 1 0,-1-1 0,1 1 0,0 0 0,0-1 0,0 1-1,-1 0 1,1 0 0,0-1 0,0 1 0,0 0 0,0 0 0,0 0-1,0 0 1,-1 0 0,1 0 0,0 0 0,0 0 0,0 1 0,0-1-1,0 0 1,1 1 0,-1 0 24,1 1 0,0-1 0,-1 1 0,1-1 0,-1 1 0,0 0 0,1-1 0,-1 1 0,0 0 0,0 0 0,1 4 1,3 6 158,-2-1 1,1 1 0,1 16-1,-3-10-13,-1-10-118,0 0 0,0 0-1,1 0 1,4 10 0,-6-17-54,14-16-267,-2-1-1,1-1 1,11-21 0,13-18-545,-36 55 805,-1 1 0,0-1 0,1 1-1,-1-1 1,0 1 0,1-1 0,-1 1-1,1-1 1,-1 1 0,1-1-1,-1 1 1,1 0 0,0-1 0,-1 1-1,1 0 1,-1-1 0,1 1 0,0 0-1,-1 0 1,1 0 0,0 0 0,-1-1-1,1 1 1,0 0 0,-1 0-1,1 0 1,0 1 0,0-1 0,0 0 36,1 1 0,-1 0 1,0 0-1,0-1 0,0 1 0,0 0 1,0 0-1,0 0 0,0 0 1,0 0-1,0 1 0,0-1 1,0 2-1,21 50 1136,-17-39-1144,20 31-681,-25-44-115,20-1-9471,-15-5 2201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2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3928,'0'0'1882,"0"0"-303,0 0-42,0 0-35,-11 29 2878,11-3-4130,2 0 1,0 0 0,2-1 0,1 1-1,11 35 1,11 59-92,-23-62-171,-2 77-1,-3-72-743,1-62 392,8-21-1895,-8 19 1860,7-35-6443,-5 15 1024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29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6 147 3872,'-5'-29'8282,"5"25"-8047,0 1 0,0-1 0,1 0 0,0 1 0,0-1 0,0 1 0,0-1 0,0 1 0,1-1 0,-1 1 0,1 0 0,0-1 0,0 1 0,0 0 0,1 0 0,3-3 0,2-2-185,-1 0-1,2 1 1,-1 0-1,13-7 1,-19 12-41,0 1 1,0 0-1,0-1 1,0 1-1,0 0 1,0 0-1,1 0 1,-1 1-1,0-1 1,1 0-1,-1 1 1,0 0-1,1-1 1,-1 1-1,1 0 1,-1 0-1,0 0 1,1 1-1,-1-1 1,1 0-1,-1 1 1,0 0-1,1 0 1,-1-1-1,0 1 1,0 0-1,0 1 1,0-1-1,0 0 1,0 1-1,0-1 1,0 1-1,0 0 1,-1-1-1,1 1 1,-1 0-1,1 0 1,-1 0-1,0 0 1,1 0-1,-1 0 0,1 4 1,1 1 37,-1-1 1,1 1 0,-2 0-1,1 0 1,-1 0-1,1 0 1,-2 0-1,1 0 1,-1 0-1,0 0 1,-1 0-1,0 0 1,-3 12-1,1-9-10,0-1-1,-1 0 1,-1 0-1,1 0 1,-1-1 0,-1 1-1,-9 10 1,13-16-50,-1 0-1,0-1 1,1 1 0,-1-1 0,0 1-1,-1-1 1,1 0 0,0 0 0,0-1-1,-1 1 1,1-1 0,-1 0 0,0 0-1,1 0 1,-1 0 0,0 0 0,1-1-1,-1 0 1,0 0 0,0 0 0,1 0-1,-8-1 1,10 0-57,-1 1-1,1-1 1,-1 1-1,1-1 1,-1 0-1,1 0 1,-1 1-1,1-1 1,0 0-1,-1 0 1,1 0-1,0-1 1,0 1-1,0 0 1,0 0-1,0-1 1,0 1-1,0 0 1,0-1-1,1 1 1,-1-1-1,0 1 1,1-1-1,-1-2 1,-3-40-7697,4 43 7476,0-17-7339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30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2232,'0'0'2032,"0"0"-218,0 0-266,0 0-29,0 0 13,0 0-245,0 0-223,0 0-268,3 18 590,3 33-610,-2 77-1,0-6-774,-2-110-18,2-13-2140,4-19-5802,-6 11 1338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30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 4544,'0'0'2209,"0"0"-112,0 0 441,0 0-260,0 0-922,0 0-664,0 0-206,20-6 728,133-33-872,-128 35-1190,0 1-1,28 0 0,-14 8-7995,-26-2 2486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32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4016,'0'0'1916,"0"0"-335,0 0 48,0 0-41,0 0-426,0 0-229,0 0-121,0 0-172,0 0-161,0 0-242,0 0-112,0 0-27,33-13 88,-18 6-1409,-2-2-6468,-7 5 1211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33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81 2400,'0'0'1239,"0"0"154,13-31 6624,-12 29-7910,-1 1 0,1-1 0,-1 1 0,1-1 0,-1 1 0,0-1 1,0 1-1,1-1 0,-1 1 0,0-1 0,0 1 0,-1-1 0,1 0 0,0 1 0,0-1 0,-1 1 0,1-1 1,-1 1-1,1 0 0,-1-1 0,0 1 0,1-1 0,-1 1 0,0 0 0,0 0 0,0-1 0,0 1 0,0 0 0,0 0 1,-2-1-1,0 1-97,1 0 0,-1 0 1,0 1-1,1-1 1,-1 1-1,0 0 0,1 0 1,-1 0-1,0 0 0,0 0 1,1 0-1,-1 1 1,0-1-1,1 1 0,-1 0 1,1 0-1,-4 1 0,-8 4 72,0 1-1,1 0 0,0 1 0,0 0 1,-20 17-1,29-22-60,0 0 0,0 1 1,1-1-1,0 1 0,0-1 1,0 1-1,0 0 0,0 0 1,1 0-1,-1 1 0,1-1 0,0 1 1,1-1-1,-1 1 0,1-1 1,0 1-1,0 0 0,0 0 1,1 0-1,0-1 0,0 11 0,1-13-17,0 1 0,0-1 0,0 0-1,1 1 1,-1-1 0,1 0-1,-1 0 1,1 0 0,0 0-1,-1 0 1,1 0 0,0 0-1,1 0 1,-1-1 0,0 1 0,0-1-1,1 0 1,-1 0 0,0 0-1,1 0 1,-1 0 0,1 0-1,0 0 1,-1-1 0,1 0-1,-1 1 1,1-1 0,5 0 0,4 0-116,0 0-1,0-1 1,-1 0 0,1-1 0,13-3 0,28-17-3137,-19 7-2959,-14 7-1273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33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38 3216,'0'0'1601,"0"0"-96,0 0-185,-6-23 6260,4 21-7514,0 0 0,0 1 1,0 0-1,0-1 0,-1 1 0,1 0 0,0 0 0,-1 0 0,1 1 0,-1-1 0,1 1 1,-1-1-1,1 1 0,-1 0 0,1 0 0,-1 0 0,1 0 0,-1 0 0,-3 1 1,-4 0 10,0 1 1,0 0 0,-16 5-1,17-3-22,0 1 0,0 0-1,0 0 1,1 1 0,-1 0-1,1 0 1,1 1-1,-8 8 1,12-12-30,0 1 1,0 0-1,0 0 0,1 0 1,0 0-1,0 0 0,0 0 1,-3 9-1,4-11-20,1 1 0,0-1 1,-1 1-1,1-1 0,0 1 1,0-1-1,0 1 0,1-1 0,-1 0 1,1 1-1,-1-1 0,1 1 1,0-1-1,0 0 0,0 0 1,0 1-1,2 2 0,-1-2-2,1-1 0,-1 0-1,0 1 1,1-1 0,-1 0 0,1 0-1,0 0 1,0-1 0,0 1-1,-1-1 1,2 0 0,-1 1 0,0-1-1,0-1 1,0 1 0,0 0 0,1-1-1,-1 1 1,0-1 0,0 0 0,1 0-1,-1-1 1,0 1 0,0-1-1,6-1 1,5-1-33,-1-1 1,1 0-1,-1-1 0,19-10 1,-23 11-38,19-13-275,-27 16 324,0 1 1,0-1-1,0 0 0,0 0 1,0 0-1,0 0 1,-1 1-1,1-1 1,0 0-1,-1 0 0,1-1 1,-1 1-1,1 0 1,-1 0-1,1 0 1,-1 0-1,0 0 0,1 0 1,-1-1-1,0 1 1,0 0-1,0-2 0,0 2 15,-1 1 0,1-1 0,-1 0 0,1 1 0,0-1 0,-1 1 0,1-1 0,-1 1-1,0 0 1,1-1 0,-1 1 0,1-1 0,-1 1 0,1 0 0,-1 0 0,0-1-1,1 1 1,-1 0 0,0 0 0,1 0 0,-1-1 0,0 1 0,1 0 0,-1 0-1,0 0 1,1 0 0,-1 0 0,-1 1 0,-12-4 19,14 3-15,-1-1 0,1 1 0,0 0 0,0-1 1,-1 1-1,1 0 0,0-1 0,0 1 0,-1 0 0,1-1 0,0 1 1,0-1-1,0 1 0,0 0 0,0-1 0,0 1 0,-1-1 0,1 1 0,0-1 1,0 1-1,0 0 0,0-1 0,0 1 0,1-1 0,-1 1 0,0 0 1,0-1-1,0 1 0,0-1 0,0 1 0,1 0 0,-1-1 0,0 0 0,2-1-2,0-1 0,0 1 0,0 0 0,0-1-1,0 1 1,0 0 0,0 0 0,1 0-1,-1 1 1,1-1 0,0 1 0,-1-1-1,5-1 1,-2 1 2,0 0-1,1 0 1,-1 0-1,0 1 1,1 0 0,8-2-1,-13 4 11,0-1 0,0 0-1,0 0 1,0 1 0,0-1-1,0 1 1,0-1 0,0 1-1,0-1 1,0 1 0,0-1 0,-1 1-1,1 0 1,0-1 0,0 1-1,-1 0 1,1 0 0,0 0-1,-1-1 1,1 1 0,-1 0 0,1 0-1,-1 0 1,0 0 0,1 0-1,-1 0 1,0 0 0,0 0-1,1 0 1,-1 0 0,0 0 0,0 0-1,0 2 1,-2 45 492,1-31-438,7-28-662,-1 2 0,1-1 0,12-13 0,-16 19 608,1 0-1,0 0 0,1 0 1,-1 1-1,0-1 1,1 1-1,0 0 1,0 0-1,0 0 0,0 1 1,0-1-1,1 1 1,-1 0-1,1 0 0,7-1 1,-11 3 244,13 25 875,-8 4-973,-4-18 202,0-1-1,0 0 1,1 0 0,9 18 0,-12-26-548,1 0 0,0-1 0,0 1 0,0-1 0,1 0-1,-1 1 1,0-1 0,0 0 0,1 0 0,-1 1 0,1-1 0,-1 0 0,1-1 0,1 2 0,-1-1-272,0-1-1,-1 0 1,1 1 0,0-1 0,-1 0-1,1 0 1,0 0 0,0 0 0,-1-1-1,1 1 1,0 0 0,0-1 0,-1 1-1,1-1 1,-1 1 0,1-1 0,1-1-1,6-2-7168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5:04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9744,'0'0'325,"0"0"386,0 0 266,0 0 18,0 0-191,0 0-96,0 0-187,0 0-258,0 0-94,-1 26 223,3-9-314,0 1 1,1-1-1,5 18 1,-6-28-71,1 1 1,-1-1 0,2 1-1,-1-1 1,1 0-1,0 0 1,0-1 0,1 1-1,5 5 1,-10-11-5,1-1 0,-1 0 1,1 1-1,-1-1 0,0 1 0,1-1 1,-1 0-1,1 0 0,-1 1 0,1-1 1,-1 0-1,1 0 0,-1 1 1,1-1-1,-1 0 0,1 0 0,-1 0 1,1 0-1,-1 0 0,1 0 0,-1 0 1,1 0-1,0 0 0,-1 0 0,1 0 1,-1 0-1,1 0 0,-1 0 0,1 0 1,-1-1-1,1 1 0,-1 0 1,1-1-1,13-18 85,2-31 42,-15 46-110,7-26 47,-3 7-137,16-43 1,-21 65-174,6 1-661,7 4-12077,-11-3 12787,4 1-1807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34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9 3016,'0'0'1512,"0"0"-2,0 0 16,0 0 66,0 0-84,-5 28 2893,4-17-4133,2 1 0,-1 0 1,5 21-1,-3-22-206,0-1 1,-1 0-1,0 0 1,-1 1-1,-1 14 1,1-24 21,0-1-12,0 0-18,0 0-19,0 0-10,-1-1-23,0 1 0,0-1 0,1 0 0,-1 1 0,1-1 0,-1 0 0,1 0 0,-1 0 0,1 0 0,-1 1 0,1-1-1,0 0 1,-1 0 0,1 0 0,0 0 0,0 0 0,0 0 0,-1 0 0,1-2 0,-1-19-63,2 11 57,2 1 0,0 0 0,0 1 0,1-1 0,0 1 0,0-1 1,1 1-1,0 0 0,1 1 0,0-1 0,11-10 0,-16 17 28,0 1-1,0-1 1,0 1-1,0 0 1,1 0-1,-1-1 1,0 1-1,1 0 1,-1 0-1,1 0 1,-1 1-1,1-1 1,-1 0-1,1 0 1,0 1-1,-1-1 1,1 1-1,0 0 1,-1-1 0,1 1-1,0 0 1,0 0-1,-1 0 1,1 0-1,0 0 1,0 1-1,-1-1 1,1 0-1,0 1 1,-1-1-1,1 1 1,0 0-1,-1 0 1,1-1-1,-1 1 1,1 0-1,-1 0 1,2 2-1,1 1 40,0 1-1,0 0 0,0 1 0,-1-1 0,0 1 0,0-1 0,-1 1 1,1 0-1,1 7 0,13 29-925,-16-41 352,-1-1-30,0 0-472,0 0-2364,0 0-754,0 0-3678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35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0 157 4448,'0'0'2098,"9"1"3230,12 2-2688,-13-4-2559,0 0 0,0 0 0,0 0 0,0-1 0,0 0 1,0 0-1,0-1 0,-1 0 0,0-1 0,1 0 0,-1 0 0,0 0 0,-1-1 0,1 0 0,-1 0 0,0-1 0,0 1 0,-1-1 0,0-1 0,0 1 0,0-1 0,-1 0 0,5-9 1,-8 14-61,0-1 1,0 1 0,0-1 0,-1 1 0,1-1 0,-1 1 0,0-1 0,0 0 0,1 1 0,-2-1 0,1 0 0,0 1 0,0-1 0,-1 0-1,0 1 1,1-1 0,-1 1 0,0-1 0,-2-1 0,1 3 63,-1 1-1,0 0 1,1 1-1,-1-1 1,0 0-1,1 1 1,-1 0-1,1-1 1,-1 1-1,1 0 1,-1 0-1,-3 3 1,0 0-19,-1 0 1,1 0-1,-1 1 1,1 0-1,0 0 1,1 1-1,-7 8 1,9-10-15,0 0 0,0 0 0,0 0 0,1 0 0,0 1 0,0-1 0,0 1 1,0-1-1,1 1 0,-1 0 0,1 0 0,0 9 0,1-12-36,0 1 0,1-1-1,0 0 1,-1 0 0,1 0 0,0 0-1,0 0 1,0 0 0,0 0 0,1-1-1,-1 1 1,0 0 0,1-1 0,-1 1-1,1-1 1,0 1 0,-1-1 0,1 0-1,0 1 1,0-1 0,0 0 0,0 0-1,0 0 1,0-1 0,0 1 0,0 0-1,0-1 1,0 0 0,4 1 0,3 1-203,-1-1 0,1 0 0,0-1 0,-1 1 0,1-2 0,11-1 0,58-8-2871,-15 1-4998,-37 5 808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35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99 3200,'0'0'1563,"0"0"-128,0 0 80,0 0 105,2-9 2938,0-12-2820,-2 20-1703,0 0 0,0-1 0,0 1 0,0 0 0,0 0 1,0-1-1,0 1 0,0 0 0,-1-1 0,1 1 0,0 0 0,-1 0 0,1-1 0,-1 1 0,0 0 1,1 0-1,-1 0 0,0 0 0,0 0 0,1 0 0,-1 0 0,0 0 0,0 0 0,0 0 1,0 0-1,0 1 0,-1-1 0,1 0 0,0 1 0,0-1 0,0 1 0,-2-1 0,0 1-24,0 0-1,-1 1 1,1-1-1,0 1 1,0 0-1,-1 0 1,1 0-1,0 0 1,0 0-1,0 1 1,1 0-1,-6 3 0,3-2 55,0 2-1,0-1 1,0 0-1,1 1 0,-1 0 1,1 0-1,-6 9 0,9-12-26,-1 0-1,1 0 0,0 1 1,-1-1-1,1 1 0,0-1 1,0 1-1,1-1 0,-1 1 1,1-1-1,-1 1 0,1 0 1,0-1-1,0 1 0,0 0 1,0-1-1,0 1 0,0 0 0,1-1 1,1 5-1,-1-5-22,0-1-1,0 0 0,0 0 1,0 0-1,0 0 1,1 0-1,-1 0 1,0 0-1,0 0 0,1 0 1,-1-1-1,1 1 1,-1 0-1,1-1 1,-1 1-1,1-1 1,1 1-1,32 3 6,-25-4-15,-4 0-147,0 0 0,-1-1 0,1 1 0,-1-1-1,1-1 1,-1 1 0,1-1 0,-1 0 0,0 0-1,0-1 1,0 1 0,0-1 0,0-1 0,6-4-1,-3 1-449,1 0-1,-1 0 1,0-1-1,-1 0 0,0-1 1,10-14-1,6-26-6043,-11 25 1054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35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28 3728,'-11'-28'13710,"10"76"-13324,2 0-1,3 0 1,1 0-1,3-1 1,16 58-1,-23-102-435,0 1 0,0-1 1,0 0-1,0 0 0,1 1 0,-1-1 0,1 0 0,0 0 0,0 0 0,0-1 0,0 1 0,0 0 0,1-1 0,-1 1 0,1-1 0,0 0 0,-1 0 0,5 2 0,5-37-6106,-10 21 1846,-1-1-4018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36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75 5256,'0'0'2684,"-4"1"3070,-8 3-1082,25-12-4625,1 1 1,0 0-1,0 1 0,0 1 0,0 0 1,1 1-1,16-3 0,-13 3-462,12-4-478,7-2-2249,-13 5-2852,-8 2-2298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36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3728,'0'0'1840,"0"0"-96,0 0 81,0 0-93,0 0-357,0 0-414,0 0-253,0 0-108,1 16 447,15 309 2123,-15-306-3059,-1-19-110,0 0-1,0 0 0,0 0 0,0 0 1,0 0-1,0 0 0,0 0 0,0 0 1,0 0-1,0 0 0,1 0 0,-1 0 1,0 0-1,0 0 0,0 0 1,0 0-1,0 0 0,0 0 0,0 0 1,0 0-1,0 0 0,0 0 0,0 0 1,0 0-1,1 0 0,-1 0 0,0 0 1,0 0-1,0 0 0,0 0 0,0 0 1,0 0-1,0 0 0,0 0 0,0 0 1,0 0-1,0 0 0,0 0 0,0 1 1,0-1-1,0 0 0,0 0 1,0 0-1,0 0 0,1 0 0,-1 0 1,0 0-1,0 0 0,0 0 0,0 0 1,0 0-1,0 0 0,0 0 0,0 1 1,0-1-1,0 0 0,0 0 0,0 0 1,0 0-1,0 0 0,0 0 0,-1 0 1,10-27-259,2-7-455,-10 30 721,2 0-1,-1 0 0,0 0 0,1 1 0,-1-1 0,1 1 0,0-1 0,0 1 0,0 0 0,1 0 0,-1 0 1,1 1-1,0-1 0,0 1 0,0 0 0,0 0 0,0 0 0,0 1 0,0-1 0,0 1 0,1 0 0,-1 0 1,1 1-1,-1-1 0,0 1 0,1 0 0,-1 0 0,1 1 0,-1-1 0,1 1 0,-1 0 0,0 0 0,1 0 1,-1 1-1,0-1 0,0 1 0,0 0 0,0 1 0,0-1 0,-1 0 0,1 1 0,-1 0 0,1 0 0,-1 0 1,0 0-1,3 5 0,-4-5 59,0-1 0,-1 0 1,1 1-1,-1-1 0,0 1 0,1-1 1,-1 1-1,0-1 0,-1 1 0,1 0 1,0 0-1,-1-1 0,0 1 0,0 0 1,1 0-1,-2 0 0,1-1 0,0 1 1,0 0-1,-2 5 0,0-4-8,0 1 0,0-1 1,0 1-1,-1-1 0,0 0 0,1 0 0,-2 0 0,1 0 1,0-1-1,-1 1 0,-5 3 0,4-2-38,-1-1-1,0 0 0,0 0 1,0-1-1,0 1 1,0-1-1,-1-1 0,0 1 1,1-1-1,-1 0 1,0-1-1,0 1 0,0-1 1,0-1-1,0 0 1,-1 0-1,-6-1 0,11 1-107,1-1-1,0 0 1,0 0-1,0 0 1,0 0-1,0 0 1,0 0-1,0-1 1,0 1-1,1-1 1,-1 1-1,0-1 1,1 0-1,0 0 1,-1 0-1,1 1 1,0-1-1,0 0 1,0-1-1,0 1 1,0 0-1,0 0 1,0 0-1,0-4 1,1 4-43,0 1 0,0-1 0,0 0 0,-1 0-1,2 0 1,-1 0 0,0 1 0,0-1 0,1 0 0,-1 0 0,1 1 0,-1-1 0,1 0 0,0 0 0,0 1 0,-1-1 0,1 1 0,0-1-1,1 1 1,-1-1 0,0 1 0,0 0 0,1-1 0,-1 1 0,0 0 0,1 0 0,-1 0 0,1 0 0,0 0 0,3-1 0,23-6-7340,-14 4 566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37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7 4312,'0'0'2078,"0"0"-199,0 0 453,0 0 116,-4 1 376,-17 3-1951,18-2-839,1-1 0,0 0 0,-1 1 0,1-1 0,0 1-1,0 0 1,0 0 0,0 0 0,0 0 0,1 0 0,-1 0 0,1 0 0,-1 0-1,1 1 1,0-1 0,0 1 0,0-1 0,0 1 0,0-1 0,0 1 0,1 0-1,-1-1 1,1 1 0,0 0 0,0-1 0,0 6 0,1-4 4,-1 0 1,1-1-1,0 1 1,0 0-1,0-1 1,0 1 0,1-1-1,0 0 1,-1 1-1,1-1 1,0 0-1,1 0 1,-1 0-1,0 0 1,1-1-1,0 1 1,-1 0-1,1-1 1,4 3-1,-5-5-73,1 1 0,0 0 0,-1-1 0,1 1 0,-1-1 0,1 0 0,0 0 0,-1 0 0,1 0 0,0 0 0,-1-1-1,1 1 1,-1-1 0,1 0 0,-1 0 0,1 1 0,-1-2 0,1 1 0,1-1 0,4-2-131,0-1 1,-1 1-1,0-1 1,11-9-1,-13 9 85,0 1 0,-1-1 0,1 0 0,-1 0 0,0 0 0,0-1 0,-1 0 0,0 1-1,0-1 1,0 0 0,0-1 0,-1 1 0,0 0 0,-1-1 0,2-11 0,-3 17 114,0 1 69,0 0 27,8 28 463,-2-1-81,9 37 370,6 72 0,-19-117-841,-1 0 1,-1 0-1,0 0 1,-2-1-1,0 1 1,-1 0-1,-1-1 1,-10 29-1,12-41-14,0-1 0,-1 1 0,1-1 0,-1 0 0,-1 0 0,1 0 0,-1-1 0,1 1 0,-2-1 0,1 0 0,0 0-1,-1 0 1,1-1 0,-1 1 0,0-1 0,0 0 0,-1 0 0,1-1 0,-1 0 0,-7 3 0,8-5-28,-1 1 0,1 0 0,0-1 1,0 0-1,0 0 0,-1-1 0,1 1 0,0-1 0,0 0 0,0-1 0,0 1 1,0-1-1,0 0 0,0 0 0,1-1 0,-1 1 0,1-1 0,-1 0 0,1 0 1,0-1-1,0 1 0,1-1 0,-5-5 0,5 7-45,1-1 0,1 0 0,-1 1 0,0-1 1,1 0-1,-1 0 0,1 0 0,0 0 0,0 0 0,0 0 0,0 0 0,1 0 0,-1 0 0,1 0 0,0-1 1,0-3-1,0 1-73,1 0 1,0 1 0,1-1 0,-1 1 0,1 0 0,0-1-1,1 1 1,4-8 0,1 0-255,0 2 1,1-1-1,1 1 1,0 1-1,0 0 0,19-14 1,-2 5-4110,39-18-1,-33 19-1654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39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3376,'0'0'1688,"0"0"-23,0 0 22,0 0 347,0 0-256,0-1 2166,0 5-3413,1 12-399,1-1 0,0 1 0,6 19 0,-5-23-85,0 0-1,-1 0 1,0 0 0,-1 1 0,0-1-1,-1 0 1,-1 13 0,0-21 155,1-7-85,4-17-58,-3 12-68,1-1-1,0 1 1,0 0-1,6-12 0,5 0 3,1 0-1,0 0 0,2 2 1,0 0-1,1 0 0,1 2 1,21-17-1,-38 33 5,0-1-1,0 0 1,0 0 0,0 1 0,0-1-1,1 1 1,-1-1 0,0 1-1,0-1 1,0 1 0,1 0-1,-1-1 1,0 1 0,0 0-1,1 0 1,-1 0 0,0 0-1,1 0 1,-1 0 0,0 1-1,0-1 1,1 0 0,-1 1-1,0-1 1,0 0 0,0 1-1,1 0 1,-1-1 0,0 1-1,0 0 1,0-1 0,0 1-1,0 0 1,0 0 0,-1 0 0,1 0-1,0 0 1,1 1 0,3 6-19,0 0 0,-1 1 0,0-1 0,5 14 0,3 5-383,-5-14-205,10 15-199,-3-13-4353,-13-14 1363,-1-1-3043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40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91 3344,'0'-10'5631,"0"-12"-1608,0 20-3900,0-1 0,1 1 0,-1 0 0,-1-1 0,1 1 0,0 0 0,-1-1 0,1 1 0,-1 0-1,1-1 1,-1 1 0,0 0 0,0 0 0,0 0 0,0 0 0,-1 0 0,1 0 0,-1 0 0,1 0 0,-1 0 0,1 1 0,-1-1-1,0 1 1,0-1 0,0 1 0,-3-2 0,2 2-89,0 0-1,-1 1 1,1-1-1,0 1 1,0 0-1,0 0 1,0 0-1,-1 1 1,1-1-1,0 1 1,0 0-1,0-1 1,0 1-1,0 1 1,0-1-1,0 0 1,0 1-1,1 0 1,-4 2-1,-2 2 29,0 1-1,1-1 0,0 2 0,1-1 0,-1 1 1,1 0-1,1 0 0,-1 1 0,2-1 0,-1 1 0,-3 12 1,6-17-37,1 0 0,-1 1 1,1-1-1,1 0 0,-1 1 1,1-1-1,-1 1 0,1-1 1,0 1-1,1-1 0,-1 0 1,2 6-1,-1-8-21,0 1 0,0-1 0,0 1 0,1-1 0,-1 1-1,1-1 1,-1 0 0,1 0 0,0 0 0,0 0 0,0 0 0,0 0 0,0 0 0,1 0-1,-1-1 1,0 1 0,1-1 0,-1 0 0,1 0 0,4 2 0,-2-2-15,-1-1 0,0 1 0,0-1 1,1 0-1,-1 0 0,0 0 0,1 0 1,-1-1-1,0 0 0,0 0 0,0 0 1,0 0-1,0-1 0,0 0 0,0 1 0,0-2 1,0 1-1,6-5 0,-2 1-159,0 0 0,0-1 0,0 0-1,-1 0 1,0-1 0,11-16 0,-14 18 110,-1 0 1,0 0-1,0 0 1,0 0-1,-1-1 1,0 1-1,0-1 1,-1 1-1,0-1 1,0 0-1,0 0 1,-1 1-1,-1-14 1,1 19 123,0 1 16,0 0 34,0 0 12,0 0-26,0 0-3,0 0-21,0 0 50,0 0-8,-1 34 527,2-24-535,-1-1 1,1 0-1,1 1 1,0-1-1,5 15 0,-7-23-110,1 1 0,-1-1 0,1 1-1,0-1 1,-1 1 0,1-1 0,0 0 0,0 1-1,0-1 1,0 0 0,1 0 0,-1 0 0,0 1 0,0-1-1,1-1 1,-1 1 0,0 0 0,1 0 0,-1 0-1,1-1 1,-1 1 0,1-1 0,0 1 0,-1-1-1,1 0 1,-1 1 0,1-1 0,0 0 0,-1 0 0,1 0-1,-1 0 1,1-1 0,0 1 0,-1 0 0,1-1-1,-1 1 1,1-1 0,2 0 0,15-8-724,0 0 1,29-20-1,-45 27 739,-1 0 0,1 0-1,-1 0 1,1 0 0,-1-1-1,0 1 1,0-1 0,0 1-1,0-1 1,-1 0 0,1 0-1,-1 0 1,1 0 0,-1 0-1,0 0 1,0-4 0,1 13 94,-1 1 0,1-1 1,0-1-1,0 1 1,0 0-1,1 0 1,3 5-1,6 14 122,4 13-39,5-54-151,5-29-601,-18 30 438,0 1 1,15-19-1,-23 32 142,0 1-1,1 0 1,-1 0 0,0-1-1,1 1 1,-1 0-1,0 0 1,1 0 0,-1-1-1,1 1 1,-1 0 0,0 0-1,1 0 1,-1 0-1,1 0 1,-1 0 0,0 0-1,1 0 1,-1 0-1,1 0 1,-1 0 0,0 0-1,1 0 1,-1 0-1,1 1 1,-1-1 0,0 0-1,1 0 1,-1 0-1,0 1 1,1-1 0,-1 0-1,0 0 1,1 1 0,-1-1-1,0 0 1,0 0-1,1 1 1,-1-1 0,0 0-1,0 1 1,1-1-1,-1 1 1,0-1 0,0 0-1,0 1 1,0-1-1,0 1 1,11 22 470,-10-21-401,1 6 87,1 0 0,-1 1-1,-1-1 1,1 11 0,6 24 178,-8-42-339,0-1-19,0 0 24,0 0 17,2-2-39,-1 0 0,0-1 0,0 1-1,0 0 1,0 0 0,-1-1-1,1 1 1,-1-1 0,1 1 0,-1-4-1,2-5-102,6-11-174,-6 14 244,0 0 0,1 0-1,0 0 1,1 1-1,0-1 1,0 1-1,0 0 1,1 0 0,0 0-1,6-6 1,-10 13 45,-1-1 0,1 1 0,0 0 1,0-1-1,-1 1 0,1 0 0,0 0 1,0-1-1,-1 1 0,1 0 0,0 0 0,0 0 1,0 0-1,-1 0 0,1 0 0,0 0 0,0 0 1,-1 1-1,1-1 0,0 0 0,0 0 1,-1 1-1,1-1 0,0 0 0,-1 1 0,1-1 1,0 1-1,-1-1 0,1 1 0,0-1 1,-1 1-1,1-1 0,-1 1 0,1 0 0,-1-1 1,1 1-1,-1 0 0,0-1 0,1 2 0,16 31 471,-15-29-404,22 44 858,-23-47-919,30-6-1664,-11 1-3869,-19 4 1014,-1 0-4379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2:41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1 208 4168,'0'0'1965,"0"0"-428,0 0 159,0 0 67,0 0-480,22 0 1518,-11 1-2621,0-2 0,0 1 0,0-1 0,13-3 0,-20 2-159,1 0-1,0 0 1,-1 0 0,1 0-1,-1-1 1,0 1 0,0-1-1,0-1 1,0 1 0,0 0-1,4-6 1,0 0 2,-1 0-1,0 0 1,-1-1 0,0 0 0,0 0-1,3-12 1,-7 19 2,-1 1 0,0-1 0,0 0 0,0 0-1,0 0 1,0 0 0,-1 0 0,1 0 0,-1 0 0,0 0 0,0 0 0,0 0 0,0 0-1,0 0 1,-1 0 0,1 0 0,-1 0 0,0 0 0,0 0 0,0 0 0,0 1 0,-1-1-1,1 0 1,-1 1 0,0-1 0,1 1 0,-5-5 0,5 7-2,0-1 0,0 1-1,0 0 1,0-1 0,-1 1 0,1 0 0,0 0 0,0-1 0,0 1 0,0 0 0,0 0 0,0 0-1,-1 1 1,1-1 0,0 0 0,0 0 0,0 1 0,0-1 0,0 0 0,0 1 0,0-1-1,0 1 1,0-1 0,0 1 0,0 0 0,0-1 0,0 1 0,0 0 0,0 0 0,1 0-1,-1 0 1,0-1 0,0 3 0,-28 36 467,26-34-393,-4 6 45,0 0 1,1 1-1,1-1 1,0 1-1,-7 24 0,11-34-122,0 1-1,0 0 1,1 0-1,-1 0 0,1 0 1,0 0-1,0 0 0,0 0 1,0 0-1,0 0 1,1 0-1,-1 0 0,1 0 1,0 0-1,0 0 1,0 0-1,0 0 0,0-1 1,1 1-1,-1 0 0,1-1 1,-1 1-1,1-1 1,0 0-1,0 0 0,1 1 1,-1-1-1,0 0 1,1-1-1,-1 1 0,4 1 1,-3-1-31,1-1-1,0 0 1,0-1 0,-1 1 0,1-1 0,0 1-1,0-1 1,0 0 0,0 0 0,0-1 0,4 0-1,49-13-704,-31 7 81,-4 1-149,-1-1-1,28-13 1,11-8-4942,-42 19 2255,5-1-3542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5:05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6256,'18'-19'3988,"18"-12"-1333,-19 18-2037,-1-2-1,0 0 1,17-22-1,-33 37-598,1 0-1,-1-1 1,1 1 0,-1-1 0,1 1 0,-1-1-1,1 1 1,-1-1 0,0 1 0,1-1 0,-1 0-1,0 1 1,1-1 0,-1 1 0,0-1 0,0 0-1,0 1 1,0-1 0,1 0 0,-1 1 0,0-1-1,0 0 1,0 1 0,0-1 0,-1 0 0,1 1-1,0-1 1,0 0 0,0 1 0,0-1-1,-1 0 1,1 1 0,0-1 0,-1 0 0,1 1-1,0-1 1,-1 1 0,0-1 0,0 0 5,-1 0 0,0 1 0,1-1 0,-1 1 0,0 0 0,0-1 0,1 1 0,-1 0 0,0 0 0,0 0 0,0 0 0,1 0 0,-1 1 0,0-1 0,-2 1 0,0 1-4,0 0 0,0-1 0,0 2 0,0-1 0,0 0 0,1 1 0,-1-1 0,1 1 0,0 0 0,0 0 0,0 1 0,0-1 0,0 0 0,1 1 0,-1 0 0,1 0 0,0 0 0,0 0 0,1 0 0,-1 0 0,1 0 0,0 0 0,0 1 0,-1 5 0,2-7-19,-1 0 0,1 0 1,0 1-1,0-1 0,0 0 1,0 0-1,0 0 0,0 0 1,1 0-1,0 0 0,-1 0 0,1 0 1,0 0-1,1 0 0,-1 0 1,1 0-1,-1-1 0,1 1 1,0 0-1,0-1 0,0 1 1,0-1-1,0 0 0,0 0 0,1 0 1,-1 0-1,1 0 0,-1 0 1,1-1-1,0 1 0,0-1 1,0 0-1,0 0 0,3 1 0,-1-1-19,1 0-1,-1-1 0,0 0 0,1 1 1,-1-2-1,0 1 0,0-1 0,1 0 1,-1 0-1,0 0 0,0-1 0,10-3 1,19-15-3397,-2-4-7922,-18 13 9309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09:44:31.1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 1,'0'0,"0"0,0 0,-1 0,-1 1,-2 2,1-1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6:00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1288,'0'0'396,"0"0"245,0 0 230,0 0 113,0 0-136,0 0-124,0 0-95,0 0-188,0 0-66,0 0 9,0 0-132,0 0-61,0 0-21,0 0-60,0 0-45,0 0-6,0 0-17,0 0-7,0 0 14,0 0 37,0 0 8,0 0 106,0 0-9,0 0 8,0 0 95,31 12 506,-27-12-1452,1 0-1,-1-1 1,0 1-1,1-1 1,-1 0-1,0 0 1,0 0-1,0-1 1,0 1-1,0-1 1,7-4-1,2-1-560,-7 5-154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38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44 4464,'3'-38'2084,"0"32"4128,-2 9-2548,-1 19-1588,-4 32-2179,-3 10 316,3 0 0,7 99 1,-2-156 854,0-6-5352,3-9-7711,-3 3 10390,1-1-608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39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2 109 8288,'0'0'156,"-1"-30"5636,2 28-5713,0 0 0,0 0 0,0 1 1,1-1-1,-1 0 0,1 0 0,-1 1 1,1-1-1,0 1 0,-1-1 0,1 1 1,0 0-1,0-1 0,0 1 0,0 0 1,0 0-1,0 1 0,0-1 0,5-1 1,51-8 302,-36 7-315,-13 2-1069,45-12 2862,-37 5-6028,-3-3-6643,-11 8 8670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39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5016,'0'0'1154,"0"0"-162,0 0 155,0 0 468,0 0-113,0 0-182,0 0-156,-4 29 834,-2 36-571,4 82 1,2-71-5104,-2 0-9232,2-76 10737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39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54 161 7416,'0'0'202,"0"0"512,0 0 548,-4 0 3681,-13 3-4335,15-1-568,0 1 0,0 0 0,0 0 0,0 0 0,0 0-1,0 0 1,1 0 0,-1 0 0,1 0 0,0 1 0,0-1 0,-1 5 0,-5 48 66,5-34-78,1-17-320,1 0-1,-1 0 0,1 1 1,0-1-1,1 0 0,-1 0 1,3 9-1,0-14-9286,1-3 7634,-4 3 1785,4-4-1605</inkml:trace>
  <inkml:trace contextRef="#ctx0" brushRef="#br0" timeOffset="1">90 1 9776,'0'0'314,"0"0"489,0 0 416,0 0 234,-9 29 970,5 11-4300,4-27-2343,2 0-3806,-1-5 6169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40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6400,'0'0'694,"0"0"286,0 0 236,0 0 155,0 0-124,0 0-363,0 0-108,0 0-43,0 0-294,0 0-211,12 28 356,-9-9-603,0 1 0,-2 0 0,0-1 0,-1 1 0,-1-1 1,0 1-1,-7 26 0,7-41 408,0-5-4043,0-9-5788,1 5 8592,0-2-986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40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5704,'0'0'964,"0"0"58,0 0 284,0 0 383,0 0-290,0 0-237,0 0-138,0 0-430,0 0-262,0 0-74,28-14 324,-17 12-841,-1 1 0,1 0 1,13 1-1,-12 0-4165,-1 2-4125,-3-2 6529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41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22 7784,'0'0'182,"0"0"358,0 0 292,0 0 223,0 0 5,-29-18 2691,27 17-3712,-1 1 0,1-1 0,0 0 1,0 1-1,-1 0 0,1-1 1,0 1-1,-1 0 0,1 0 0,0 0 1,-1 1-1,1-1 0,0 0 1,0 1-1,-1 0 0,1-1 1,0 1-1,0 0 0,0 0 0,0 0 1,-3 3-1,1-2-14,1 1 1,0 0-1,0 0 0,0 1 1,1-1-1,-1 1 0,1-1 0,-1 1 1,1 0-1,0 0 0,-1 5 1,1-3-25,0 0 0,0 0 1,1 0-1,0 0 1,0 0-1,1 0 1,0 12-1,0-15-2,0 0 0,1 0 1,-1 0-1,1 0 0,0 0 0,0 0 0,0 0 1,0-1-1,0 1 0,0 0 0,1 0 0,0-1 1,-1 1-1,1-1 0,3 3 0,-3-4-69,0 1 1,0-1-1,0 0 0,0 0 0,0-1 1,0 1-1,0 0 0,0-1 0,1 1 1,-1-1-1,0 0 0,0 0 0,1 0 1,-1 0-1,4 0 0,38-8-7731,-29 5 2397,2-1 3363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42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32 2616,'0'0'433,"0"0"582,0 0 129,0 0-71,-22-30 6166,21 30-7180,-1-1 0,0 1 0,1 0 0,-1-1 0,1 1 1,-1 0-1,0 0 0,1 0 0,-1 1 0,1-1 1,-1 0-1,1 0 0,-1 1 0,1-1 0,-1 1 0,1-1 1,-1 1-1,1 0 0,-1 0 0,1 0 0,0 0 1,-1-1-1,1 2 0,0-1 0,0 0 0,0 0 0,-2 2 1,0 1 8,-1 0 0,1 1 0,-1-1 0,1 1 0,1 0 0,-4 8 0,2-5-62,2 0 0,-1 1 0,1-1 1,0 1-1,1 0 0,0-1 0,1 1 0,-1 0 0,2 0 1,1 10-1,-2-18-9,0-1 0,1 0 0,-1 0 0,1 1 0,-1-1 0,1 0 0,-1 0 1,1 0-1,-1 0 0,1 0 0,-1 0 0,1 0 0,-1 0 0,1 0 0,-1 0 0,1 0 0,-1 0 0,1 0 0,-1 0 1,1 0-1,-1 0 0,1-1 0,-1 1 0,1 0 0,-1 0 0,0 0 0,1-1 0,-1 1 0,1 0 0,-1-1 0,0 1 1,1 0-1,-1-1 0,0 1 0,1-1 0,15-11-93,-9 5 55,-1-1 0,0 1 0,0-1 0,4-9 1,-8 15 43,-1 0 1,0 0 0,0-1 0,0 1 0,0 0 0,0-1 0,0 1 0,-1-1-1,1 0 1,-1 1 0,0-1 0,0 1 0,0-1 0,0 1 0,0-1 0,0 0-1,-1 1 1,1-1 0,-1 1 0,-1-4 0,2 6 29,0 0-9,0 0-6,0 0-4,25-9-11,-8 7-2,-11 1 15,0 0 1,0 0 0,0 1 0,0 0 0,0 0 0,0 1 0,10 1 0,-14-1-6,-1 0-1,0 0 1,0 0 0,1 1-1,-1-1 1,0 0 0,0 0-1,-1 1 1,1-1 0,0 1-1,0-1 1,-1 1 0,1-1-1,0 1 1,-1-1 0,0 1-1,1 0 1,-1-1 0,0 1-1,0 0 1,0-1 0,0 1-1,0-1 1,0 1 0,-1 2-1,-7 42 6,-5-13 18,10-29-27,8-21-44,-3 11 45,3-9-55,1 1 1,13-27-1,-17 38 58,-1 1-1,1-1 1,0 0-1,0 1 1,0-1-1,0 1 1,0 0-1,0-1 0,1 1 1,-1 0-1,1 0 1,-1 1-1,1-1 1,0 0-1,0 1 1,0 0-1,0 0 1,0 0-1,0 0 1,6-1-1,-8 2 1,0 0 0,0 1-1,0-1 1,0 0 0,0 1 0,0-1 0,0 0-1,0 1 1,0-1 0,0 1 0,0 0-1,0-1 1,0 1 0,0 0 0,-1 0-1,1-1 1,0 1 0,0 0 0,-1 0-1,1 0 1,-1 0 0,1 0 0,-1 0-1,1 0 1,-1 0 0,0 0 0,1 0 0,-1 0-1,0 0 1,0 0 0,0 0 0,1 0-1,-1 0 1,-1 1 0,1 1 0,-3 49 263,1-37-195,0 38-301,2-52-86,0-1-101,0 0-2011,0 0-5831,0 0 5289,0 0 791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5:14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5696,'0'0'238,"0"0"390,0 0 147,0 0 96,0 0 231,0 0 140,0 0-136,0 0-200,0 0-154,0 0-194,0 25 469,-1 34-696,-12 104-1,3-117-4823,-2 0-4761,10-39 7447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42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25 6760,'0'0'209,"0"0"428,0 0 447,0 0 327,0 0-106,0 0-155,0 0-325,0 0-110,0 0-66,0 0-349,0 0-136,-12 14 307,7 11-391,1 1 0,0 0 0,1 45 0,3-70-118,0-12 26,-1 0 0,1 1 1,1-1-1,0 1 0,1-1 0,0 1 0,0 0 0,1-1 0,7-16 1,-8 22 30,0-1 0,1 0 1,-1 1-1,1 0 0,1 0 1,-1 0-1,1 0 1,5-6-1,-8 10-7,1-1 0,0 1-1,0 0 1,-1 0 0,1 0 0,0 0 0,0 0 0,0 1-1,0-1 1,0 0 0,0 1 0,0 0 0,0-1-1,0 1 1,0 0 0,0 0 0,1 0 0,-1 0 0,0 0-1,0 1 1,0-1 0,0 1 0,0-1 0,0 1-1,0 0 1,0 0 0,1 1 0,0-1 45,0 1-1,-1-1 1,1 1 0,-1 0 0,1 0-1,-1 0 1,0 0 0,0 0 0,0 0-1,0 1 1,0-1 0,0 1 0,-1-1-1,1 1 1,-1 0 0,0-1 0,0 1 0,2 5-1,2 24-2461,-5-16-2357,1-1-3449,-1-10 6170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43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0 142 8280,'0'0'160,"28"-15"2762,-23 12-2929,12-8 604,0-1 1,-1 0-1,-1-1 0,0-1 0,13-16 0,-27 30-574,0-1-1,-1 1 0,1-1 1,0 1-1,-1-1 0,1 1 1,-1-1-1,1 1 0,-1-1 1,0 0-1,1 0 1,-1 1-1,1-1 0,-1 0 1,0 1-1,0-1 0,0 0 1,1 0-1,-1 1 0,0-1 1,0 0-1,0 0 1,0 0-1,0 1 0,0-1 1,0 0-1,0 0 0,-1 0 1,1 1-1,0-1 0,0 0 1,-1 1-1,1-1 1,0 0-1,-1 0 0,1 1 1,-1-1-1,1 1 0,-1-2 1,-1 2 11,1-1 1,-1 1-1,1-1 1,-1 1-1,1-1 1,-1 1-1,1 0 1,-1 0 0,0 0-1,1 0 1,-1 0-1,1 0 1,-1 0-1,1 1 1,-1-1-1,1 1 1,-1-1-1,-1 1 1,-4 2 14,0 0 0,1 0 1,-1 0-1,1 1 0,0 0 1,0 0-1,-9 9 0,13-11-37,1-1 0,-1 1 0,1 0 0,-1 0 0,1 1 0,0-1 0,0 0 0,0 0 0,0 1 0,0-1 0,0 0 0,1 1 0,-1-1 0,1 1 0,-1-1 0,1 1 0,0-1 0,0 0 0,0 1 0,1-1 0,-1 1 0,0-1 0,1 1 0,0-1 0,-1 1 0,3 3 0,-2-4-160,0 0-1,0-1 1,0 1-1,1 0 0,-1 0 1,1-1-1,-1 1 0,1-1 1,-1 1-1,1-1 0,0 0 1,0 1-1,-1-1 1,1 0-1,0 0 0,0 0 1,0-1-1,0 1 0,0 0 1,0-1-1,1 1 0,-1-1 1,0 0-1,0 0 0,0 0 1,0 0-1,1 0 1,-1 0-1,3-1 0,0 0-547,1 0 0,-1 0 1,1-1-1,-1 0 0,1 0 0,-1 0 0,0 0 0,0-1 0,0 0 0,5-4 0,-3 1-2241,0 1 789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43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22 9560,'0'0'1208,"0"0"-344,0 0-102,-22-19 2353,19 18-3074,0 1-1,1-1 1,-1 1 0,0 0 0,0 0-1,0 0 1,0 0 0,1 0-1,-1 1 1,0-1 0,0 1 0,0 0-1,1-1 1,-1 1 0,1 1 0,-1-1-1,0 0 1,1 1 0,0-1-1,-4 4 1,2-2 38,-1 1 0,1-1-1,1 1 1,-1 0 0,0 1 0,1-1-1,0 1 1,0-1 0,-4 9-1,5-9-110,0 1-1,1 0 0,-1 1 1,1-1-1,0 0 0,1 0 1,-1 0-1,1 1 0,0-1 1,0 0-1,2 11 0,-2-15 17,1 0 1,-1 1-1,1-1 0,-1 1 0,1-1 0,0 0 0,-1 1 1,1-1-1,0 0 0,0 0 0,0 0 0,0 0 0,0 0 1,0 0-1,0 0 0,0 0 0,1 0 0,0 1 0,1-1 4,-1-1-1,0 1 1,0-1-1,0 0 0,0 1 1,1-1-1,-1 0 1,0 0-1,0 0 0,0 0 1,1-1-1,-1 1 1,0-1-1,0 1 0,4-3 1,0 1-224,0-1 0,0 0 0,-1 0 0,1 0 0,-1-1 0,0 0 0,8-8 0,17-19-6296,-17 17 532,-1 1 4171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44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8784,'0'0'713,"0"0"426,-5 5 3720,-6 6-3901,-2 17-802,0 0 1,2 0-1,2 1 1,0 0-1,-7 48 0,15-13-1661,2-71 498,5-9-7098,-1 0 3380,-2 2 2684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44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11360,'0'0'501,"-8"15"4533,12-14-5044,0 0-1,0 0 1,0 0-1,0-1 0,0 1 1,0-1-1,0 0 1,0 0-1,0 0 0,0-1 1,0 1-1,6-3 1,6 1-193,33-3-1883,-16 2-8382,-29 2 8516,8 0-89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45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46 8384,'0'0'373,"0"-6"2841,1-18-1259,-3 22-1875,-1 0 0,0 1-1,0-1 1,0 1-1,0-1 1,0 1 0,0 0-1,0 0 1,0 0 0,0 0-1,-1 1 1,1-1 0,0 1-1,0 0 1,-1 0 0,1 0-1,0 1 1,-4 0-1,2 0-36,1 0-1,-1 1 0,0 0 0,1 0 1,-1 0-1,1 1 0,0-1 0,0 1 1,0 0-1,0 1 0,-4 3 0,3-3-39,1 1 0,0 0 0,0-1 0,1 2-1,-1-1 1,1 0 0,0 0 0,0 1 0,1 0 0,0-1 0,0 1-1,0 0 1,1 0 0,0 0 0,0 0 0,0 1 0,1-1 0,0 0-1,0 0 1,1 7 0,-1-12-6,0 0-1,0 0 0,1 0 1,-1 0-1,0 0 0,1 0 1,-1 0-1,1 0 0,-1 0 1,1 0-1,-1 0 0,1 0 1,0 0-1,0 0 0,-1 0 1,1-1-1,0 1 0,0 0 1,0 0-1,0-1 0,0 1 1,0-1-1,0 1 0,0-1 1,2 1-1,-1-1-14,0 0 0,-1 0 0,1 0 0,0 0 0,0 0 0,0-1 0,0 1 0,0-1 0,0 1 0,0-1-1,-1 0 1,1 0 0,2-1 0,4-3-80,-1 0-1,-1 0 0,1-1 1,-1 0-1,9-9 0,-4 1 69,0-1 1,-1 0-1,0 0 0,-1-1 0,10-25 1,-21 58 149,2 0 0,0-1 0,0 1 0,2 0 0,3 17 0,-5-33-132,0-1 1,0 1 0,0 0 0,0 0 0,1 0 0,-1-1 0,0 1 0,0 0 0,1 0-1,-1 0 1,0-1 0,1 1 0,-1 0 0,1-1 0,-1 1 0,1 0 0,-1-1 0,1 1-1,-1 0 1,1-1 0,0 1 0,-1-1 0,1 1 0,0-1 0,0 0 0,1 1 0,-1-1-8,0 0 0,0 0 0,0 0 0,0-1 1,1 1-1,-1 0 0,0-1 0,0 1 1,0-1-1,0 1 0,0-1 0,0 1 0,0-1 1,0 0-1,0 1 0,1-2 0,31-38-1771,-32 38 1526,10-14-1206,19-24-1290,-7 17-4868,-19 20 6560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45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6 2048,'0'0'507,"0"0"590,0 0 363,0 0-114,0 0-91,0 0 90,0 0-91,0 0-182,0 0-108,0 0-282,-15 32 1752,11-17-2390,1 0 0,1 0 0,0 1 0,0 15 0,23-56-216,-12 13 145,3-4 37,0 1-1,0 0 0,29-25 0,-40 39-1,-1 1 0,1-1 0,0 1 0,-1-1 0,1 1 0,0-1-1,-1 1 1,1 0 0,0-1 0,0 1 0,-1 0 0,1-1 0,0 1 0,0 0 0,-1 0 0,1 0-1,0 0 1,0 0 0,0 0 0,-1 0 0,1 0 0,0 0 0,0 0 0,0 1 0,-1-1 0,1 0-1,0 0 1,0 1 0,-1-1 0,1 1 0,0-1 0,-1 0 0,1 1 0,0-1 0,-1 1 0,1 0-1,-1-1 1,1 1 0,-1-1 0,1 1 0,-1 0 0,1-1 0,-1 1 0,0 0 0,1 0 0,-1-1-1,0 1 1,1 1 0,2 7-185,0 1 0,0-1 0,1 16 0,1-3-3022,-1-14-4665,-2-2 5677,2 0 244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46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89 275 4504,'6'-7'6837,"5"-10"-3864,-11-2-2127,0 18-821,0 1 1,-1-1 0,1 1-1,0 0 1,0-1 0,-1 1-1,1-1 1,0 1 0,0 0-1,-1-1 1,1 1 0,-1 0-1,1 0 1,0-1 0,-1 1-1,1 0 1,0 0 0,-1 0 0,1 0-1,-1-1 1,1 1 0,-1 0-1,1 0 1,-1 0 0,-1 0 40,0 0 1,0 1-1,0-1 1,0 1 0,1-1-1,-1 1 1,0-1 0,0 1-1,0 0 1,1 0-1,-1 0 1,1 0 0,-1 0-1,-2 3 1,-5 4 126,0 1 1,1 0-1,-14 18 1,19-23-189,1-1-1,0 0 1,0 1 0,0 0 0,1-1 0,-1 1-1,1 0 1,0 0 0,0 0 0,0 0 0,1 0-1,-1 0 1,1 0 0,0 0 0,1 7-1,-1-10-15,0-1-1,0 0 0,0 1 0,0-1 0,0 0 1,0 1-1,0-1 0,0 0 0,0 1 0,0-1 1,1 0-1,-1 1 0,0-1 0,0 0 0,0 1 1,1-1-1,-1 0 0,0 0 0,0 1 0,1-1 1,-1 0-1,0 0 0,1 1 0,-1-1 0,0 0 1,1 0-1,-1 0 0,0 0 0,1 0 0,-1 0 1,0 1-1,1-1 0,-1 0 0,0 0 0,1 0 1,0 0-1,14-8-414,9-18-366,-13 10 353,-2-1 0,0 0 1,0 0-1,-2-1 0,0 0 0,-1 0 0,-1 0 1,-1-1-1,0 0 0,1-29 0,-5 43 538,1-9 778,-1 0 1,0 0 0,-1 0 0,-1 0 0,-4-18-1,6 31-563,0 1 7,-8 19 416,5 11-574,0 0-1,2 1 1,4 44-1,-1-35-288,-2-23-1126,5 48 1139,-1-45-4614,3-2-5469,-4-14 8061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47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5848,'9'-29'7668,"-9"28"-7619,0 1 1,0 0 0,0-1 0,0 1 0,0 0-1,0-1 1,0 1 0,0-1 0,1 1 0,-1 0-1,0-1 1,0 1 0,0 0 0,0-1 0,0 1-1,1 0 1,-1-1 0,0 1 0,0 0 0,1-1-1,-1 1 1,0 0 0,0 0 0,1 0 0,-1-1-1,0 1 1,1 0 0,-1 0 0,0 0 0,1-1-1,-1 1 1,0 0 0,1 0 0,-1 0 0,0 0-1,1 0 1,-1 0 0,1 0 0,-1 0 0,0 0-1,1 0 1,-1 0 0,1 0 0,7 20 652,1 44-829,-7-54 339,-1 2-200,-1-8-21,0 0 0,0 0 0,0 0 0,1 0 0,0 0 0,-1 0 0,1 0 0,1-1 0,-1 1 0,1 0 0,-1-1 0,5 7 0,-4-11-15,-1-1 1,0 0-1,1 1 0,-1-1 1,0 0-1,0 0 0,0 0 1,0 0-1,-1 0 0,2-4 1,3-12-105,-5 14 115,1 0-1,0-1 1,0 1 0,0 0-1,1 0 1,-1 1 0,1-1-1,0 0 1,0 0 0,1 1-1,-1-1 1,1 1 0,-1 0-1,1 0 1,4-4 0,-6 7 16,-1 0 1,1 0 0,-1 0 0,1 0 0,-1 0-1,1 0 1,-1 0 0,1 0 0,-1 0 0,1 0-1,-1 0 1,1 0 0,-1 0 0,1 1 0,-1-1-1,1 0 1,-1 0 0,0 1 0,1-1 0,-1 0-1,1 0 1,-1 1 0,0-1 0,1 1 0,-1-1-1,0 0 1,0 1 0,1-1 0,-1 1 0,13 19 29,-5-9-11,-5-8 6,0 0 1,0 0-1,0-1 0,0 1 0,0-1 1,0 0-1,0 0 0,1 0 1,-1 0-1,1-1 0,6 3 1,-8-4-12,0 0 0,0 0 0,0 0 0,0 0 0,0-1 0,0 1 1,0-1-1,-1 1 0,1-1 0,0 1 0,0-1 0,0 0 0,0 0 0,-1 0 1,1 0-1,0 0 0,-1-1 0,1 1 0,-1 0 0,1-1 0,-1 1 0,0-1 1,0 1-1,2-4 0,13-26 19,-14 26-217,0 1 1,0-1-1,0 1 1,0 0-1,1-1 1,-1 1-1,1 0 1,0 1-1,7-7 1,-4 7-818,4 6-9086,-6-1 8154,1 1-6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47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57 10352,'-8'-25'4629,"7"22"-4527,0 1 1,-1 0-1,1 0 0,-1 0 1,1 0-1,-1 0 0,0 0 1,1 0-1,-1 0 0,0 1 1,0-1-1,-1 1 0,1 0 1,0-1-1,0 1 0,-5-2 1,5 3-92,0 0 0,0 1 0,0-1 1,1 0-1,-1 1 0,0-1 1,0 1-1,0-1 0,0 1 0,1 0 1,-1 0-1,0 0 0,1 0 1,-1 0-1,1 0 0,-1 0 0,1 1 1,-1-1-1,1 0 0,0 1 1,0-1-1,0 1 0,-2 3 0,-2 2-2,1 0-1,0 1 0,0 0 0,0-1 0,-3 15 0,6-20-15,0 0-1,1-1 1,-1 1 0,1 0-1,-1 0 1,1 0 0,-1 0-1,1 0 1,0 0 0,0 0-1,0 0 1,0 0 0,1 0-1,-1 0 1,0 0-1,1 0 1,0 0 0,-1 0-1,1 0 1,0 0 0,0 0-1,0-1 1,0 1 0,0 0-1,0-1 1,1 1 0,-1-1-1,0 1 1,3 1-1,-2-2-61,1-1-1,-1 1 1,0-1-1,0 0 1,0 0-1,0 0 1,0 0-1,0 0 0,0 0 1,0-1-1,0 1 1,0 0-1,0-1 1,0 0-1,0 0 1,0 1-1,0-1 0,0 0 1,0-1-1,-1 1 1,1 0-1,0 0 1,-1-1-1,1 1 1,1-3-1,36-41-3365,-12-2 2082,-13 15 4955,-14 31-2730,0 1-421,-1 37 1038,1-24-1336,1 0 1,0 0-1,4 16 0,-5-26-236,0-1-1,0 0 1,1 0-1,-1 0 1,1 0-1,0 1 1,0-1-1,0 0 1,0 0-1,0-1 0,0 1 1,0 0-1,0 0 1,1 0-1,-1-1 1,1 1-1,0-1 1,-1 1-1,1-1 0,0 0 1,0 1-1,0-1 1,-1 0-1,1 0 1,1 0-1,-1-1 1,0 1-1,3 0 1,10-5-11292,-9 0 9843,2-1-381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5:14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10704,'0'0'173,"14"-13"1503,-6 7-1414,0-1 1,1 1-1,-1 1 0,1 0 1,0 0-1,1 1 1,-1 0-1,1 0 0,0 1 1,13-3-1,19 3-3623,4 7-5000,-26-1 6275,1 0 463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47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9136,'0'0'1678,"0"0"97,0 0-106,-12 29 499,8-21-2221,-12 37 121,15-43-241,0 1 0,0-1 0,1 1 0,-1-1 1,1 1-1,-1 0 0,1 0 0,0-1 0,0 1 0,0 0 0,1-1 1,-1 1-1,2 3 0,0-5-8753,2-2 5948,-3 1 2684,2-2-1521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48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13192,'0'0'768,"0"0"224,0 0-384,0 0 24,-3 0-281,0 0-175,0 2-136,0-1-112,0 1-215,0-1-17,0 2 8,0 0-200,1 0 32,0 1 64,2 3-11000,-1-1 10640,0 1-1512</inkml:trace>
  <inkml:trace contextRef="#ctx0" brushRef="#br0" timeOffset="1">188 27 10584,'0'0'1868,"-2"-4"2750,-1 9-4587,-1-1 0,1 1-1,0 0 1,0-1 0,1 1 0,-1 1 0,1-1-1,0 0 1,1 0 0,-1 1 0,1-1 0,0 7-1,-2 14-31,1 35 0,1-25-37,0 2 943,1-25-3442,1-14-2516,0-7-3677,-1 2 6723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48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9616,'-7'0'6004,"-3"0"-3775,27 3-3089,-1-2 0,1 0 1,20-2-1,-6 0-11542,-19 1 10402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49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10 8000,'0'0'1408,"0"0"-232,0 0-472,-4-2-352,1 0-168,1 0-720,2 2-400,0-3-7016,0 3 7352,0 0-1192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51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38 8272,'0'0'162,"-10"-13"5213,-3-2-3936,11 14-1429,0 0 1,0 0 0,0-1 0,0 2 0,0-1 0,-1 0 0,1 0 0,0 1-1,0-1 1,-1 1 0,1 0 0,0-1 0,-1 1 0,1 0 0,-1 0 0,1 1 0,0-1-1,0 1 1,-1-1 0,-2 2 0,2-1 22,0 1 0,-1 0-1,1 0 1,0 0 0,0 1 0,0-1 0,0 1-1,1 0 1,-1-1 0,1 1 0,-3 5 0,-2 2 43,2 0 1,-1 1 0,1 0 0,1 0 0,0 0 0,-4 22 0,6-25-79,-10 77-159,11-77 132,1 1 1,0 0 0,0-1 0,1 1 0,0 0 0,0-1 0,5 14 0,-5-20-88,0 1 1,0-1-1,0 0 1,1 0 0,-1 0-1,1 0 1,-1 0 0,1-1-1,0 1 1,0 0 0,0-1-1,-1 1 1,2-1 0,-1 0-1,0 1 1,0-1 0,0 0-1,3 1 1,2 0-1860,-1-1 0,0 0 0,0 1 0,1-2 0,11 1 1,-2-1 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52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86 1136,'-33'-12'8464,"41"31"-2908,-5-10-5522,0 1 0,-1-1 0,1 1 0,0 14 0,-3-22-33,2 16-18,-1 0 0,-1-1 0,0 1 0,-1-1 0,-1 1 0,-7 28 0,0-91-318,6 18 302,0 14 30,2 0 0,-1 0 0,2 1 0,0-1 1,0 0-1,1 0 0,1 0 0,3-12 0,-5 24 10,0 0 1,0 0-1,1 0 0,-1 1 1,0-1-1,1 0 0,-1 0 0,1 0 1,-1 1-1,1-1 0,-1 0 1,1 1-1,0-1 0,-1 0 0,1 1 1,0-1-1,-1 1 0,1-1 1,0 1-1,0 0 0,0-1 0,-1 1 1,1 0-1,0-1 0,0 1 0,1 0 1,0 0 1,0 0 1,-1 0-1,1 1 0,0-1 1,-1 1-1,1-1 1,0 1-1,-1 0 0,1 0 1,-1-1-1,1 1 1,-1 0-1,2 2 1,6 5 40,1 1 1,-2 0 0,10 12 0,-12-13 8,15 19 91,22 25-10,-39-48-133,0 0 0,0 0 1,1-1-1,-1 0 0,1 1 0,0-1 0,0-1 0,0 1 0,6 2 0,-10-5-4,0 0 0,0 0 0,0 0 0,-1 0 0,1 0 0,0 0 0,0 0 0,0 0 0,0 0 0,-1 0 0,1 0 0,0 0 0,0 0 0,0-1 0,0 1 0,-1 0 0,1-1 0,0 1 0,-1 0 0,1-1 0,0 1-1,0-1 1,-1 0 0,1 1 0,-1-1 0,1 0 0,13-25 58,-4-32 16,-11-53-13,-1 42-19,2 69-201,0 0-123,0 0-134,4 7-11837,-3-5 11120,2 2-727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52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54 5768,'-1'-3'442,"0"1"0,0-1-1,0 1 1,0-1 0,0 1 0,0-1 0,-1 1 0,1 0 0,-1-1 0,0 1-1,1 0 1,-1 0 0,0 0 0,0 1 0,-1-1 0,1 0 0,-4-2 0,4 3-352,-1-1-1,0 1 1,0-1 0,1 1 0,-1 0 0,0 0 0,0 0 0,0 1 0,0-1 0,0 1 0,0-1 0,0 1 0,-1 0 0,1 0 0,0 0 0,0 1 0,0-1 0,0 1 0,0 0-1,0-1 1,0 2 0,0-1 0,1 0 0,-6 3 0,6-2-85,0 0 1,1 1-1,-1-1 0,1 0 0,-1 1 1,1-1-1,0 1 0,0-1 0,0 1 0,0 0 1,0-1-1,1 1 0,-1 0 0,1 0 1,-1-1-1,1 1 0,0 0 0,0 0 0,1 0 1,-1-1-1,1 1 0,-1 0 0,2 3 1,0 0-21,-1 1 1,1-1-1,1 0 1,-1 1 0,1-1-1,0-1 1,1 1 0,6 9-1,-9-14 7,0 1-1,0-1 1,0 0 0,1 1-1,-1-1 1,0 0-1,0 0 1,1 0-1,-1 0 1,0 0 0,1 0-1,-1 0 1,1-1-1,0 1 1,-1 0 0,1-1-1,-1 1 1,1-1-1,0 0 1,0 0 0,-1 1-1,1-1 1,0 0-1,-1 0 1,1-1 0,0 1-1,-1 0 1,1-1-1,0 1 1,-1-1-1,1 1 1,-1-1 0,1 0-1,0 1 1,-1-1-1,0 0 1,1 0 0,-1 0-1,0 0 1,1 0-1,-1-1 1,0 1 0,0 0-1,0-1 1,0 1-1,0 0 1,0-1 0,0-1-1,3-2-8,-1-1-1,0 1 1,-1-1-1,1 0 0,-1 0 1,0 0-1,-1 0 1,1 0-1,-1 0 1,-1 0-1,1 0 1,-1-8-1,-4-5-1458,2 12-2217,-1 1-4684,1 3 6605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53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37 7032,'0'0'290,"-2"-13"5598,-2-1-3865,1 13-1989,0-1 1,1 1 0,-1 0-1,0 0 1,0 0 0,-1 0-1,1 1 1,0-1-1,0 1 1,0 0 0,0 0-1,0 0 1,-1 0-1,1 1 1,0-1 0,0 1-1,0 0 1,0-1 0,0 2-1,0-1 1,0 0-1,0 0 1,1 1 0,-1 0-1,0-1 1,1 1 0,-1 0-1,-2 4 1,0-3-25,1 1 1,0 0 0,0 0-1,0 0 1,1 1-1,-1-1 1,1 1-1,0 0 1,1 0 0,-1 0-1,1 0 1,0 1-1,0-1 1,0 1 0,0 5-1,2-8-14,-1-1-1,1 0 0,0 0 1,0 0-1,0 1 1,1-1-1,-1 0 1,0 0-1,1 0 1,-1 0-1,1 0 0,0 0 1,0 0-1,0 0 1,0 0-1,0 0 1,0 0-1,1 0 1,-1 0-1,0-1 0,1 1 1,0-1-1,-1 1 1,1-1-1,0 0 1,-1 1-1,1-1 1,3 1-1,-2 0-380,1-1 1,-1-1-1,0 1 1,0 0-1,0-1 0,1 0 1,5 0-1,26-7-10847,-20 2 9275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53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56 4848,'0'0'184,"0"0"312,0 0 301,0 0 66,0 0-173,0 0-8,-8-31 4971,8 29-5620,-1 1 0,0-1 0,1 1 0,-1 0 0,0-1 0,0 1 0,0 0 0,0 0 0,0-1 0,0 1 0,0 0 0,0 0-1,0 0 1,0 0 0,-1 1 0,1-1 0,0 0 0,-1 0 0,1 1 0,-1-1 0,1 1 0,0-1 0,-1 1 0,1 0 0,-1 0 0,0-1 0,1 1 0,-1 0 0,1 0 0,-1 0 0,1 1 0,-1-1 0,1 0 0,-1 1 0,1-1 0,-3 2 0,-3 0 45,0 1 0,1 0 0,-1 1 0,1 0 0,0 0 0,-9 7 1,14-10-78,0 0 1,-1 0-1,1-1 1,0 1 0,0 0-1,0 0 1,0 1 0,0-1-1,0 0 1,0 0 0,0 0-1,1 1 1,-1-1 0,0 0-1,1 1 1,-1-1-1,1 0 1,-1 1 0,1-1-1,0 1 1,-1-1 0,1 1-1,0-1 1,0 1 0,0-1-1,0 1 1,1-1 0,-1 1-1,0-1 1,1 1-1,-1-1 1,0 0 0,1 1-1,0-1 1,-1 0 0,1 1-1,0-1 1,0 0 0,0 0-1,0 2 1,2-1-43,-1 0-1,0-1 1,1 1-1,-1 0 1,1-1-1,-1 1 1,1-1-1,-1 0 1,1 0 0,0 0-1,0 0 1,0-1-1,0 1 1,-1-1-1,1 1 1,0-1 0,0 0-1,0 0 1,5-1-1,-5 0-121,0 0-1,0 0 0,0 0 1,0 0-1,0-1 0,-1 1 1,1-1-1,-1 1 1,1-1-1,-1 0 0,0 0 1,1 0-1,-1 0 0,0-1 1,2-3-1,5-10-3589,-4 0-3777,-3 8 6221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54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3592,'0'0'497,"1"27"7720,1-23-8191,0 0 0,0 0 0,0-1 0,1 1 0,-1-1 0,1 0 0,0 1 0,0-1 0,0 0 0,1-1 0,-1 1 0,7 3 0,-8-5-366,0 0-1,0 0 1,0 0-1,0-1 0,1 1 1,-1-1-1,0 0 1,0 1-1,1-1 1,2 0-1,-2-1-454,0 1-1,0-1 0,0 0 1,0 0-1,0 0 0,0 0 0,0 0 1,0-1-1,2-1 0,2-1-137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5:15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22 8856,'0'0'269,"0"0"227,0 0 127,-26-11 2641,23 12-3192,-1 0 1,1 0 0,0 0-1,0 0 1,0 0-1,0 1 1,0-1 0,0 1-1,0 0 1,1 0 0,-1 0-1,1 0 1,-1 0 0,1 0-1,0 1 1,0-1 0,0 1-1,0 0 1,0-1 0,0 1-1,1 0 1,0 0 0,-1 0-1,1 0 1,0 1-1,0-1 1,1 0 0,-1 4-1,0-1-85,0 0-1,0 0 1,1 0-1,0 1 0,0-1 1,0 0-1,1 0 1,0 0-1,0 0 0,1 0 1,-1 0-1,1-1 0,1 1 1,4 9-1,-6-14 9,-1 0 0,1 0 0,-1 0 0,1 0 0,0 0 0,-1 0 0,1 0 0,0 0 0,0 0 0,0 0 0,0-1 0,0 1 0,0 0 0,0-1 0,0 1 0,0 0 0,0-1 0,0 0 0,0 1 0,0-1 1,1 0-1,-1 1 0,0-1 0,0 0 0,0 0 0,1 0 0,0 0 0,0-1 2,0 1 0,-1-1 0,1 0 0,0 0 0,-1 0 1,1-1-1,-1 1 0,1 0 0,-1 0 0,0-1 0,1 1 1,-1-1-1,0 1 0,2-4 0,2-4 39,-1 0-1,0 0 1,0 0 0,-1 0 0,3-13-1,-5 17 18,-1-1 1,1 1-1,-1-1 0,0 0 0,0 1 0,-1-1 0,0 1 1,0-1-1,-3-10 0,3 14-60,0 0 0,1 0-1,-1 0 1,0 0 0,0 0 0,-1 0 0,1 1-1,0-1 1,-1 0 0,1 1 0,-1-1 0,1 1 0,-1-1-1,0 1 1,1 0 0,-1-1 0,0 1 0,0 0-1,0 0 1,0 0 0,0 1 0,0-1 0,0 0 0,0 1-1,-1 0 1,1-1 0,-3 1 0,4 0-284,1 0-181,0 0-276,0 0-354,0 0-1553,1-1-5322,2 0 7970,-3 1-763,5-2-973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54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11 7800,'0'0'298,"0"0"442,0 0 448,0 0-230,-7 36 2204,5 23-3236,3-63-58,0 1-1,0 0 1,1 0 0,-1-1 0,1 1 0,-1 0 0,1 0 0,3-3 0,5-11-99,-6 5 235,7-19-72,-11 31 123,0-1-1,0 0 1,1 1-1,-1-1 1,0 0 0,1 0-1,-1 1 1,1-1 0,-1 1-1,1-1 1,-1 0-1,1 1 1,-1-1 0,1 1-1,-1-1 1,1 1-1,0 0 1,-1-1 0,1 1-1,0-1 1,-1 1-1,1 0 1,0 0 0,0-1-1,-1 1 1,1 0-1,0 0 1,0 0 0,-1 0-1,2 0 1,0 1-36,-1-1 1,0 1 0,0 0-1,0 0 1,0 0-1,0 0 1,0 0 0,0 0-1,0 0 1,-1 0-1,1 0 1,0 0 0,-1 1-1,1-1 1,-1 0-1,1 0 1,-1 1 0,1-1-1,-1 0 1,0 3-1,5 34 438,-3-21-350,-1-15-647,-2-1 127,1-1 0,0 1 0,0-1 0,0 1 0,0-1 0,1 1 0,-1-1 0,0 1 0,0-1 0,0 1 0,0-1 1,0 1-1,1-1 0,-1 1 0,0-1 0,0 1 0,1-1 0,-1 1 0,0-1 0,1 0 0,-1 1 0,0-1 0,1 0 0,-1 1 0,1-1 0,-1 0 0,0 1 0,1-1 0,-1 0 1,1 1-1,2-2-1494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55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3 9376,'0'0'250,"0"0"342,0 0 292,0 0-241,-30-2 2168,27 2-2738,0 1 1,1 0 0,-1 0 0,0 0 0,0 1 0,1-1 0,-1 0-1,1 1 1,-1 0 0,1 0 0,0-1 0,0 1 0,-1 1 0,1-1 0,1 0-1,-1 0 1,0 1 0,0-1 0,1 1 0,0 0 0,-1-1 0,1 1-1,0 0 1,0 0 0,1-1 0,-2 5 0,2-4-77,-1 0 0,1 0 1,-1 0-1,1 0 0,0 1 0,0-1 1,0 0-1,1 0 0,-1 0 0,1 0 1,0 0-1,-1 0 0,1 0 0,1 0 1,-1-1-1,0 1 0,1 0 0,-1 0 0,1-1 1,0 1-1,0-1 0,0 0 0,0 1 1,0-1-1,4 2 0,-5-3-4,1 0-1,0 0 0,0-1 1,0 1-1,0-1 0,0 1 1,1-1-1,-1 0 0,0 0 1,0 1-1,0-2 0,0 1 1,0 0-1,0 0 0,0-1 1,1 1-1,-1-1 1,2 0-1,42-20-419,-15 7 3,10-6-429,-25 11-2365,1-2-6428,-9 6 7889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55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0 139 7168,'0'0'1894,"0"0"-263,8-5 397,9-6-3264,-9 6 1058,0-1 0,0 1 0,0-2 0,13-12 0,-18 15 388,1 0 1,-1 1-1,0-1 1,0-1-1,0 1 0,0 0 1,-1-1-1,0 1 0,0-1 1,0 0-1,1-6 1,-2 11-174,-1-1 0,0 0 1,0 1-1,0-1 1,0 0-1,0 0 0,1 1 1,-1-1-1,-1 0 1,1 0-1,0 1 0,0-1 1,0 0-1,0 1 1,0-1-1,-1 0 0,1 1 1,0-1-1,-1 0 1,1 1-1,0-1 0,-1 0 1,1 1-1,-1-1 1,1 1-1,-1-1 0,1 1 1,-1-1-1,1 1 1,-1-1-1,0 1 0,1 0 1,-1-1-1,1 1 1,-1 0-1,0-1 1,0 1-1,1 0 0,-1 0 1,0 0-1,1 0 1,-1 0-1,0 0 0,0 0 1,1 0-1,-1 0 1,0 0-1,0 0 0,1 0 1,-1 0-1,0 0 1,1 1-1,-1-1 0,0 0 1,0 1-1,-2 0 48,0 0 0,0 0-1,0 1 1,1-1 0,-1 1-1,0 0 1,1-1 0,-1 1 0,1 0-1,0 1 1,0-1 0,-3 4 0,1 2-25,0 0 1,0 0 0,1 1 0,-3 11 0,5-17-68,1-1 0,-1 1 0,1 0-1,-1 0 1,1 0 0,0 0 0,0-1-1,0 1 1,0 0 0,1 0 0,-1 0 0,1 0-1,0-1 1,0 1 0,0 0 0,0-1-1,2 5 1,-1-5-14,-1-1 0,1 0 0,0 0 0,0 0 0,0 0 0,-1 0 0,1 0 0,0 0 0,0-1 0,0 1 0,0-1 0,0 1-1,1-1 1,-1 0 0,0 0 0,0 0 0,0 0 0,0 0 0,0 0 0,0 0 0,0-1 0,3 0 0,48-16-898,-51 16 837,24-14-1253,5-18-10442,-23 22 9892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55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9352,'0'0'378,"0"0"416,0 9 3029,-3 9-2692,0 4-976,0 0 1,2 0-1,0 1 0,1-1 0,5 28 1,-2-8-201,-3-35 8,0 0 1,1 0-1,0 1 1,1-1-1,3 11 1,-4-17-20,-1 0 1,1 1-1,0-1 1,-1 0 0,1 1-1,0-1 1,-1 0-1,1 0 1,0 0-1,0 0 1,0 0 0,0 0-1,0 0 1,0 0-1,1 0 1,-1-1-1,0 1 1,0 0 0,1-1-1,-1 1 1,0-1-1,1 1 1,-1-1-1,0 0 1,1 1 0,-1-1-1,1 0 1,-1 0-1,0 0 1,1 0-1,-1 0 1,1 0 0,-1-1-1,0 1 1,2-1-1,4-1-1336,10-4-8958,-12 4 9878,6-3-1456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5:56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7896,'0'0'130,"0"0"237,0 0 412,9 2 3777,12 2-2831,-17-2-1685,-1 0 0,1 0 0,-1 1 0,0-1 0,0 1 0,0-1 0,0 1 0,0 0-1,0 0 1,-1 1 0,0-1 0,0 0 0,1 1 0,-2-1 0,1 1 0,0 0 0,-1 0 0,0-1 0,0 1 0,0 0 0,0 0 0,0 4 0,1 7-78,-1 1 1,-1-1-1,0 0 0,-3 22 1,0-13-418,-1 0 1,-2-1-1,0 0 1,-2 0-1,-19 43 1,7-30-3664,-4-2-3398,9-15 5701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6:24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543 0 7048,'0'0'176,"0"0"42,0 0-22,0 0 212,0 0 224,0 0-13,0 0-106,0 0-75,0 0-156,0 0-122,0 0-48,0 0-32,0 0-22,0 0 2,0 0-30,-20 17 117,10-8 78,1-1 0,1 1 0,-1 0 0,1 1 0,1 0 0,0 0 0,-9 17 0,-6 9-12,-56 101-126,61-110-59,-115 204 695,103-192-346,4-7-173,16-14-151,0 1 1,2 0-1,0 1 1,0-1-1,2 2 1,1-1-1,0 0 1,0 25-1,2-12 137,2-31-176,0 5 18,-1-1-24,0 0-5,-17 59 4,16-57-9,-1 0 1,0 0 0,-1 0-1,1-1 1,-9 13 0,7-13 1,-2-2 0,0 0 0,0-1 0,1-2 1,4-1 4,-3 1-9,4-2-25,1 0-18,0 0-25,0 0-76,0 0-33,0 0-67,0 0-333,0 0-99,0 0 105,3-5-6414,0-3 3664,-2 5 2677,3-3-1159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46:25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2272,'0'0'496,"0"0"327,0 0 113,0 0 38,0 0-25,0 0-233,0 0-152,0 0-45,0 0-116,0 0 6,0 0 48,0 0-142,0 0-10,0 0 81,0 0-101,0 0-54,0 0 86,0 0-80,0 0-41,0 0 3,0 0-78,0 0-43,0 0 44,14 27 588,-8-6-299,-5-18-357,0 0 0,-1 0 0,1-1 0,0 1 0,1 0 0,-1 0 0,0 0 1,1-1-1,0 1 0,-1-1 0,1 1 0,0-1 0,0 0 0,1 0 0,-1 0 0,4 3 0,-3-2-49,0-2 0,0 1 0,0 0 0,0 0 0,0-1 0,0 0 0,0 0 0,0 0 0,1 0 0,-1 0 0,0 0 0,1-1-1,-1 0 1,1 0 0,-1 0 0,0 0 0,1 0 0,-1 0 0,0-1 0,1 0 0,-1 0 0,0 0 0,0 0 0,1 0 0,-1-1 0,0 1 0,0-1 0,0 0 0,-1 0-1,1 0 1,0 0 0,-1 0 0,5-6 0,-7 8-31,19-25-1041,33-31 0,-10 23-2397,-35 29 2166,-1 1 0,1-1-1,-1 2 1,1-1-1,9-2 1,-2 2 202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0:31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1385 450 872,'0'0'416,"0"0"52,0 0-36,0-3-27,0-47 1005,0 48-1106,0 2 0,0-13 710,-1 0-670,-1 1 0,0-1 1,-1 0-1,0 1 0,-1-1 0,-1 1 0,-7-15 0,-4 12 50,9 9-257,-8-8 117,-1 2-1,0-1 1,-1 2-1,0 0 1,-1 1-1,-24-10 1,-116-38 735,94 39-633,33 11-189,0-2 1,1-1 0,-32-16 0,55 24-158,0-1 0,0 2 0,0-1 1,-1 1-1,1 0 0,-1 0 0,0 1 1,1 0-1,-1 0 0,0 1 0,0 0 0,1 0 1,-1 1-1,-11 2 0,-5 4 52,1 0 1,-1 1-1,-26 14 0,24-10-9,-50 16 0,48-19-31,1 2 0,0 0 0,-40 25 0,30-16-9,22-11-9,1 1 0,-1 0 0,2 1 0,0 1-1,0 0 1,-18 22 0,8-8 13,16-19-11,1 1-1,0 0 1,1 0 0,0 1 0,0-1 0,0 1-1,1 0 1,-4 14 0,-6 25 16,1 1 0,3 1-1,-5 61 1,-10 46 92,17-81 9,5-60-91,1 0 0,1 0 1,0 0-1,1 0 0,1-1 0,0 1 1,1 0-1,1 0 0,0-1 0,11 28 1,28 76 139,-37-110-162,0-1 0,1 0 0,0 0 1,0 0-1,1-1 0,0 0 1,1 0-1,-1-1 0,1 0 0,1 0 1,-1-1-1,1 0 0,10 5 1,-11-6-10,0 0 0,0 1 1,-1 0-1,14 11 1,-16-11-1,1-1 1,-1 0-1,1 0 1,0 0 0,0 0-1,0-1 1,1 0-1,12 4 1,116 29 30,-99-28-26,0 1 16,0-2 1,1-1-1,0-2 1,66-1 0,-82-7 13,-19 3-20,-2 2-15,1-1 0,0 0 0,0 0 0,0 1 0,0-1 0,0 0 0,0 0 0,0 0 0,0 0 0,0 0 0,0 0 1,0 0-1,0 0 0,0-1 0,0 1 0,0 0 0,-1 0 0,1-1 0,0 1 0,0-1 0,1 0 0,9-2 2,-5 2 6,0 0 0,0 0 0,0 0 0,0-1 0,0 0 0,-1 0 1,1-1-1,-1 1 0,1-1 0,-1 0 0,0-1 0,8-6 0,6-6 10,28-31 0,-45 45-19,6-7 8,1 0 0,0 1 0,1 0 0,17-11 0,120-88 2,-137 99-5,-1 0 1,1 0-1,-2-1 1,1-1 0,-1 1-1,10-17 1,39-78 41,-52 94-45,24-59 76,-22 56-59,-1 0 0,2 0 0,11-16 0,6-11 80,-24 38-88,8-18 19,-8 18-29,0 0 1,0 0-1,0 0 1,0 0-1,0 0 1,-1 0-1,1 0 1,-1 0-1,1-1 1,-1-3-1,0-26 25,-2 0-1,-1-1 0,-1 1 1,-2 0-1,-1 1 0,-2-1 1,-1 2-1,-21-46 0,28 71-15,-1-1 0,0 0 0,0 1 0,-1-1 0,-7-6 0,8 8-264,0 0-1,0 1 1,1-1-1,0 0 0,0-1 1,0 1-1,0-1 1,0 1-1,1-1 1,-2-6-1,3 10-94,1-1 0,0 1 1,0 0-1,0 0 0,0 0 0,0-1 0,0 1 0,0 0 0,1 0 0,-1 0 0,0 0 1,1-1-1,-1 1 0,0 0 0,1 0 0,0-1 0,1-2-657,3-9-4791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0:34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331 123 2464,'0'0'1253,"-5"-25"2167,3 21-2992,0 0 0,0 0 0,0 0 0,-1 1 0,1-1-1,-1 1 1,0 0 0,0-1 0,0 1 0,-4-3 0,-39-28 525,38 29-536,5 3-357,-1 0-1,1 0 0,-1 0 0,1 0 1,-1 1-1,0 0 0,0 0 0,1 0 1,-1 0-1,0 0 0,0 1 1,0 0-1,-8 0 0,0 1 58,1 2 0,-1-1 0,-14 6-1,-20 4 66,42-11-170,1 0 0,0 0 0,0 1 1,0-1-1,0 1 0,1 0 0,-1-1 0,0 1 0,1 0 1,-1 1-1,1-1 0,0 0 0,-1 1 0,1-1 0,0 1 1,1 0-1,-1 0 0,0 0 0,1 0 0,0 0 0,-1 0 1,1 0-1,-1 5 0,-2 10 42,0 0 0,-3 36 0,7-48-44,-2 167 158,3-89-119,-1-75-45,1-1 0,-1 0 0,1 0 1,1 1-1,0-1 0,0 0 0,0 0 0,1 0 0,0-1 0,0 1 0,1-1 0,0 0 0,1 0 0,8 11 0,-8-13-2,0 0 1,0-1-1,0 1 0,1-1 0,-1 0 0,1-1 0,0 1 0,1-1 0,-1 0 0,0-1 0,1 1 0,0-1 0,-1-1 1,1 1-1,0-1 0,0 0 0,13-1 0,25-3-589,1-2 1,-1-1-1,0-3 0,54-18 1,-89 24-464,0 1 1,0 0-1,0 1 1,0 0-1,0 1 1,18 1-1,2 1-4135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0:35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206 108 1072,'0'0'617,"0"0"337,0 0 219,0 0-72,-20-16 2214,15 14-3024,0-1 0,0 1 1,-1-1-1,1 1 0,-1 1 1,1-1-1,-1 1 0,1 0 1,-1 0-1,0 1 0,0 0 1,1 0-1,-1 0 0,0 1 0,-6 1 1,7-1-210,0 1 0,1 0 0,-1 0 0,1 0 0,-1 1 0,1-1 0,0 1 0,0 0 0,0 0 0,1 1 0,-1-1 0,1 1 0,0 0 0,-1 0 0,2 0 0,-1 0 0,0 0 1,-1 6-1,0-3-49,2 1 1,-1-1-1,1 1 1,0 0 0,0 0-1,1 0 1,0 0-1,0 0 1,1 0 0,0 0-1,1 0 1,1 9-1,-1-12-30,0-1-1,0 0 1,0 1-1,0-1 0,1 0 1,-1 0-1,1 0 1,0 0-1,1 0 0,-1 0 1,1-1-1,-1 1 1,1-1-1,0 0 1,0 0-1,1 0 0,-1 0 1,1 0-1,-1-1 1,1 1-1,0-1 0,0 0 1,6 2-1,2 0 6,0-1-1,0 0 0,0 0 1,0-2-1,1 1 1,17-2-1,-28 0-8,1 0 0,0 0 0,0 0 1,0-1-1,-1 1 0,1-1 0,0 0 0,-1 0 1,1 0-1,0 0 0,-1-1 0,0 1 0,1-1 1,-1 1-1,0-1 0,1 0 0,-1 0 0,0 0 0,-1 0 1,1 0-1,0 0 0,0 0 0,-1-1 0,0 1 1,1-1-1,-1 1 0,0-1 0,0 1 0,0-1 0,0 0 1,-1 0-1,1 1 0,-1-7 0,1 4-10,-1 0-1,0-1 1,0 1-1,-1-1 1,1 1-1,-1 0 1,0-1-1,-1 1 1,1 0 0,-1 0-1,0 0 1,-1 0-1,-2-5 1,-9-21-33,14 30 40,-1-1 0,1 1 1,0-1-1,0 1 0,-1-1 0,1 0 0,0 1 0,1-1 0,-1 1 1,0-1-1,0 1 0,1-1 0,-1 0 0,1 1 0,-1-1 0,1 1 1,-1 0-1,1-1 0,0 1 0,0 0 0,0-1 0,0 1 0,1-2 1,26-22-59,5 4 41,1 1 1,0 1 0,2 2-1,54-18 1,-88 34 19,1 0-1,0 0 0,-1 0 0,1 1 1,0-1-1,-1 1 0,1 0 1,0-1-1,-1 1 0,1 0 1,0 1-1,0-1 0,-1 0 1,1 1-1,0 0 0,-1-1 0,1 1 1,-1 0-1,1 0 0,-1 1 1,1-1-1,-1 0 0,0 1 1,5 3-1,-4-1 29,0 1-1,-1-1 1,1 1-1,-1 0 1,0 0 0,0 0-1,0 0 1,-1 0 0,1 0-1,-2 1 1,2 9 0,0 9 46,-2-1 0,-4 46 0,-1 8 193,24-102-221,-6 4-34,-5 9-15,-1 1-1,2-1 0,0 2 1,0-1-1,1 1 1,16-13-1,-15 15 4,0 2-1,-1 2-4,-8 7 5,0 1 0,0-1 1,0 1-1,0-1 0,-1 1 1,1-1-1,0 5 0,3 13 33,0 0 0,-1 0 0,-1 1 0,-1-1 0,-2 36 0,0-56-12,0-1-4,0 0-5,0 0 2,2-1-9,0-1-1,0 0 1,-1 0-1,1 0 1,0 0-1,-1-1 1,0 1-1,1 0 1,0-3-1,0 1 2,27-49 13,-21 38-21,-1 0 0,2 1 0,0 0 0,1 0 0,0 1 0,1 0 0,18-17 0,-28 29 1,0 0 1,1-1 0,-1 1-1,1 0 1,-1 0 0,1 0-1,0 0 1,0 0 0,-1 0 0,1 0-1,0 1 1,0-1 0,0 1-1,0-1 1,0 1 0,0 0-1,0 0 1,0 0 0,0 0 0,-1 0-1,1 0 1,0 0 0,0 1-1,0-1 1,0 1 0,0-1 0,0 1-1,0 0 1,-1 0 0,1-1-1,0 1 1,-1 1 0,1-1-1,0 0 1,-1 0 0,2 2 0,3 4 0,-1 0 1,0 0-1,0 0 1,0 1-1,-1 0 1,0 0-1,-1 0 1,0 0-1,0 0 1,3 17-1,-5-16-6,1-1 0,1 1 0,-1-1 0,2 0 0,-1 0 0,1 0 0,0 0 0,0-1 1,1 1-1,0-1 0,0-1 0,8 9 0,-9-13-292,-1 1 0,1-1 0,0 0 0,-1 0 0,1 0 0,7 2 0,28 4-7363,-22-6 2001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5:16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14 5608,'0'0'361,"0"0"219,0 0 148,0 0 105,0 0 157,0 0 74,-4-11 3129,1 10-4165,0 1 1,1-1-1,-1 1 1,0 0-1,0 0 1,0 0-1,0 0 1,0 0-1,0 1 1,1 0-1,-1-1 1,0 1-1,0 0 1,0 0-1,1 0 1,-5 3-1,-41 29-120,41-28 112,6-5-21,1 0-1,-1 1 1,1-1 0,-1 1 0,1-1-1,-1 1 1,1-1 0,0 1 0,-1-1-1,1 1 1,-1-1 0,1 1-1,0 0 1,0-1 0,-1 1 0,1-1-1,0 1 1,0 0 0,0-1 0,0 1-1,0 0 1,0-1 0,0 1 0,0 0-1,0-1 1,0 1 0,0 0 0,0-1-1,0 1 1,0 0 0,1 0-1,0 2 1,1-1 0,-1 0-1,1 0 1,0 1-1,-1-1 1,1 0-1,0-1 1,4 4-1,42 25 39,-43-28-29,0 1 1,0 0 0,-1 0 0,1 1-1,-1 0 1,1-1 0,-1 2-1,0-1 1,-1 0 0,1 1 0,3 5-1,-6-8 6,-1-1 0,1 0-1,0 1 1,-1-1 0,0 0-1,1 1 1,-1-1 0,0 1-1,1-1 1,-1 0 0,0 1-1,0-1 1,0 1 0,-1-1-1,1 1 1,0-1 0,0 0-1,-1 1 1,0 1 0,0-1 12,0 0 0,-1-1 0,1 1 1,-1 0-1,1-1 0,-1 1 0,0-1 1,1 1-1,-1-1 0,0 0 0,0 0 0,0 0 1,0 0-1,0 0 0,0 0 0,-4 0 1,-5 2-6,-1-1 0,0 0 1,1-1-1,-1-1 1,0 0-1,0 0 1,0-1-1,1 0 1,-24-7-1,34 8-238,15-13-5359,8 5-2587,-18 7 8017,9-4-1534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0:36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1560,'0'0'908,"0"0"440,0 0-21,0 0-218,0 0-213,0 0-282,0 0-55,0 0 194,0 26 1417,17 276 943,0-3-2441,-17-297-637,0-2 1,0 0-12,0 0 9,0 0-8,0 0-9,2-34 4,1 19-48,1 1 1,1 0-1,0 0 0,1 0 1,0 1-1,1 0 0,0 0 0,1 1 1,1 0-1,10-12 0,21-33-15,-27 34 34,-11 19 6,0-1-1,0 1 1,1-1-1,0 1 0,-1 0 1,2 0-1,4-5 0,-6 8 5,-1 0 0,1 0 0,0 0 0,0 0-1,-1 1 1,1-1 0,0 0 0,0 1 0,0 0 0,0-1-1,0 1 1,0 0 0,0 0 0,0 0 0,0 0-1,0 0 1,0 0 0,-1 1 0,1-1 0,0 1 0,0-1-1,0 1 1,0 0 0,2 1 0,7 4 30,0 1 1,0 0-1,0 1 1,-1 0 0,0 1-1,0 0 1,-1 0-1,0 1 1,-1 0-1,0 1 1,-1 0-1,0 0 1,0 1-1,-1-1 1,-1 2-1,5 13 1,-9-21-16,1-1 0,-1 1 0,0 0 0,-1 0-1,1 0 1,-1-1 0,0 1 0,0 0 0,0 0 0,-1 0 0,1 0 0,-3 7 0,1-9 4,1 0-1,-1 0 1,0 0 0,0 0 0,0 0-1,0 0 1,0 0 0,-1-1 0,1 1-1,-1-1 1,0 0 0,0 0 0,1 0-1,-1 0 1,-1 0 0,1-1 0,-6 3 0,-2 0-10,0 0 0,1-1 0,-1 0 0,0-1 0,-1 0 0,1 0 0,0-2 0,0 1 0,-1-1 1,1-1-1,0 0 0,0-1 0,0 0 0,0-1 0,0 0 0,0 0 0,0-1 0,-12-7 1,23 11-34,0 0 0,-1-1 0,1 1 0,-1 0 0,1-1 0,0 1 0,-1-1 0,1 1 0,0 0 0,-1-1 0,1 1 0,0-1 0,0 1 0,0-1 0,-1 1 0,1-1 0,0 1 0,0-1 0,0 1 0,0-1 0,0 1 0,0-1 0,0 1 0,0-1 0,0 1 0,0-1 0,0 1 0,0-1 0,0 1 0,0-1 0,1 1 0,-1-1 0,0 1 0,0 0 0,0-1 0,1 1 0,-1-1 1,0 1-1,1-1 0,11-12-2217,-9 11 1590,-1 1 0,1 0 0,-1 0 0,1 1 1,-1-1-1,1 0 0,0 1 0,0-1 0,-1 1 0,1 0 0,4 0 1,7 0-4530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0:36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83 3544,'0'0'1737,"0"0"-226,0 0-221,-8-13 1800,4 6-2638,-1 0 0,0 0 1,0 1-1,0 0 0,-13-12 0,16 16-396,0 0 0,-1 1 0,1-1 0,0 1-1,-1-1 1,1 1 0,-1-1 0,1 1 0,-1 0-1,0 0 1,1 1 0,-1-1 0,0 0 0,0 1-1,1 0 1,-1 0 0,0 0 0,0 0-1,0 0 1,1 0 0,-5 1 0,-4 3-15,1 1 0,-1-1 0,1 2 0,1-1 0,-1 1 0,1 1 1,0 0-1,0 0 0,1 1 0,-13 14 0,16-16-23,-1 2-1,1-1 1,1 1-1,-1-1 1,1 1 0,1 1-1,-1-1 1,1 0-1,1 1 1,-1 0 0,2-1-1,-1 1 1,0 16 0,2-20-15,1 0 0,0 0 0,-1 0 1,1 0-1,1 0 0,-1-1 1,1 1-1,0-1 0,0 1 0,0-1 1,1 1-1,-1-1 0,1 0 0,0 0 1,1 0-1,-1-1 0,0 1 1,1-1-1,0 0 0,0 0 0,5 3 1,-3-2-2,0-1 0,0 0 1,0 0-1,0-1 0,0 0 1,0 0-1,1 0 0,-1-1 1,1 0-1,-1 0 0,1 0 1,0-1-1,-1 0 0,1-1 1,9-1-1,-7 1 2,0-2 1,0 1-1,0-2 1,0 1-1,0-1 1,-1 0-1,1-1 1,12-9-1,-15 9-1,-1 0 0,0 0 0,0 0 0,-1-1 0,1 1 0,-1-1 0,-1 0 0,1-1 0,-1 1 0,0 0 0,-1-1 0,4-11 0,-5 14-12,-1 0 0,1 0 0,-1 0 0,0-1 0,0 1 0,0 0 1,-1 0-1,1 0 0,-1 0 0,0-1 0,0 1 0,-1 0 0,1 1 1,-1-1-1,0 0 0,0 0 0,0 1 0,0-1 0,-1 1 1,1-1-1,-1 1 0,0 0 0,0 0 0,0 1 0,-1-1 0,1 0 1,-1 1-1,1 0 0,-1 0 0,0 0 0,1 0 0,-9-2 1,10 4-118,2 0-78,0 0-156,-1 0 233,0 1-1,1-1 0,-1 1 1,0-1-1,1 1 0,-1-1 1,1 1-1,-1 0 1,1-1-1,-1 1 0,1 0 1,-1 0-1,1-1 0,-1 1 1,1 0-1,0 0 1,0 0-1,-1-1 0,1 1 1,0 0-1,0 0 0,0 0 1,0 0-1,0-1 1,0 1-1,0 2 0,2 22-6016,1-11 724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0:37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1792,'0'0'927,"0"0"89,0-36 3089,2 35-1264,0 6-1147,3 17-664,2 30-854,0 170 1050,-7-130-878,18 137-1,-15-203-308,-3-24-22,0-2 21,0 0-12,0 0-7,0 0 2,0 0-5,6-23 10,-3 6-42,-1 1 1,1-25 0,-2 23-20,0-1 1,6-22-1,-3 24 16,1 0 0,1 0 1,1 1-1,0 0 0,1 0 0,1 1 0,11-15 0,-16 24 15,1 1 0,0-1 0,0 1 0,0 1-1,0-1 1,1 1 0,-1 0 0,1 0 0,8-4-1,-10 7 5,0-1-1,0 1 0,0 0 0,0 0 0,0 0 1,1 1-1,-1-1 0,0 1 0,0 0 0,1 0 0,-1 1 1,0-1-1,0 1 0,0 0 0,1 0 0,4 2 1,-1 1 9,-1 0 0,0 0 0,0 1 0,-1-1 0,0 1 0,1 1 0,7 8 0,36 47 129,-42-50-101,-1-1-1,0 2 1,-1-1-1,0 1 1,-1-1-1,0 2 1,-1-1-1,0 0 1,-1 1-1,0 0 1,-1 0-1,1 20 1,-3-29-16,-1 0 0,0 0 0,1 0 0,-1 0 0,0-1 0,-1 1 0,1 0 0,-1-1 0,0 1 0,0-1 0,0 1-1,0-1 1,0 0 0,-1 0 0,1 0 0,-1 0 0,0-1 0,0 1 0,0-1 0,0 1 0,0-1 0,-1 0 0,1 0 0,-1-1 0,-5 3 0,0-1 1,-1 0 0,1-1-1,-1 0 1,0 0 0,1-1 0,-1-1 0,0 0-1,-18-1 1,-6-3-17,-44-6 48,72 9-78,-1-1 1,1 0-1,-1 0 1,1 0-1,0-1 1,0 0-1,0 0 1,-10-8-1,15 11-24,0-1 0,0 1-1,1-1 1,-1 0-1,0 1 1,0-1-1,1 0 1,-1 1-1,1-1 1,-1 0-1,1 0 1,-1 0-1,1 0 1,-1 1-1,1-1 1,0 0 0,-1 0-1,1-2 1,0 3-83,0-1 1,0 1 0,1-1-1,-1 1 1,0-1 0,0 1 0,1-1-1,-1 1 1,0 0 0,1-1 0,-1 1-1,0 0 1,1-1 0,-1 1-1,1 0 1,-1-1 0,1 1 0,-1 0-1,1 0 1,-1 0 0,1-1-1,-1 1 1,1 0 0,0 0 0,36-3-6512,-34 3 6309,19 0-5071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0:38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136 117 3432,'0'0'1644,"0"0"-314,0-22 1118,-1 15-1937,0 1-1,0-1 1,0 0 0,0 0-1,-1 1 1,-1-1-1,1 1 1,-1-1-1,0 1 1,0 0-1,-4-6 1,5 10-328,3 2-177,-1 0 1,0 0-1,0-1 1,0 1 0,0 0-1,0-1 1,0 1-1,0 0 1,0-1 0,0 1-1,0 0 1,0 0-1,0-1 1,0 1 0,0 0-1,-1-1 1,1 1-1,0 0 1,0 0 0,0-1-1,0 1 1,0 0-1,-1 0 1,1-1 0,0 1-1,0 0 1,0 0-1,-1 0 1,1-1 0,0 1-1,0 0 1,-1 0-1,1 0 1,0 0 0,0 0-1,-1-1 1,1 1-1,0 0 1,0 0 0,-1 0-1,1 0 1,0 0-1,-1 0 1,1 0 0,0 0-1,-1 0 1,1 0-1,0 0 1,0 0 0,-1 0-1,1 0 1,0 0-1,-1 1 1,1-1 0,0 0-1,0 0 1,-1 0-1,1 0 1,0 0 0,0 1-1,-1-1 1,1 0-1,0 0 1,0 1 0,0-1-1,-1 0 1,1 0-1,0 1 1,-17 16 104,8-5-81,-1 0 1,2 1-1,0 0 0,1 1 0,0 0 0,1 0 1,-8 26-1,12-31-15,0 0-1,0 0 1,1 0-1,1 0 1,-1 0 0,1 0-1,1 0 1,0-1 0,0 1-1,1 0 1,0 0 0,0 0-1,1-1 1,6 13 0,-9-19-14,1 0 0,-1-1 1,1 1-1,-1-1 0,1 1 1,0-1-1,0 0 1,0 1-1,0-1 0,0 0 1,0 1-1,0-1 1,0 0-1,1 0 0,-1 0 1,0 0-1,1 0 0,-1 0 1,1-1-1,-1 1 1,1 0-1,-1-1 0,1 1 1,-1-1-1,1 1 1,0-1-1,-1 0 0,1 0 1,0 0-1,-1 0 0,1 0 1,-1 0-1,1 0 1,0 0-1,-1-1 0,1 1 1,-1-1-1,1 1 1,0-1-1,-1 0 0,1 1 1,-1-1-1,0 0 1,1 0-1,-1 0 0,0 0 1,0 0-1,1 0 0,1-3 1,11-8-1,-8 7 6,-1 1 0,1-1 0,-1 0 0,0 0 0,7-12 0,-10 15-4,-1-1-1,0 0 0,0 0 1,0 1-1,0-1 1,-1 0-1,1 0 1,-1 0-1,1 0 0,-1 0 1,0 0-1,0 0 1,-1 0-1,1 0 0,-1 0 1,1 0-1,-1 0 1,-1-3-1,1 2-1,0 1-1,0-1 1,0 1-1,0 0 0,0 0 1,-1 0-1,1 0 0,-1 0 1,0 1-1,0-1 0,0 0 1,0 1-1,0-1 0,0 1 1,-1 0-1,1 0 0,-1 0 1,1 0-1,-1 0 0,0 0 1,0 1-1,-5-3 0,6 4-30,2 0-113,-1 0 104,1 0 1,-1 0-1,0 1 0,1-1 1,-1 1-1,1-1 0,-1 0 1,1 1-1,-1-1 0,1 1 1,-1-1-1,1 1 0,0-1 1,-1 1-1,1 0 0,0-1 1,-1 1-1,1-1 0,0 1 1,0 0-1,-1-1 0,1 1 1,0 0-1,0-1 0,0 1 1,0 0-1,0 1 0,-3 19-2079,12-2-4241,-7-17 5674,7 10-5247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0:38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4384,'0'0'2104,"0"0"-384,0 0-183,0 0-401,0 0-367,0 0-313,0 0-92,0 0 74,12 9 546,109 80 678,-24-30-1449,-6-4-60,-89-53-153,25 17-30,39 22 0,-65-40-134,-1-1-124,0 0-140,2-3-193,0-1 0,-1 1 0,0 0 0,0-1 0,0 1 1,0-1-1,0 1 0,0-6 0,0 4-1049,1-6-1079,1 1-2216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0:38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 0 3864,'0'0'1878,"0"0"-208,0 0-122,-11 9 906,2 0-1764,1 0 0,0 0 0,0 1 0,-11 19 0,-14 18 84,-187 205-399,220-252-388,-9 13-1186,9-4-8366,0-9 4337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0:48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1305 153 448,'0'0'263,"0"0"137,-12 0 1362,9 0-1307,1 0 0,-1-1 0,0 1 0,0-1 0,1 0 0,-1 0 0,1 0 0,-1 0 0,-3-3 0,-37-28 994,34 24-899,8 7-256,1 1 24,-3 0-207,1 0 0,0-1 0,-1 1 0,1-1 0,0 1 0,0-1 0,0 0 0,-1 0 0,1 0 0,0 0 0,0 0 0,-3-3 0,-6-2 93,9 5-41,-4-4-24,0 0 1,0 0 0,0 0 0,-14-6-1,9 7-40,0 0 1,0 2-1,-1-1 0,1 1 0,-1 1 0,1 0 0,-1 0 1,-19 3-1,15-1 55,0-1 0,0-1 0,-30-5 1,2-4-1,-1 2 1,-53-2 0,76 9-103,1 0 1,-1 2-1,1 1 0,0 1 1,-1 0-1,-36 12 0,51-12-43,0 0 0,0 0 0,1 1-1,-1 0 1,1 0 0,0 1 0,0 0 0,0 0-1,1 0 1,-6 6 0,-24 23 12,8-15-18,22-17-2,1 0-1,0 1 1,0 0 0,0 0-1,0 0 1,-4 5 0,-4 4 3,0-1 1,-1 0 0,-25 16 0,-9 7 8,26-17-6,15-13-5,0 0 0,0 1 0,0 0 0,1 0 0,0 1 0,0-1 0,-7 12 1,-19 22 1,22-29 0,1 0-1,0 0 0,1 1 1,0 0-1,-10 23 1,-17 37 25,27-59-5,1-1-1,0 1 0,1 0 1,0 1-1,1-1 0,0 1 1,1 0-1,1 0 0,-2 21 1,4-26-17,1 0 0,0-1 0,0 1 0,1-1 0,0 1 0,1-1 0,-1 0 0,1 0 1,1 0-1,-1 0 0,1-1 0,0 1 0,1-1 0,0 0 0,0 0 0,0-1 0,0 0 1,1 0-1,0 0 0,0 0 0,1-1 0,-1 0 0,12 5 0,-8-4 6,0-1 0,-1 1 0,1 1 0,-1 0-1,0 0 1,-1 0 0,0 1 0,0 1 0,0-1 0,9 14 0,-13-18-9,-1 1 0,1-1 0,0 0 0,0 0 0,0 0 0,0-1 0,0 1 0,8 2 0,2 2 9,7 4 9,1-2 1,24 8 0,-8-3-14,-30-13-7,-6-1-1,0 1 0,0-1 1,-1 0-1,1 1 1,0-1-1,0 1 1,-1 0-1,1 0 0,0-1 1,-1 1-1,1 0 1,-1 0-1,0 0 0,3 2 1,2 1 0,0-1 0,0-1 0,0 1 0,0-1 0,0 0-1,1-1 1,-1 1 0,1-1 0,8 0 0,69-1 18,-45-1-16,223-10-3,-168-7 22,-36 11-8,11 0 2,-63 6-17,-1 1 1,0-1 0,0-1-1,1 1 1,-1-1 0,9-4-1,20-6 4,-9 9-4,38-1 0,15-2 0,-52 1 0,39-14 0,15-3 0,-63 19 1,-3 1 5,-1-1-1,1 0 0,-1-1 0,0-1 1,0 0-1,20-11 0,-24 9-3,0 1 0,0-1 0,-1-1 0,12-12 0,-7 4 11,-9 12-8,-1 1-1,0-1 1,0 0 0,0 0 0,-1 0-1,1 0 1,-1 0 0,0 0 0,0-1-1,0 1 1,-1-1 0,1 0 0,0-7 0,-2 6-2,0 1 1,-1-1-1,1 1 1,-1-1-1,0 1 1,-1 0-1,1-1 1,-1 1-1,0 0 1,-4-6-1,-8-29 15,7 13-9,-13-34 0,10 32-5,-1-1 1,-3 0 0,0 1 0,-24-35 0,31 55-1,-1 0 0,0 0 1,-1 1-1,1 0 0,-2 0 0,-10-6 0,-17-15 5,-5-9-11,12 11-4,-50-36 1,68 55 3,0 1 1,0 1 0,0 0 0,-1 0 0,0 1 0,0 1 0,-1 0 0,-18-2 0,-35-10-612,54-4-906,11 14-6790,2 6 2597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0:26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4704,'0'0'1625,"0"0"-96,0 0 87,0 0-26,0 0-409,0 0-240,0 0-125,0 0-310,0 0-192,-7 31 290,-2 379 1125,12-244-1635,-1-156-370,2-29-172,3-31-4855,-7 26 1358,0 0-3324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0:27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8 127 3112,'0'0'1539,"-7"-38"5663,6-17-3839,1 54-3186,0 1-4,28-27 418,-20 25-556,2 1 0,-1-1-1,1 1 1,0 1 0,-1 0 0,1 0 0,10 3 0,18-1 11,-34-2-19,1 0 0,0 0 0,-1 0 0,1 1 0,-2-1 0,2 2 0,-1-1 0,1 0 0,-1 0 0,1 2 0,-1-2 0,-1 2 0,1-1 0,0 1 0,0-1 0,0 1 0,-1-1 0,1 2 0,-1-2 0,0 2 0,0 0 0,-1 0 1,5 5-1,-5-4 21,1 0 1,-2 0 0,0 0 0,0 0 0,1 1 0,-1-1 0,-1 0-1,1 0 1,-1 1 0,0-1 0,-1 0 0,1 0 0,-1 0 0,1 2 0,-2-2-1,0 0 1,1 0 0,-1 0 0,0 0 0,-3 5 0,-1 1 4,-2-1 0,2 0 1,-2 0-1,-1 0 0,2-1 0,-2 0 1,-1 0-1,-16 12 0,-3-2 21,-57 29-1,80-46-89,16-9-28,27-11-53,-8 10 75,-1 3-1,39-3 1,-58 6 18,-2 2 1,1-1 0,-1 1-1,2 1 1,-1-1-1,-1 2 1,1 0 0,-1-1-1,1 2 1,-1-1 0,1 1-1,-1-1 1,13 10-1,-16-10 23,0 1 0,-1 1-1,0-2 1,1 2 0,-1-2-1,-1 2 1,1 0 0,-1 0-1,1-1 1,-1 1 0,1 1-1,-2-1 1,1 0 0,0 1-1,-1-2 1,0 2 0,-1-1-1,1 1 1,1-1 0,-2 1-1,0 0 1,0-1 0,0 1-1,-2 0 1,2-1-1,-1 1 1,0-2 0,0 2-1,-1-1 1,-3 8 0,2-4 28,-2 2 0,0-1 0,-2-1 0,1 1 0,0-2 0,-1 2 0,0-2 1,-1 0-1,1 0 0,-1-1 0,0 1 0,-14 5 0,10-5 6,-1-1 1,1-1-1,-1 0 0,-1-1 1,2-1-1,-26 4 0,-84-2-2737,121-5 2592,1-2-545,-1 1 0,1 0 0,0 0 0,-2 1 0,2-2 0,0 1 0,0 0 0,0 0 0,0-1 0,0 1 0,0 0 0,0 0 0,0-1 0,0 1 0,2-1-1,-1-7-6460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0:28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70 2360,'0'0'1284,"0"0"435,0 0 71,12-4 3310,10-6-1563,-22 9-3492,1 1 0,-1-1 0,0 1 0,2-2 0,-2 2-1,0-1 1,1 1 0,-1-1 0,0 1 0,1-1 0,-1 1 0,0-2-1,0 2 1,0-1 0,0 0 0,0 1 0,0-1 0,0 1 0,0-2 0,0 1-1,0 1 1,0-1 0,0 1 0,0-1 0,0-1 0,0 2 0,-1-1 0,1 1-1,0-1 1,0 1 0,-1-1 0,1 1 0,0-2 0,-2 2 0,2-1-1,-1 0 1,-1 0 10,-1-1-1,1 1 1,-1 0-1,1 0 1,-1 1-1,1-2 1,-2 2-1,1-1 0,1 1 1,-6 0-1,-4 0 2,-2 0-1,0 0 1,-20 5-1,10 1 37,0 1 0,-37 15 0,57-19-73,0-1-1,2 0 0,-2 0 0,2 2 0,-1-2 0,1 1 0,-1-1 0,1 2 0,-1 0 0,1-2 0,0 2 0,0 0 0,1 0 0,-1-2 0,0 2 0,2 0 1,-1 0-1,-1-1 0,1 2 0,1-1 0,0 0 0,0 0 0,0-1 0,0 1 0,0 0 0,0 1 0,3 4 0,-3-3 1,1 0 0,0 1 0,2-1 0,-2 0 0,1 0 0,1-1 0,-1 2 0,2-2 0,-1 1 0,0-1 0,1 0 0,0 0 0,0 0 0,1 0 0,-2 0-1,8 4 1,-8-7-14,2 0 1,-1 0-1,0-1 0,1 2 0,-1-2 0,1 1 0,-2-1 0,2 0 0,-1-1 0,1 1 0,0-1 0,-1 0 0,1 0 1,0 0-1,-1 0 0,1-1 0,0 0 0,-1 0 0,1-1 0,-2 1 0,2 0 0,-1-1 0,0 0 0,1-1 0,4-3 0,2-1-49,-1-1-1,0-1 0,0 1 1,0-3-1,-1 3 0,0-2 1,11-19-1,5-5-736,15-25-832,-37 55 1534,-2 0-1,2-1 1,-2 2 0,0-1-1,0-1 1,1 1 0,-1-1-1,-1 1 1,0-1-1,1 0 1,-1 1 0,0-1-1,-1-5 1,1 10 93,0 0 0,0-1 0,0 1 1,0 0-1,0 0 0,0 0 0,0 0 0,0 0 1,0 0-1,0-1 0,0 1 0,0 0 0,0 0 1,0 0-1,0 0 0,0 0 0,0-1 0,0 1 0,0 0 1,0 0-1,0 0 0,0 0 0,0 0 0,0-2 1,0 2-1,0 0 0,0 0 0,0 0 0,0 0 1,0 0-1,0 0 0,-1 0 0,1-1 0,0 1 1,0 0-1,0 0 0,0 0 0,0 0 0,0 0 1,0 0-1,-2 0 0,2 0 0,0 0 0,0 0 0,0 0 1,0 0-1,0 0 0,-1 0 0,1 0 0,0 0 1,0 0-1,0 0 0,0 0 0,0 0 0,-1 0 1,1 0-1,0 0 0,0 0 0,0 0 0,0 0 1,0 0-1,0 0 0,-1 0 0,1 0 0,-8 16 474,0 30 224,10-33-708,-1 0 0,1 1 0,2 0 0,-1-2 0,2 1-1,-1-1 1,2 1 0,-1-1 0,1 0 0,2 0 0,-2-1-1,3 1 1,-2-2 0,13 11 0,-18-18-127,0-2 1,1 0-1,-1 0 0,1 1 1,-1-1-1,1 0 0,-1 0 1,1 1-1,-1-1 1,1-1-1,1 1 0,-2-1 1,1 0-1,-1 0 1,2 0-1,-2 0 0,1 0 1,3-1-1,-2 1-670,1-1-1,0-2 1,-1 2-1,1 0 1,-2-2 0,3 1-1,-3-1 1,1 1 0,6-6-1,11-9-6759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5:18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 4648,'0'0'487,"0"0"204,27 8 4079,-22-8-4516,0 0 1,0 1 0,0-2-1,-1 1 1,1-1 0,0 1-1,0-1 1,-1 0 0,1-1 0,0 1-1,-1-1 1,1 0 0,6-5-1,0 0-1,0 0-1,-1-1 1,18-18 0,-28 26-243,1-1 1,-1 1 0,1-1 0,-1 1 0,1 0 0,-1-1 0,1 1 0,-1-1 0,1 1 0,-1-1 0,1 1 0,-1-1 0,0 0 0,1 1 0,-1-1 0,0 1 0,0-1 0,1 0 0,-1 1 0,0-1 0,0 0 0,0 1-1,0-1 1,0 0 0,0 1 0,0-1 0,0 0 0,0 1 0,0-1 0,0 0 0,0 1 0,0-1 0,-1 0 0,1 1 0,0-1 0,-1 0 0,1 1 0,0-1 0,-1 1 0,1-1 0,0 1 0,-1-1 0,1 1 0,-1-1-1,1 1 1,-1-1 0,1 1 0,-1 0 0,0-1 0,1 1 0,-1 0 0,1-1 0,-1 1 0,0 0 0,1 0 0,-1 0 0,-1-1 0,-1 0 10,-1 0 1,1 1-1,-1-1 0,1 1 1,-1-1-1,1 1 1,-1 0-1,1 0 0,-7 2 1,2 0-1,0 0 0,0 1 0,0 0 1,0 0-1,1 1 0,-11 6 0,16-7-15,-1-1 1,1 1-1,-1-1 1,1 1-1,0 0 1,0 0-1,0 0 0,0 0 1,0 0-1,1 0 1,0 1-1,-1-1 1,1 1-1,0-1 1,1 1-1,-1-1 0,0 8 1,1-8-4,-1 0 1,1 0-1,0 0 0,0 0 1,0 0-1,1 0 0,-1 0 1,1 0-1,-1 0 0,1 0 1,0 0-1,0 0 0,0-1 1,1 1-1,-1 0 0,1-1 1,-1 1-1,1-1 0,0 1 1,0-1-1,0 0 1,0 0-1,1 0 0,-1 0 1,0 0-1,5 2 0,-3-2-17,1 0 0,-1-1 0,0 0 0,1 0 0,-1 0-1,0-1 1,1 1 0,-1-1 0,1 0 0,-1 0 0,1-1 0,-1 1 0,1-1-1,-1 0 1,0 0 0,1-1 0,6-2 0,-2-1-314,0 0-1,0-1 1,0 0-1,-1 0 1,0-1 0,9-10-1,3-2-3741,0 2-4087,-11 10 6570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0:28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21 3504,'0'0'1723,"0"0"-108,0 0 125,0 0 343,-10-1 2166,-14-3-3093,17 0-1099,2 3 0,-1-1 0,0-1 0,0 2 0,0 0 0,0-1 0,0 2 0,0-1 0,-1 1-1,1 0 1,0 0 0,0 1 0,-1-1 0,1 2 0,0-1 0,-1 0 0,1 2 0,1-1 0,-1 1 0,1-1 0,-1 1 0,-6 4-1,10-6-34,-2 2 0,1-2-1,0 2 1,0-1-1,1 1 1,-2-1 0,1 1-1,1-1 1,-1 2-1,2-2 1,-1 2-1,-1-1 1,2 1 0,0-1-1,-2 0 1,1 6-1,-1-2 8,2 1 1,0 0-1,-1 0 0,1 0 0,1-1 0,0 1 0,1 15 1,1-14-18,-1 0 0,1 1 0,1-1 0,-1 0 0,1-1 0,1 1 0,-1 0 0,1-1 0,1 0 0,-1 0-1,2-1 1,-1 1 0,1 0 0,8 7 0,-11-13-18,-1-1 0,1 1-1,-1-1 1,2 0-1,-1 0 1,-1 1-1,2-1 1,-2-1 0,1 1-1,1-1 1,-2 1-1,2-1 1,-2 0-1,2 0 1,-1 0-1,1-1 1,-2 1 0,2-1-1,-2 1 1,1-1-1,1-1 1,-2 1-1,1 1 1,-1-2 0,2 0-1,-2 1 1,3-3-1,12-7-347,-2 0 1,0-2-1,19-19 0,-4 4-605,-7 8 50,34-27-6874,-30 27 878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0:29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3856,'0'0'1852,"-8"36"6465,7 28-6101,9 82 0,-1-30-1491,-2-55-613,15 74 1,-10-83-125,-10-50-104,0-2-98,0 0-130,0 0-258,0 0-159,0 0-98,0-16-8342,0 9 1911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0:30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1616,'0'0'901,"0"0"397,0 0 148,0 0-163,0 36 4137,6 204-2596,-6-238-2871,0 3-72,0-4-3030,0-1-3408,0 0 1649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0:31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1 191 3208,'0'0'1615,"0"0"-2,0 0-65,0 0 101,4-10 1910,3-15-2455,-3 18-1022,0 1 0,1 0 0,-1 0 0,1-1 0,0 2 0,0 0 0,0 0 1,1 0-1,-1 0 0,10-5 0,70-36-145,-67 37 125,-5 3-106,-6 2-24,1-1 0,-1 1 0,1 2 0,1-2 0,-2 1 0,1 1 0,10-2 0,-16 4-634,-2 1 265,1 1 1,-1-2 0,1 1-1,-1 0 1,0 0 0,1 1 0,-1-2-1,0 1 1,2 0 0,-2 0-1,0 1 1,0-1 0,0 0 0,0 0-1,0-1 1,0 2 0,0 1-1,0-1-494,0 6-4184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0:31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3304,'0'0'1521,"0"0"-498,0 0 31,0 0 96,0 0 126,40 10 3917,-35-7-5100,0-1 0,0 2 0,0-2 0,-1 2 0,1 0 0,-1 0 0,1-1 0,-1 1 0,-1 1 0,1 0 1,0-1-1,3 10 0,19 17 137,-4-8-172,1-2 0,48 34 1,-69-53-335,-1-2 1,1 1 0,0 0 0,-1-1 0,1 1 0,0-1 0,-1 2 0,1-2 0,0 0-1,0 1 1,-1-1 0,2 0 0,-2 0 0,2 0 0,-2 0 0,2 0 0,-2-1 0,0 1 0,2 0-1,-2-2 1,1 2 0,0-1 0,-1 1 0,1-1 0,0 0 0,-1-1 0,0 2 0,2-1 0,-2 0-1,0 0 1,0-1 0,1 1 0,-1 0 0,0 0 0,0-3 0,8-6-5949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0:33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1148 872,'0'0'473,"0"0"237,0 0 478,0 0 212,0 0-119,28-22 1835,-15 14-2788,3-1 1,-3-1 0,1 0 0,-1-2-1,1 1 1,-3-1 0,1-1-1,-2 0 1,2 0 0,10-22 0,65-141 464,-74 156-786,-1 1-1,2-1 1,0 2 0,1 1 0,1-1-1,0 2 1,30-22 0,44-47 10,-52 43-9,109-114 24,-120 134-34,2 2 0,48-29 0,26-18 1,56-50 576,-158 117-547,-1 0-15,2-1 2,1-4-2,3-1-10,-3 3-17,0 0 1,-1 0 0,1-1-1,-1 2 1,1-2 0,-1 0-1,0 2 1,0-2 0,-1 0-1,1 0 1,1-7 0,1-1-45,-4 10 1,0 2-7,4-5 140,-3 4-9033,-1 1 3985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0:34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1472,'0'0'873,"0"0"511,0 0 54,0 0-240,0 0-243,0 0-251,0 0 9,0 0 71,29-8 1636,-28 6-2380,2 2 0,-1 0 0,1-1 0,-1 1 0,1 0 0,-1 0 0,1 0 0,-1 0 0,-1 1 0,2-1 0,0 2 0,-1-2 0,1 1 0,-1-1 0,-1 1 0,2 0 0,-1 1 0,0-1 0,0 0 0,1 0 0,2 3 0,-3 0-19,1 0 1,-1-2 0,-1 2 0,2 0-1,-2-1 1,2 1 0,-2 0-1,0 0 1,0-1 0,1 1-1,-1 8 1,0 4-5,0 0-1,-1 1 0,0-1 1,-1 1-1,-4 19 1,-17 31 488,5-21-2499,10-15-4582,7-31 1469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0:34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 1448,'0'0'815,"0"0"450,0 0 456,0 0-141,18-19 3781,96-64-3629,-93 69-2724,-11 9-4201,-7 4 2300,-3 1-1943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0:35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1720,'0'0'1012,"0"0"556,0 0-47,0 0-274,0 0-211,10-15 2485,-7 11-3344,0 0 0,0 0 1,1 0-1,-1 1 0,1-1 0,0 1 0,0 1 1,-1-2-1,2 2 0,-1-1 0,10-2 0,54-14 1310,-8 3-2862,-54 15 732,-1-2 1,2 1-1,-2-1 1,0-1 0,0 2-1,0-2 1,0 0-1,5-4 1,-4 1-2254,2 1-2281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19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1472,'0'0'885,"0"0"561,0 0 90,0-10 1077,0 9 2035,11 375-193,-4-217-6338,-5-22-6859,-2-145 2320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5:19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12 7288,'0'0'476,"0"0"25,0 0 170,-14-11 5378,13 11-5866,1 0-14,-7 16 152,-2 12-249,1 0-1,-6 53 1,-3 14-41,11-76-28,1 1 0,1 0 0,1 0 0,0 0 1,2 0-1,2 37 0,-1-56-4,0 0-1,0 0 0,0 0 1,1 0-1,-1 0 0,0 0 1,1 0-1,-1 0 0,1-1 1,-1 1-1,1 0 1,-1 0-1,1 0 0,-1-1 1,1 1-1,0 0 0,-1-1 1,1 1-1,0-1 0,0 1 1,-1-1-1,1 1 1,0-1-1,0 1 0,0-1 1,1 1-1,0-1 0,1 0-1,-1 0 1,1 0-1,-1 0 1,0 0 0,1 0-1,-1-1 1,1 1-1,-1-1 1,3-1 0,8-3-69,0-1 0,23-14-1,-29 16-16,60-39-2431,-37 22-8751,-19 14 9513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19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3528,'0'0'1736,"0"0"-128,0 0-6,5-4 1867,23-9-1271,-18 11-1980,0 1 1,0-1-1,0 1 1,0 1-1,0 0 0,1 1 1,-1-1-1,0 2 1,14 4-1,26 5-3428,-18-2-3609,-18-7 531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19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91 3432,'0'0'1696,"0"-12"4083,0-16-2434,0 27-3302,0-2 1,0 1 0,0 1 0,0-2 0,-1 1-1,1 0 1,-1 0 0,1-1 0,-2 2 0,2-1-1,-1 0 1,0 0 0,0 1 0,-1-1 0,1 0 0,0 1-1,0-1 1,-1 0 0,1 1 0,0-1 0,0 1-1,-2 0 1,2 0 0,-2-1 0,2 1 0,0 1-1,-2-1 1,1 0 0,1 1 0,-2-2 0,2 2-1,-2-1 1,1 1 0,0 0 0,0 0 0,-1 0 0,2 0-1,-1 0 1,-1 0 0,2 0 0,-2 1 0,-2-1-1,-3 2-45,-1 0-1,-1 1 0,1-1 0,0 1 0,0 0 1,1 0-1,-1 2 0,-9 4 0,9-2 6,-1-1 0,2 2 0,-1 1 0,1-2-1,-1 2 1,2 0 0,1 1 0,-1-1 0,1 1 0,0 0 0,-5 12-1,9-18 1,1-1 0,0 0-1,0 1 1,1 0-1,-2 0 1,2 0 0,-1-1-1,1 0 1,0 1-1,0-1 1,0 1 0,0 0-1,1 0 1,-1-1 0,2 1-1,-1 0 1,0-2-1,0 2 1,1 0 0,-1 0-1,1-2 1,0 2-1,0-1 1,-1 0 0,2 0-1,-1-1 1,1 1-1,-1-1 1,1 1 0,1-1-1,-2 1 1,2-1-1,-2 0 1,2 0 0,-1-1-1,0 1 1,1-1 0,5 1-1,-4 1 5,0-2-1,1-1 0,-1 2 1,2-1-1,-2-1 0,0 0 1,1 0-1,-1-1 0,1 1 1,-1-2-1,0 1 0,2 0 1,-2-1-1,0 1 0,0-1 1,0-1-1,0 1 0,0-1 1,7-6-1,-3 4 0,0-1 0,-2 0 0,1 0 0,0-2 0,-2 0 0,1 1 0,0-1-1,-1 0 1,-1 0 0,5-11 0,-9 17-67,0-1 0,1 1 0,-1-1-1,-1 1 1,1-1 0,-1 1 0,1-2-1,-1 1 1,0 1 0,0-1 0,0 1 0,0-2-1,0 2 1,-1-1 0,1 1 0,-1-1 0,1 1-1,-1-2 1,-1 1 0,1 1 0,0-1 0,-3-3-1,3 5-490,0-1 0,-1 1 0,1 0 0,0 1 0,0-1-1,-1-1 1,1 1 0,0 1 0,-2-1 0,2 0 0,0 1-1,0 0 1,-2-2 0,2 2 0,-3-1 0,-6 0-5636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21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20 6976,'0'0'610,"0"0"-74,0 0 175,0 0 109,0 0-235,0 0-53,0 0 26,0 0-186,0 0-70,0 0 64,-38-19 1340,35 19-1663,-1-1 0,-1 1-1,1 0 1,0 0 0,0 1 0,-1-1-1,2 2 1,-1-2 0,0 1 0,0 0-1,1 0 1,-1 2 0,0-2 0,0 2-1,1-2 1,-1 1 0,1 1 0,0-1-1,-6 6 1,0 1-34,0-2-1,2 2 1,-2 0 0,3 1-1,-12 15 1,15-20 12,0 1-1,0-1 1,1 2 0,0-1 0,0-1 0,1 1-1,-1 0 1,1 8 0,1-13-13,0 2 0,0 0 0,0-2 1,0 1-1,0 1 0,0-2 0,0 2 0,1-1 1,-1-1-1,2 2 0,-2-2 0,1 2 0,0-1 0,0-1 1,-1 1-1,2 0 0,-1-1 0,0 2 0,2-2 0,-2 0 1,0 1-1,0-1 0,1 0 0,0 0 0,-1 1 1,2-1-1,1 1 0,80 27 101,-69-25-80,1 1 1,-1 0-1,2 1 0,-2 1 1,-1 0-1,1 1 0,19 14 1,-33-20-17,0-2-1,0 1 1,1 0 0,-1 0-1,0 1 1,0-1 0,1 0-1,-2 0 1,1 1-1,0-1 1,-1 0 0,1 2-1,1-2 1,-2 0 0,1 0-1,-1 2 1,0-2 0,0 1-1,1-1 1,-1 1 0,0 0-1,0-1 1,0 1 0,0 0-1,0-1 1,-1 4 0,0-1-3,-2-2 0,2 2 0,-2-2 1,2 1-1,-1 1 0,-1-2 0,1 1 0,-1-1 1,0-1-1,1 2 0,-1-1 0,-3 2 0,-11 8 3,-2-4 0,1 1 0,-27 9-1,42-17-6,-86 35 28,50-19-36,-72 20 0,89-30 274,16-6-3881,16-11-1740,-6 6 4533,7-7-5976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22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0 213 2456,'0'0'1273,"0"0"91,0 0-263,43-11 3417,-35 10-4330,0-2 0,0 1 0,0-1 1,0 1-1,-1-1 0,1-1 0,-1 1 1,1-1-1,-2-1 0,2 0 0,-2 0 0,0 0 1,1 0-1,-1-2 0,-1 1 0,8-10 1,-5 5-41,-1 3-61,-1-1 0,-1 0-1,0 1 1,0-1 0,5-15 0,-10 23-72,1-1 1,-1 1 0,0 0 0,0 0 0,0-2 0,2 2 0,-2 0 0,0-1-1,-2 1 1,2 0 0,0-2 0,0 2 0,0 0 0,-1 0 0,1-1-1,-1 1 1,1 0 0,-2-3 0,1 3 8,-1 0 1,0-1-1,1 1 0,0 0 0,-2 0 0,2-1 1,0 1-1,-2 0 0,2 1 0,-1-1 1,0 1-1,0-2 0,-1 2 0,2-1 1,-1 1-1,0 0 0,-3 0 0,2 0 3,-1 0 0,-1 0 0,1 1 1,0 1-1,0-2 0,1 1 0,-1 0 0,0 2 0,0-2 0,1 0 0,-1 2 0,0-1 0,0 1 0,2-1 0,-2 1 0,2-1 1,-1 1-1,-1-1 0,-3 8 0,-5 5 74,0 2 1,-15 27 0,21-34-90,1 0 1,0 0-1,1 1 1,1-1-1,-1 1 0,1 1 1,1-1-1,-1 0 1,1 13-1,2-21-10,0 0 0,1 0-1,-1 1 1,0-2 0,1 1 0,-1 0-1,2 0 1,-1-1 0,0 2-1,0-1 1,1-1 0,-1 1 0,0-1-1,2 1 1,2 4 0,-3-4 0,2-2 0,-2 2 0,2-1 0,-1-1 0,0 2 0,1-2 0,-1 0 0,1 1 0,-1-1 0,1 0 0,0-1 0,0 1 0,-1-1 0,1 0 0,0 0 0,3 0 0,17-1-259,-1-1 0,0-1-1,-1-1 1,-1-1-1,2-1 1,32-14 0,23-14-8609,-55 24 3190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22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 3184,'0'0'1585,"0"0"-70,0 0-167,-4 1 1942,-13 14-1500,8-1-1501,2 0 1,-1 0 0,2 1 0,-1 0 0,2 0-1,0 0 1,2 1 0,-4 16 0,-8 131-329,13-115 58,-1-8 63,2-1 1,5 45-1,-3-73-110,0 2 1,2-2-1,-1 0 1,2 1-1,0-1 1,0-1-1,1 1 1,0-1-1,1 2 1,-1-2-1,14 15 1,-18-24-91,0 2-1,2-2 1,-2 0 0,2 2-1,-2-2 1,1 0 0,0 0-1,0 1 1,-1-1 0,2 0-1,-1-1 1,3 3 0,27-1-6416,-27-2 5357,10 0-4783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23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1 236 2808,'0'0'1352,"0"0"-253,0 0-165,19-28 2281,-7 17-2716,1 0-1,0 1 1,0 0 0,2 1 0,24-11-1,-25 13-320,-3 2-1,2-2 0,-2 1 0,1-2 1,-1-1-1,0 0 0,-1 1 0,0-2 1,12-13-1,-22 22-166,1 1 1,-1-2-1,1 2 1,0-1-1,-1 0 1,2 1-1,-2-1 1,0-1-1,1 1 1,-1 1-1,0-1 1,1 0-1,-1-1 1,0 1-1,0 1 1,0-1-1,1 0 1,-1-1-1,0 1 1,0 0-1,0 1 1,-1-1-1,1-1 1,0 1-1,0 0 1,0 0-1,-1 1 1,1-2-1,0 1 1,-1 0-1,1 1 1,0-1-1,-2-1 1,2 1-1,-1 1 1,1-1-1,-1 1 1,0-1-1,1-1 1,-2 2-1,1-1 1,1 1-1,-1 0 1,0-1-1,1 1 1,-2-1-1,1 1 1,0 0-1,0 0 1,1-2-1,-2 2 1,1 0-1,0 0 1,0 0-1,-1 0 1,0 0-1,-3-1 29,-1 1 0,-1 0 0,2 0 0,-1 0 1,0 0-1,1 1 0,-2 1 0,1-1 0,-5 1 0,2 3 0,1 0 0,0 0 0,0 0-1,1 2 1,-1-1 0,2 0 0,-1 0 0,-10 16 0,13-17-32,0-1 0,1 1 1,-1 0-1,1 0 0,1 1 0,-1-1 1,1 0-1,-1 1 0,2 1 0,-1-2 1,0 1-1,1 0 0,1-1 0,-1 13 1,2-14-8,-1-2 1,1 2 0,1-2 0,-2 2-1,1-1 1,1 0 0,0 0 0,-1-1-1,1 2 1,0-1 0,0-1 0,-1 1-1,2-1 1,-1 1 0,1-1 0,-1-1-1,1 2 1,-1-2 0,1 2 0,1-2-1,-2 0 1,1 2 0,0-2 0,0-1-1,1 1 1,-2 1 0,2-1 0,0-1-1,-2 0 1,2 1 0,5-1 0,11 0-832,0 0 0,0-1 0,0-2-1,19-3 1,-21 2-1227,13-1-1401,1-1-2636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23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28 4216,'0'0'2021,"0"0"-310,-9-8 2714,-10-9-2892,18 17-1490,0 0 0,-1-2 0,1 2 0,-1 0 0,0-1 0,1 1 0,0 0 0,-2 0 0,2 0 0,0 0 0,0 0 0,-2 1 0,2-1 0,0 0 0,-1 0 0,0 2 0,0-2 0,1 1 0,0-1 0,0 1 0,-1 0 0,1-1 0,0 2 0,0-1 0,-1 0 0,1-1 0,0 1 0,0 1 0,-1-1 0,1 0 0,1 0 0,-2 3 0,-34 54 273,29-44-232,2-7-79,-3 7 11,1 0 0,1 0 0,-6 15 0,11-27-14,0-1-1,1 2 1,-1-1 0,-1 1-1,2-1 1,0 1 0,-1-2-1,1 2 1,0-1-1,0 1 1,0-1 0,0 1-1,1-1 1,-1 1-1,0-1 1,2-1 0,-2 2-1,1-1 1,0 1 0,0-2-1,-1 2 1,2-1-1,-1 0 1,0 0 0,2-1-1,-2 2 1,3 1 0,-2-3-22,1 1 0,-1-2 1,-1 2-1,2-1 0,-1 0 1,1 0-1,-1-1 0,1 2 1,-1-2-1,1 0 0,1 0 1,-2 1-1,1-1 0,-1 0 1,1-1-1,-1 1 1,1 0-1,-1-2 0,1 2 1,-1-1-1,1 0 0,-1 1 1,1-1-1,-1-1 0,1 1 1,-2 0-1,2 0 0,-1-2 1,3-1-1,6-6-395,0 0-1,-1 0 1,17-24 0,-19 25 11,17-26-6657,-14 15 945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24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26 1240,'0'0'671,"-11"-21"3969,6 17 2049,2 5-6569,2 2 0,-1-2 1,0 2-1,0-1 0,1 1 1,-1-1-1,0 1 0,1-1 1,-1 1-1,1-1 0,1 1 1,-1-1-1,0 1 0,1 0 1,-2 0-1,2-1 0,-1 6 1,-1 60-268,0-46 302,1 247-1067,1-268-30,0-1-673,0-1-2690,0-8 2135,0-1-3292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24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4584,'0'0'2153,"0"0"-513,0 0-57,0 0-154,0 0-402,28-15 523,-17 11-1574,1 2 0,1 1 0,1-2 0,-2 3 0,1 0 0,0 0 0,14 3 0,10 7-2408,-4 8-3469,-17-6 468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24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36 6144,'0'0'96,"-5"-15"2778,2 12-2709,0 1 0,-1 0-1,1 0 1,-1 0 0,0 0-1,1 1 1,-1-1 0,0 1-1,0 0 1,0 0 0,0 1 0,0-1-1,0 1 1,0 0 0,0 0-1,0 0 1,0 0 0,-1 1-1,1 0 1,-5 1 0,2 0-7,0 0 1,0 1 0,0-1 0,0 1 0,0 1-1,1-1 1,0 1 0,0 0 0,0 1 0,-7 6 0,6-3-119,1 0 0,0 1 0,0-1 0,1 2 0,0-1 0,1 0 0,0 1 0,0 0 0,1 0 0,1 0 0,-1 0 0,2 0 0,-1 1 0,1-1 0,1 0 0,0 1 0,0-1 0,1 1 0,1-1 0,3 15 0,-5-23-194,1-1 0,0 1 1,-1 0-1,1 0 0,0 0 1,0 0-1,0-1 0,0 1 1,1 0-1,-1-1 0,0 1 1,1-1-1,-1 1 0,1-1 1,-1 0-1,1 0 0,0 0 1,-1 0-1,1 0 0,0 0 1,0 0-1,0 0 0,0-1 1,0 1-1,0-1 0,0 1 1,0-1-1,0 0 1,0 0-1,0 1 0,0-2 1,0 1-1,0 0 0,0 0 1,0-1-1,0 1 0,0-1 1,0 1-1,-1-1 0,5-2 1,6-2-1269,1-2 0,0 1 1,-1-2-1,16-12 1,-27 20 1392,20-16-1686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2:27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16 4512,'0'0'2090,"0"0"-592,0 0 48,0 0-203,-25-13 2918,23 12-4242,1 1 1,-1 0-1,0-1 0,1 1 0,-1 0 0,0 0 0,0 0 1,0 0-1,1 0 0,-1 0 0,0 0 0,0 1 1,1-1-1,-1 1 0,0-1 0,1 1 0,-1 0 0,1-1 1,-1 1-1,1 0 0,-3 2 0,1 0-6,1-1 0,-1 1 0,1 0 0,0 0 0,-1 0 0,2 0 0,-1 0 0,0 1 0,1-1 0,-2 4 0,0 2-3,0 1 0,1-1 0,1 1 0,-1-1 0,1 1 0,1 0-1,0 13 1,1-20-12,-1 1 0,0 0 0,1 0 0,0-1 0,0 1 1,0 0-1,0-1 0,1 1 0,0-1 0,-1 0 0,1 1 0,0-1 0,0 0 0,1 0 0,2 3 0,-2-4-61,-1-1 0,0 0 1,1 0-1,-1 0 0,0 0 0,1 0 0,0 0 0,-1-1 1,1 1-1,-1-1 0,1 1 0,0-1 0,-1 0 1,1 0-1,-1 0 0,1-1 0,0 1 0,-1-1 0,1 1 1,-1-1-1,1 0 0,4-2 0,6-3-1298,-1 0-1,0-1 0,0-1 1,0 0-1,-1 0 0,19-19 1,-11 9-3518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5:19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 7960,'0'0'502,"0"0"516,22 15 1682,-17-14-2673,0 0 1,0-1-1,0 0 1,0 0 0,0 0-1,0 0 1,0-1-1,0 0 1,0 0 0,0 0-1,0-1 1,-1 0 0,8-3-1,-4 1 236,1-1 1,0 0-1,-1-1 1,0 1-1,13-14 0,-13 12-27,-6 6-216,-1 1 1,0-1-1,0 0 0,0 1 0,0-1 1,0 0-1,-1 0 0,1 0 0,0 0 1,0 0-1,0 0 0,-1 0 0,1 0 1,0 0-1,-1 0 0,1 0 1,-1 0-1,0 0 0,1-1 0,-1 0 1,0 1-4,0 1 3,-20-6 47,16 6-10,0 1 1,-1-1-1,1 1 1,0-1-1,-1 1 1,1 0-1,0 1 1,0-1 0,0 1-1,0 0 1,0 0-1,1 0 1,-1 0-1,1 1 1,-1-1 0,-2 4-1,4-4-44,0 0 0,0 1 0,1-1-1,-1 0 1,1 1 0,-1-1 0,1 1 0,0-1-1,0 1 1,0 0 0,0-1 0,1 1 0,-1 0 0,1 0-1,0-1 1,0 1 0,0 0 0,0 0 0,0 0 0,0-1-1,1 1 1,-1 0 0,1 0 0,0-1 0,2 6 0,-2-5 16,0-1 0,1 1 0,-1 0 0,1-1 0,-1 0 0,1 1 0,0-1 1,0 0-1,0 0 0,0 0 0,0 0 0,1 0 0,-1 0 0,1-1 1,-1 1-1,1-1 0,-1 0 0,1 1 0,0-1 0,0-1 0,0 1 0,-1 0 1,1-1-1,5 1 0,-3-1-407,0 0 1,0 0-1,0 0 1,0-1-1,0 0 1,4-1-1,27-14-11952,-26 9 10359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25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7328,'0'0'82,"0"0"125,0 0 173,0 0 409,0 0 354,0 0-159,5 21 1607,23 222-1251,-27-220-1474,10 119 177,-7-118-1953,13 44 0,-3-37-7208,-6-19 7311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25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1 236 7992,'0'0'113,"0"0"60,0 0 254,10-15 742,5-9-545,1 1-1,1 1 0,1 0 1,1 2-1,37-33 1,-45 43-246,-9 9-330,-1-1 0,0 1 0,1 0 0,-1-1 0,0 1 0,0-1 0,0 0 0,1 1 0,-2-1 0,1 0 1,0 1-1,0-1 0,-1 0 0,1 0 0,-1 0 0,1 0 0,-1 0 0,0-2 0,0 3-39,0 0-1,0 1 1,0-1-1,0 1 1,0-1-1,-1 0 1,1 1-1,0-1 1,-1 1 0,1-1-1,0 1 1,-1-1-1,1 1 1,-1-1-1,1 1 1,0 0-1,-1-1 1,1 1 0,-1 0-1,0-1 1,1 1-1,-1-1 1,-23 0 24,18 2-13,0 0 0,-1 0 0,1 1 0,0 0 1,0 0-1,0 0 0,0 1 0,0 0 0,1 0 1,-1 0-1,1 1 0,0 0 0,0 0 1,0 0-1,0 1 0,1-1 0,0 1 0,0 0 1,0 1-1,1-1 0,-1 0 0,1 1 0,1 0 1,-1 0-1,1 0 0,0 0 0,0 0 1,1 0-1,-1 1 0,1 10 0,0-9-2,1-1 0,0 1 1,1 0-1,0-1 0,3 14 0,-3-19-18,-1 0 0,1 0 0,0 0 0,0-1 0,0 1 0,0 0 0,0 0 0,1-1 0,-1 1 0,0-1 0,1 1 0,-1-1 0,1 1-1,0-1 1,-1 0 0,1 0 0,0 0 0,0 0 0,0 0 0,0 0 0,-1 0 0,1-1 0,0 1 0,1-1 0,2 1 0,4 0-288,-1 0 1,1-1-1,0 0 0,0 0 1,-1-1-1,1-1 0,0 1 0,-1-1 1,11-4-1,-10 3-1556,-1-1 0,0 0 0,0 0 0,0-1 0,9-8 0,2-2-77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26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7120,'0'0'1082,"0"0"44,0 0-238,0 0-115,0 0-128,6 29 1535,-2 26-787,-4-42-1323,0 0 0,1 0-1,0 0 1,2 0 0,-1-1 0,5 13 0,-7-24-70,1-1 0,-1 0 1,0 0-1,0 1 0,1-1 1,-1 0-1,0 0 0,0 0 1,1 1-1,-1-1 0,0 0 1,1 0-1,-1 0 0,0 0 1,1 0-1,-1 0 0,0 0 1,1 0-1,-1 0 0,0 0 1,1 0-1,-1 0 0,0 0 1,1 0-1,-1 0 0,0 0 1,1 0-1,-1 0 0,0 0 1,0 0-1,1-1 0,-1 1 1,0 0-1,1 0 0,-1 0 1,0-1-1,0 1 0,1 0 1,-1 0-1,0 0 0,0-1 1,0 1-1,1 0 0,-1-1 1,0 1-1,0 0 0,0 0 1,0-1-1,0 1 0,11-15-2,-11 15 2,27-45-6,-19 30-75,0 1 0,1 0 0,1 1-1,0-1 1,22-21 0,-20 28-616,10 5-11902,-16 3 10686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26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9552,'0'0'368,"0"0"417,0 0 319,0 0-73,0 0-98,0 0-128,0 0-423,0 0-162,0 0-16,0 0-68,0 0-47,-4 22 154,3-13-251,0 1 1,1 0-1,0-1 1,1 1-1,-1-1 1,4 12-1,8 7-2775,-7-30-5575,3-5 5588,-8 6 2611,7-5-1562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26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 7528,'0'0'2136,"0"0"-18,0 0-368,-9-5-21,9 16-2875,11 17-10107,-7-20 9864,1 3-76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27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89 7368,'10'-29'5984,"-5"19"-4694,-4 7-1152,0 1 0,1-1 0,-1 1 1,0-1-1,0 0 0,-1 1 0,1-1 0,-1 0 0,1 0 0,-1 0 0,0 1 0,0-1 0,0-3 0,-1 5 9,-26-7 349,23 9-491,1 1 1,-1-1-1,1 1 1,0 0-1,-1 0 0,1 0 1,0 0-1,0 0 0,1 1 1,-1-1-1,0 1 0,1 0 1,-1 0-1,1 0 0,0 0 1,0 0-1,-2 4 0,0 2 0,-1-1 0,1 1-1,1 0 1,0 1 0,-3 12-1,5-20-4,1 1-1,-1-1 0,1 1 1,0-1-1,0 0 0,0 1 1,0-1-1,0 1 1,0-1-1,1 1 0,-1-1 1,1 1-1,0-1 0,0 0 1,0 1-1,0-1 1,0 0-1,0 0 0,1 0 1,-1 0-1,3 3 0,-1-2-1,0-1-1,0 0 1,0 0-1,1 0 1,-1-1-1,1 1 1,-1-1-1,1 1 1,-1-1-1,1 0 1,0-1-1,6 2 1,1-2-3,0 1 0,-1-2 0,1 1 0,-1-1 1,1-1-1,-1 0 0,1-1 0,-1 0 0,13-5 0,-16 5 9,0 0 0,0-1 0,-1 1 0,0-2 0,1 1 0,-1 0 0,0-1 0,-1 0 0,1-1 0,-1 1 0,0-1-1,-1 0 1,1 0 0,-1 0 0,4-9 0,-8 14 1,0 1 0,1-1 1,-1 0-1,1 0 0,-1 1 0,0-1 0,0 0 0,0 0 0,1 1 1,-1-1-1,0 0 0,0 0 0,0 0 0,0 1 0,0-1 0,0 0 0,-1 0 1,1 0-1,0 1 0,0-1 0,0 0 0,-1 0 0,1 1 0,0-1 1,-1 0-1,1 1 0,-1-1 0,1 0 0,-2 0 0,1 0 12,0 0 1,-1 1-1,1-1 0,-1 1 1,1 0-1,0-1 0,-1 1 0,1 0 1,-1 0-1,1 0 0,-1 0 0,1 0 1,-1 0-1,-1 1 0,-4 0 52,0 0 1,0 1-1,0 0 1,1 1-1,-12 5 0,12-3-62,1-1-1,0 1 0,0 0 1,0 1-1,0-1 0,1 1 1,0 0-1,0 0 0,1 0 0,-4 10 1,5-13-6,1 0 0,0 1 0,0-1-1,0 0 1,1 0 0,-1 1 0,1-1 0,0 1 0,0-1 0,1 7 0,-1-8-1,1-1-1,-1 1 1,1 0-1,-1 0 0,1-1 1,0 1-1,0-1 1,0 1-1,0-1 1,0 1-1,0-1 1,1 0-1,-1 1 1,0-1-1,1 0 1,-1 0-1,1 0 1,-1 0-1,1 0 1,-1 0-1,3 1 0,1-1-8,0 1-1,0-1 0,1 0 0,-1-1 1,0 1-1,0-1 0,0 0 0,1 0 1,-1 0-1,0-1 0,0 0 0,0 0 1,0 0-1,6-3 0,12-5-1281,39-21 0,-19 9-9199,-42 21 7601,-1 0 797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41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78 3176,'0'0'1208,"0"0"-50,0 0-76,0 0-56,0 0-104,0 0 143,0-35 2486,1-7-1219,-25 60-2228,9-3-97,0 1 1,-20 27 0,29-35 5,1 0 1,0 0-1,1 0 0,-1 1 0,2-1 0,-1 1 1,1 0-1,-2 14 0,5-22-11,0 1 0,0-1 0,0 0 0,0 1 0,0-1 0,1 1 0,-1-1 0,1 1 0,-1-1 0,1 0 0,-1 1 1,1-1-1,0 0 0,0 0 0,0 1 0,0-1 0,0 0 0,0 0 0,0 0 0,0 0 0,0 0 0,0 0 0,0 0 0,1-1 0,1 2 0,43 18 29,-21-11-3,-18-5-2,0 1 1,-1-1-1,0 1 0,1 0 0,-2 0 1,1 1-1,-1 0 0,0 0 0,0 0 1,7 12-1,-10-15-6,0 1 1,0 0 0,-1 0-1,1 0 1,-1 0-1,0 0 1,0 0-1,0 0 1,-1 0 0,1 0-1,-1 0 1,0 0-1,0 0 1,-1 1-1,1-1 1,-1 0 0,0 0-1,0 0 1,0 0-1,0 0 1,-3 4-1,1-3-11,0-1 0,0 0-1,0 0 1,0 0-1,-1 0 1,0-1-1,0 1 1,0-1-1,0 0 1,0 0 0,0-1-1,-1 1 1,1-1-1,-1 0 1,0 0-1,0-1 1,-8 3-1,-8 0 56,0-1-1,-43 1 0,30-2-43,7-6-671,27 4 631,-1 0 1,1 0-1,0-1 1,-1 1-1,1 0 0,0-1 1,-1 1-1,1 0 1,0-1-1,0 1 1,-1 0-1,1-1 1,0 1-1,0-1 0,-1 1 1,1 0-1,0-1 1,0 1-1,0-1 1,0 1-1,0-1 0,0 1 1,0-1-1,0 1 1,0-1-1,0 1 1,0-1-1,0 1 1,0 0-1,0-1 0,0 1 1,0-1-1,1 1 1,-1-1-1,0 1 1,0-1-1,1 1 0,-1 0 1,0-1-1,0 1 1,1 0-1,-1-1 1,0 1-1,1 0 1,-1-1-1,0 1 0,1 0 1,-1 0-1,1-1 1,0 1-1,3-3-858,0-1 0,0 1 0,0 0 1,0 1-1,1-1 0,0 1 0,-1 0 0,1 0 0,0 0 0,9-2 0,6-1-4791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42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38 147 2440,'0'0'1184,"0"0"-152,0 0 16,0 0 56,0 0-183,0 0-41,15-7 1519,7-7-1170,28-22 0,-45 31-1130,0 0 0,0 0 0,0 0 0,0 0 0,-1-1 0,0 1 0,0-1 0,0 0 0,-1-1 0,3-7 1,-6 14-83,0-1 1,0 0 0,0 0 0,0 1-1,0-1 1,0 0 0,0 1-1,0-1 1,-1 0 0,1 1 0,0-1-1,-1 0 1,1 1 0,0-1 0,-1 0-1,1 1 1,-1-1 0,1 1 0,-1-1-1,1 1 1,-1-1 0,1 1 0,-1-1-1,1 1 1,-1 0 0,0-1-1,1 1 1,-1 0 0,0-1 0,1 1-1,-1 0 1,0 0 0,1 0 0,-1 0-1,0-1 1,0 1 0,0 0 0,-28-3 178,23 4-169,0-1-1,0 2 1,0-1 0,1 0-1,-1 1 1,1 0-1,-1 1 1,1-1-1,0 1 1,-1 0 0,1 0-1,1 1 1,-1-1-1,1 1 1,-1 0-1,1 0 1,0 1 0,0-1-1,-6 11 1,8-11-23,-1 0-1,1 0 1,-1 0 0,1 0 0,0 1-1,1-1 1,-1 1 0,1-1 0,0 1-1,0 0 1,0-1 0,1 1 0,0 0-1,0 0 1,0-1 0,0 1 0,1 0-1,-1-1 1,1 1 0,1 0 0,-1-1-1,1 1 1,-1-1 0,1 1 0,4 5 0,-3-6-1,1 0 0,-1 0 0,1-1 0,0 0 0,0 1 0,0-1 1,1 0-1,-1-1 0,1 1 0,-1-1 0,1 0 0,0 0 1,0-1-1,0 1 0,0-1 0,0 0 0,0 0 0,1-1 1,-1 1-1,0-1 0,8-1 0,-2 0-29,-1 0 1,1-1-1,-1 0 0,0-1 0,0 0 1,0 0-1,0-1 0,0 0 0,15-10 1,26-24-2008,-23 5-6466,-20 22 3171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42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3072,'0'0'1451,"0"0"-370,0 0-103,0 0-115,0 0-43,0 0 165,0 0-143,0 0-125,0 0-68,0 0-207,0 20 898,-1 88 289,3 113-1420,-2-214-203,1 0-1,0 0 1,0 0-1,0 0 0,1 0 1,0 0-1,1 0 1,0 0-1,0-1 1,0 1-1,1-1 0,7 11 1,-7-13-5,-1 0 1,1-1-1,0 0 0,0 1 1,0-1-1,1-1 0,-1 1 1,1 0-1,-1-1 0,1 0 1,0 0-1,0-1 0,0 1 1,0-1-1,0 0 0,0 0 1,0-1-1,9 0 0,1 0 1,1 0 0,0-2-1,0 0 1,0-1 0,-1 0 0,0-1-1,1-1 1,-2-1 0,21-9 0,-25 8 2,-1 0 0,1-1 0,-1 0 0,10-12 0,-15 16-2,0-1 1,0 0-1,0 0 1,-1 0-1,0 0 1,0-1-1,0 1 1,-1-1-1,1 0 1,0-6 0,-2 11-2,-1 1 1,0-1 0,0 0 0,0 0 0,1 0-1,-1 0 1,0 1 0,0-1 0,0 0 0,0 0-1,-1 0 1,1 0 0,0 1 0,0-1-1,0 0 1,-1 0 0,1 0 0,0 1 0,-1-1-1,1 0 1,-1 0 0,1 1 0,-1-1 0,1 0-1,-1 1 1,1-1 0,-1 1 0,0-1 0,-1 0-1,1 0 14,-1 1-1,0 0 0,1-1 0,-1 1 0,0 0 1,1 0-1,-1 0 0,0 0 0,0 1 1,1-1-1,-1 0 0,0 1 0,-2 0 0,-3 2 61,0 0-1,0 0 1,1 0-1,-1 1 1,-9 7 0,11-7-49,1 0 1,-1 1-1,1 0 1,0 0-1,0 0 1,1 0 0,-1 1-1,1-1 1,0 1-1,1 0 1,-1 0-1,1 0 1,-2 9 0,4-12-25,0 0 1,0 0 0,0 0 0,0 0 0,0 0-1,1-1 1,-1 1 0,1 0 0,0 0 0,-1 0-1,1-1 1,1 1 0,-1-1 0,0 1-1,1-1 1,-1 1 0,1-1 0,0 0 0,0 1-1,0-1 1,0 0 0,0 0 0,0-1 0,0 1-1,1 0 1,-1-1 0,1 1 0,-1-1-1,1 0 1,0 0 0,4 2 0,2 0-1,-1-1 0,1 1 0,-1-1 0,1-1-1,0 1 1,0-1 0,0-1 0,0 0 0,-1 0 0,11-2 0,31-11-2289,3-8-5959,-37 14 2365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43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13 3896,'0'0'1840,"0"0"-480,0 0-211,-24-9 3318,20 8-4380,-1 0 1,0 1-1,0-1 1,0 1-1,0 0 1,1 0-1,-1 0 1,0 1-1,0-1 1,0 1 0,0 1-1,1-1 1,-1 1-1,0-1 1,1 1-1,0 1 1,-1-1-1,1 0 1,0 1-1,0 0 1,0 0-1,1 0 1,-1 1 0,1-1-1,0 1 1,-1 0-1,2 0 1,-1 0-1,0 0 1,1 1-1,-2 3 1,1-1-78,0 0 0,0 0 1,1 1-1,0-1 0,0 0 0,1 1 1,0-1-1,0 13 0,1-18-8,0 0 0,1 1-1,-1-1 1,1 0 0,0 0 0,-1 0 0,1 1-1,0-1 1,0 0 0,0 0 0,1 0-1,-1 0 1,0-1 0,1 1 0,-1 0-1,1-1 1,0 1 0,-1-1 0,1 1 0,0-1-1,0 0 1,0 1 0,0-1 0,0 0-1,0-1 1,0 1 0,1 0 0,-1 0-1,0-1 1,0 0 0,1 1 0,2-1 0,4 1-292,0-1-1,0 1 1,0-2 0,0 1 0,0-1 0,0-1 0,0 0 0,0 0 0,0-1 0,-1 0 0,1 0 0,-1-1 0,0 0 0,0 0 0,0-1 0,-1 0 0,1-1 0,-1 1 0,-1-1 0,1-1 0,-1 1 0,0-1 0,0-1 0,4-7 0,6-6-2746,0 0-2333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5:20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9 5152,'0'0'285,"0"0"335,0 0 161,0 0-82,0 0-168,0 0-25,-11-9 3202,2 12-3377,0 1-1,0 0 1,1 0 0,-1 0-1,1 1 1,0 0-1,0 1 1,-8 7 0,13-10-301,0 1 1,0-1 0,0 1 0,0 0 0,1-1 0,-1 2-1,1-1 1,0 0 0,0 0 0,0 0 0,1 1 0,0-1-1,0 1 1,0-1 0,0 1 0,1 0 0,-1-1 0,1 1-1,1 6 1,-1-8-32,1 0 0,0-1 0,-1 1 0,1 0 0,0-1 1,0 1-1,1-1 0,-1 0 0,0 1 0,1-1 0,-1 0 0,1 0 0,0 0 0,0 0 0,0 0 0,0 0 0,0 0 0,0-1 0,0 1 0,1-1 0,-1 1 0,1-1 0,-1 0 1,1 0-1,-1 0 0,1-1 0,-1 1 0,1 0 0,0-1 0,0 0 0,-1 0 0,1 1 0,3-2 0,0 1-133,0 0 0,-1 0 1,1-1-1,0 1 0,0-2 0,-1 1 0,1 0 0,-1-1 1,1 0-1,-1-1 0,0 1 0,0-1 0,0 0 1,0 0-1,4-4 0,6-10-800,13-27-9280,-24 38 9262,5-9-641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43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3528,'0'0'1736,"0"0"-194,0 0-246,-7 18 2847,1-2-3546,1 1 0,0 0 0,1 0 0,1 0 0,-1 27 0,4 90-780,1-107 369,-1-18-314,0 1 0,1 0 0,1-1-1,-1 1 1,2-1 0,5 16 0,-8-24-495,0-1-625,0 0-2352,0 0 176,0 0-2606</inkml:trace>
  <inkml:trace contextRef="#ctx0" brushRef="#br0" timeOffset="1">1 161 4592,'0'0'2170,"0"0"-522,0 0-284,0 0-378,0 0-377,0 0-277,0 0-164,28 0-21,14-2-1656,60-12 1,-54 7-2818,-21 3-339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44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1952,'0'0'1048,"0"0"239,0 0-13,0 0-54,0 0-71,0 0-70,0 0 76,0 0-78,0 0-377,0 0-196,0 10 236,2 30-504,8 48 1,2 13-194,-10-65-66,0 21-175,12 58-1,-12-182-9269,-2 46 5663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45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67 2456,'0'0'1249,"0"0"83,7-29 4395,-4 25-5582,1 1 0,-1 0 0,0 0 0,1 1 0,0-1 0,0 1 0,0-1 0,0 1 0,0 1 0,0-1 0,0 0 0,0 1 0,1 0 0,-1 0 0,6 0 0,-4 0-133,-1 0 0,1 0-1,0 1 1,0 0 0,0 0 0,0 1-1,0-1 1,0 1 0,-1 1-1,1-1 1,6 3 0,-9-2-8,-1-1 1,1 1 0,-1 0-1,0 0 1,1 0-1,-1 1 1,0-1-1,0 0 1,0 1-1,-1 0 1,1-1-1,-1 1 1,1 0 0,-1 0-1,0-1 1,0 1-1,0 0 1,0 0-1,-1 0 1,1 1-1,-1-1 1,0 0-1,1 0 1,-2 0 0,1 0-1,0 0 1,-2 5-1,1 0 1,0 0 1,-1-1-1,0 1 0,-1 0 1,0 0-1,0-1 0,-1 0 0,0 0 1,-6 9-1,4-9-45,0 0 1,0 0-1,-1-1 1,0 0-1,0 0 1,-1-1-1,1 0 1,-1 0-1,0-1 1,-1 0-1,-15 6 1,-29 1-4966,52-10 2172,1-1-2252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45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3224,'0'0'1555,"0"0"-277,0 0-95,0 0-67,0 0 208,0 0-19,0 0-344,0 0-187,0 0-58,0 0-244,-3 17 432,2 4-819,2 1 0,0-1 0,7 37 0,1 13-61,-4-9-18,4 100-224,-8-168 94,0 1 0,1 0 0,-1-1 0,1 1 0,1 0 0,-1 0 0,5-7 0,3-6-66,-6 10 166,0 1 0,0 0-1,1 0 1,0 0 0,0 1-1,1-1 1,10-7 0,-13 10 51,1 1 1,0 0 0,0 0 0,1 0-1,-1 0 1,1 1 0,-1 0-1,1 0 1,0 0 0,0 1-1,0-1 1,0 1 0,8-1 0,-11 3-16,0-1 0,0 0 0,0 1 0,0-1 0,0 1 1,0-1-1,-1 1 0,1 0 0,0 0 0,-1 0 0,1 0 0,0 0 1,-1 0-1,1 1 0,-1-1 0,0 0 0,1 1 0,-1-1 1,0 1-1,0-1 0,0 1 0,0 0 0,0-1 0,0 1 0,-1 0 1,1 0-1,0 0 0,-1-1 0,1 1 0,-1 0 0,0 4 1,2 8 1,0 0 0,-2 0 0,-1 19 1,1-16 16,0 31-743,0-47-244,0-1-660,0 0-1445,0 0 153,0 0-2284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46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17 3864,'0'0'1813,"0"0"-541,-29-7 4040,14 4-4331,9 1-794,0 1 0,0 0 0,0 0 0,0 0 0,0 1 1,0 0-1,0 0 0,0 0 0,0 1 0,0 0 0,-11 3 1,16-3-184,0 0 1,0 0-1,-1 0 1,1 0-1,0 0 1,0 0 0,0 0-1,0 1 1,0-1-1,0 0 1,1 1-1,-1-1 1,0 0 0,1 1-1,-1-1 1,1 1-1,-1-1 1,1 1-1,-1 2 1,-1 31 62,2-32-65,0 0-3,0 5-30,0 1 0,1-1 0,-1 1 0,2-1 0,2 13 0,-3-20 26,-1 1 0,1-1 0,-1 0-1,1 1 1,0-1 0,-1 0 0,1 0-1,0 0 1,0 1 0,0-1 0,0 0-1,0 0 1,0 0 0,0 0 0,0-1-1,1 1 1,-1 0 0,0 0 0,0-1-1,1 1 1,-1-1 0,0 1 0,1-1-1,-1 0 1,1 1 0,-1-1 0,0 0-1,1 0 1,-1 0 0,1 0 0,-1 0-1,1 0 1,-1 0 0,0-1 0,1 1-1,-1 0 1,1-1 0,-1 1 0,0-1-1,2-1 1,-1 2 2,0-1 0,0 1 1,0-1-1,-1 0 0,1 1 0,0-1 0,-1 0 0,1 0 0,-1 0 1,1-1-1,-1 1 0,1 0 0,-1 0 0,0-1 0,1 1 0,-1-1 1,0 1-1,0-1 0,0 0 0,0 1 0,-1-1 0,1 0 0,0 0 1,-1 1-1,1-1 0,-1 0 0,1 0 0,-1 0 0,0 0 0,0 0 1,0 0-1,0 1 0,0-1 0,0 0 0,-1 0 0,1 0 0,-1 0 1,1 0-1,-1 1 0,0-1 0,-1-2 0,-4-8 15,0 0 1,-1 1-1,-1 0 0,-16-19 0,24 30-14,-1-1-162,1 1-89,0 0-165,0 0-390,0 0-162,0 0-497,3-2-2335,2-1 2767,-2 1-46,8-6-4098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46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4296,'0'0'2040,"0"0"-390,-9 5 2829,6-1-4323,0 1 0,0-1-1,0 1 1,1-1 0,-1 1 0,1 0 0,1 0 0,-1 0-1,1 1 1,0-1 0,0 0 0,0 0 0,1 1 0,0-1-1,0 8 1,1 13 154,2-1-1,8 39 0,-1-10-1853,-5 1-7464,-5-55 3682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46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3904,'0'0'1900,"0"0"-294,0 0-240,0 0 11,0 0-297,0 0-427,0 0-297,18-1 68,15-1-559,63 0-838,-82 3-1265,0 1 0,22 5 0,-15-1-2598</inkml:trace>
  <inkml:trace contextRef="#ctx0" brushRef="#br0" timeOffset="1">460 54 2176,'0'0'1137,"0"0"223,-8-29 5099,6 27-6334,0 0 0,-1 0 0,1 0 1,0 0-1,-1 0 0,0 0 0,1 1 0,-1-1 1,0 1-1,0 0 0,0 0 0,0 0 1,0 0-1,0 0 0,0 1 0,0-1 1,0 1-1,0 0 0,0 0 0,-1 0 0,1 0 1,0 1-1,0-1 0,0 1 0,0 0 1,0 0-1,0 0 0,0 0 0,0 0 1,1 1-1,-1-1 0,0 1 0,1 0 0,-1 0 1,1 0-1,-3 2 0,-2 3-136,-1 0 0,1 1 0,1 0 0,0 0 0,0 0 0,1 1 0,-1 0 0,2 0 0,-7 18 1,8-19 13,1 0 0,0 0 0,0 1 0,1-1 0,0 1 0,1-1 0,0 1 0,0-1 0,1 1 0,1 10 0,-1-17-11,0 1 0,0 0 0,0-1 0,0 1 0,0-1-1,0 1 1,1-1 0,-1 0 0,1 1 0,0-1 0,-1 0 0,1 0 0,0 0-1,0 0 1,1 0 0,-1-1 0,0 1 0,1-1 0,-1 1 0,0-1 0,1 0-1,0 0 1,-1 0 0,1 0 0,0-1 0,-1 1 0,1-1 0,0 1 0,0-1-1,-1 0 1,1 0 0,0 0 0,0 0 0,4-2 0,6 0-40,0 0 0,0-1 0,-1 0 0,0-1-1,1-1 1,-1 0 0,-1 0 0,14-9 0,-17 9 45,0-1-1,-1 1 1,0-1-1,0 0 1,-1-1-1,1 1 0,-1-1 1,-1-1-1,0 1 1,0-1-1,0 0 1,5-12-1,-9 19 5,-1-1-1,1 1 1,0-1-1,-1 1 1,1-1-1,-1 1 1,1-1 0,-1 1-1,0-1 1,0 0-1,0 1 1,0-1-1,0 1 1,0-1-1,0 0 1,0 1 0,-1-1-1,1 1 1,-1-1-1,1 1 1,-1-1-1,0 1 1,1-1-1,-1 1 1,0-1-1,0 1 1,0 0 0,0 0-1,0-1 1,0 1-1,0 0 1,-1 0-1,1 0 1,0 0-1,-1 0 1,1 1-1,0-1 1,-1 0 0,1 0-1,-3 0 1,-32-6-1945,1 5-5100,17 2 1091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48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54 5888,'0'0'1120,"0"0"5,0 0 14,0 0-23,0 0-67,0 0-313,0 13 284,15 133-235,0-2-725,-9 37-66,-6-180-309,-6-24-1490,4 12 1239,-14-54-1268,-7-79-1,23 133 2190,0 0 1,1-1-1,1 1 0,-1 0 1,2 0-1,-1 1 0,2-1 1,6-17-1,1 4 272,2 0 0,22-33 0,-29 47-1039,2 0 0,0 1 1,11-12-1,4 2-9465,-16 13 8653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49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 3416,'0'0'268,"0"0"283,11-28 1568,23-31-1848,-34 58-236,0 1-17,0 0-66,12-1-5694,-8 1 5751,5 0-898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49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99 3784,'0'0'479,"0"0"131,0 0 114,0 0 159,11-23 2469,-10 20-3273,1-1 1,-1 0-1,1 1 1,0-1-1,0 1 1,1-1-1,-1 1 1,1 0-1,0 0 1,0 0-1,0 0 0,0 0 1,0 1-1,0 0 1,1-1-1,-1 1 1,7-2-1,27-7-1535,4 6-4753,-32 4 3965,6-2 899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5:20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3368,'0'0'1084,"0"0"264,0 0-3,0 0-86,0 0 237,0 0-84,0 0-242,0 0-160,0 0-188,0 0-271,0 0-182,-14 21 650,6 8-1015,1 0-1,1 1 1,2 0 0,-1 42-1,-1 0-1302,6-71 775,0-1-343,2-21-8901,0 5 7622,1-1 487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49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2944,'0'0'1145,"0"0"-45,0 0 11,0 0-121,0 0-64,22 6 2224,-17-1-3042,0 0 0,0 0 0,-1 0 0,0 1-1,0-1 1,0 1 0,-1 0 0,0 0 0,4 10 0,13 42 601,-19-56-198,0-13-538,0 1 0,1-1 0,0 0-1,0 1 1,1 0 0,1-1 0,0 1 0,0 0 0,1 1 0,0-1-1,1 1 1,0 0 0,0 0 0,1 1 0,0 0 0,1 0 0,0 1 0,0 0-1,0 0 1,1 1 0,0 0 0,11-6 0,-16 11 17,3 2-9955,-4 1 8692,4 1-512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50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214 116 4016,'0'0'1773,"0"0"-360,0 0-238,-22-21 3357,16 17-4386,1 0 0,-1 0 0,0 0 0,0 1 0,0 0 0,0 1 0,-1-1 0,1 1 0,-1 0 0,0 1 0,0-1 0,1 1 0,-1 1 0,-10-1 0,13 1-135,1 1-1,-1-1 1,0 1-1,0 0 1,1 0-1,-1 0 0,1 0 1,-1 1-1,1-1 1,0 1-1,-1 0 1,1 0-1,0 0 0,0 0 1,0 1-1,0-1 1,1 1-1,-1 0 1,1 0-1,0 0 0,-1 0 1,1 0-1,1 0 1,-1 1-1,0-1 1,1 1-1,-2 6 1,1-2-7,1 0 0,0 0 0,0 1 0,1-1 0,0 0 0,0 1 0,1-1 0,0 0 0,1 0 0,0 0 0,6 16 0,-7-21-8,0 1 0,1-1 0,0 0 0,0 1 0,0-1-1,0 0 1,0-1 0,1 1 0,-1 0 0,1-1 0,0 1 0,5 3 0,-5-5-8,-1 0 1,1 0 0,-1 0 0,1 0 0,-1 0 0,1-1 0,-1 1 0,1-1 0,0 0 0,-1 0 0,1 0 0,0 0-1,-1 0 1,1-1 0,0 1 0,-1-1 0,1 0 0,-1 1 0,5-3 0,-5 2-1,1 0 1,-1-1-1,0 1 1,0 0-1,-1 0 0,1-1 1,0 1-1,0-1 1,-1 0-1,1 1 0,-1-1 1,1 0-1,-1 0 1,0 0-1,1 0 0,-1 0 1,1-4-1,0-2-80,0 0-1,0 0 0,0-16 1,-2 19 67,0 1 0,0 0 0,0-1 0,1 1-1,0-1 1,0 1 0,0 0 0,0-1 0,1 1 0,-1 0 0,1 0 0,0 0 0,0 0 0,1 0 0,-1 0 0,7-6 0,-4 6 54,0 1 1,0-1 0,0 1 0,0 0-1,1 1 1,-1-1 0,1 1 0,0 0-1,-1 1 1,1-1 0,0 1 0,0 0 0,0 0-1,0 1 1,11 0 0,-13 1-15,-1 0 1,0-1 0,0 1-1,0 0 1,1 0-1,-1 1 1,0-1-1,0 1 1,0 0-1,-1-1 1,1 1 0,0 0-1,-1 1 1,1-1-1,-1 0 1,0 1-1,0-1 1,0 1 0,0 0-1,0 0 1,0 0-1,-1 0 1,1 0-1,-1 0 1,0 0-1,0 0 1,0 0 0,-1 1-1,1-1 1,0 4-1,0 0-9,-1 1 0,1-1 0,-1 1 1,0-1-1,-1 1 0,-2 11 0,3-18-2,2-17-47,2 1 33,0-8 27,2 1 1,1 0 0,1 0 0,18-35 0,-25 55 34,0 3-48,1-1 1,0 1-1,0 0 0,0-1 1,-1 1-1,1 0 0,0 0 1,-1 0-1,1 0 1,-1 0-1,1 0 0,-1 1 1,1-1-1,-1 0 0,0 1 1,0-1-1,0 1 1,0-1-1,0 1 0,0 0 1,0 0-1,0-1 0,-1 1 1,1 0-1,-1 0 0,1 0 1,0 3-1,2 11 41,0 0-1,1 21 0,-3-22-32,-1-6-12,3 13-2,12-43-11,11-20-22,-13 18-32,29-36 1,-37 52 112,0 1 0,1 0 0,0 0 1,1 1-1,-1 0 0,1 0 1,0 1-1,0-1 0,15-5 1,-21 10-33,0-1 1,1 1 0,-1 0-1,1-1 1,-1 1 0,1 0 0,-1 0-1,1 0 1,-1 0 0,1 1 0,-1-1-1,1 0 1,-1 1 0,0-1-1,1 1 1,-1-1 0,0 1 0,1 0-1,-1-1 1,0 1 0,0 0 0,1 0-1,-1 0 1,0 0 0,0 0-1,0 0 1,0 0 0,0 0 0,0 0-1,-1 1 1,1-1 0,0 0 0,-1 1-1,2 1 1,2 7-1,1 1 1,-1 0-1,3 16 0,-2-10 12,27 69-455,-32-85 49,9 2-10337,-1 1 7945,1-2 680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51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224 143 4688,'5'-24'4402,"-5"19"-4016,1 0-1,-1 0 1,0 0-1,0 1 0,-1-1 1,0 0-1,0 0 1,0 1-1,0-1 0,-1 0 1,1 1-1,-1-1 0,0 1 1,-1 0-1,-2-4 1,3 5-345,1 0 0,-2 0 0,1 1 0,0-1 0,0 1 0,-1 0 0,1 0 0,-1 0 0,0 0 0,1 0 0,-1 0 0,0 1 0,0-1 0,0 1 0,0 0 0,-1 0 0,1 0 0,0 0 0,0 1 0,-1-1 0,1 1 0,-6 0 0,4 1-18,1 0 0,-1 1 0,1-1 1,-1 1-1,1 0 0,0 0 1,0 1-1,0-1 0,0 1 1,1 0-1,-1 0 0,1 0 0,-1 1 1,-2 3-1,-7 9 2,-20 30 1,28-38-26,1 0 1,0 0-1,1 0 1,0 0-1,0 1 1,0-1 0,1 1-1,1 0 1,-2 10-1,3-15 1,0 0-1,0 0 0,0 0 0,0 0 0,1 0 0,-1 0 0,1 0 0,0 0 0,0 0 0,0 0 0,1 0 1,-1-1-1,1 1 0,0 0 0,0-1 0,1 0 0,-1 1 0,0-1 0,1 0 0,0 0 0,0 0 0,4 3 0,-4-5-3,0 0 0,0 0 0,0 0 0,-1 0 0,1 0 0,0-1 0,0 1 0,0-1 0,0 0 0,0 0 0,0 0-1,0 0 1,0 0 0,0-1 0,0 1 0,0-1 0,0 0 0,0 0 0,-1 0 0,1 0 0,0-1 0,-1 1 0,1-1-1,-1 1 1,1-1 0,3-4 0,5-2-19,-1-1 0,-1 0-1,0-1 1,14-18 0,-17 17 6,0-1 1,0 1-1,-1-1 1,-1-1-1,0 1 0,0 0 1,-2-1-1,1 0 1,0-14-1,10-44 109,-13 69-25,0 2-16,0 0 21,2 24 70,-3 16-113,-1-27-35,1 1 1,1-1 0,0 1-1,1 0 1,1-1 0,0 0-1,1 1 1,8 23 0,-11-36-77,1 0 1,-1 1-1,1-1 1,0 0 0,0 0-1,0 1 1,0-1-1,0 0 1,0 0-1,0 0 1,0 0-1,0 0 1,0 0-1,0-1 1,1 1 0,-1 0-1,0-1 1,1 1-1,-1 0 1,0-1-1,1 0 1,-1 1-1,1-1 1,-1 0-1,1 0 1,-1 1-1,1-1 1,-1-1 0,1 1-1,-1 0 1,0 0-1,1 0 1,-1-1-1,1 1 1,-1-1-1,1 1 1,-1-1-1,0 1 1,0-1 0,1 0-1,-1 0 1,0 0-1,0 0 1,2-1-1,5-4-1798,0-1-1,-1 0 1,0 0 0,0-1-1,6-9 1,2-2 107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51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0 7112,'0'0'1104,"0"0"34,-21 13 3264,17-9-4270,0 0 1,1 0-1,0 0 0,0 1 1,1-1-1,-1 1 1,1 0-1,0 0 1,0 0-1,0 0 1,1 0-1,0 0 1,0 0-1,0 1 1,0-1-1,1 0 1,0 7-1,1 15-175,1 0 0,7 30 0,-6-37 158,4 29-189,4 25-994,24 88 0,-31-151-513,9 11-8938,-7-16 8711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52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7304,'0'0'192,"0"0"229,0 0 364,0 0 255,0 0 50,0 0-41,0 0-288,0 0-126,0 0-64,0 0-194,0 0-153,0 0-8,0 0-61,13 24 299,-3-1-399,-1 0 1,-1 0-1,-1 1 0,-1 0 0,-2 0 0,0 1 0,-1-1 0,-2 1 1,0 0-1,-5 40 0,2-56-36,-1-10-10,-5-20-17,-4-35-44,11 52 47,0 1 0,1-1 0,0 0 0,0 0 0,0 0 0,0 1 0,1-1 0,0 0 0,-1 0 0,1 1 0,0-1-1,1 0 1,2-6 0,-3 9 3,0 0 0,0 1 0,0-1-1,0 0 1,-1 0 0,1 0 0,0 1-1,0-1 1,1 0 0,-1 1-1,0-1 1,0 1 0,0-1 0,0 1-1,0 0 1,1-1 0,1 1 0,0 0-2,0 0 1,0 0-1,0 0 1,0 1 0,0-1-1,-1 1 1,1 0-1,0 0 1,5 2 0,2 3 1,-1 1 0,0 0 0,0 0 0,-1 0 0,1 1 0,-2 1 0,1-1 0,-1 1 1,-1 0-1,1 1 0,4 11 0,-9-17 3,0 1 1,0 0-1,-1 0 0,0 0 1,0 0-1,0 0 0,-1 0 1,1 0-1,-1 0 0,-1 0 1,1 0-1,-1 0 0,1 0 1,-1 0-1,-1 0 0,1 0 1,-1-1-1,0 1 0,0 0 1,0-1-1,-1 1 0,-3 5 1,3-7-5,1 0-1,0 0 1,-1 0 0,0 0 0,1-1 0,-1 1-1,0-1 1,0 0 0,-1 0 0,1 0 0,0 0 0,-1 0-1,1-1 1,-1 1 0,0-1 0,1 0 0,-1 0-1,0 0 1,0-1 0,1 1 0,-1-1 0,0 0-1,0 0 1,0-1 0,0 1 0,1-1 0,-1 1-1,0-1 1,1-1 0,-5 0 0,1-2-46,-1 1 0,1-1 0,0 0 0,-12-10 0,17 12-234,0 0-1,0 1 0,1-1 0,-1 0 1,1 0-1,-1 0 0,1 0 0,0 0 1,-2-4-1,3 5-206,0 0 1,-1 0 0,1 0-1,0 0 1,0 0 0,0 0-1,0 0 1,0 0 0,0 0-1,0 0 1,0 0 0,0-1-1,1 1 1,-1 0 0,0 0-1,1 0 1,-1 0 0,1 0-1,-1 0 1,1 1 0,1-3-1,3-5-1267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53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4008,'0'0'657,"0"0"235,0 0 176,0 0-35,0 0 127,0 0 239,0 0-294,0 0-279,0 0-53,0 0-170,0 0-14,0 0-6,0 0-305,4 22 342,0 46-247,-5-58-371,1 1 1,0-1 0,0 1-1,1-1 1,1 0 0,0 0-1,0 0 1,1 0-1,0 0 1,1 0 0,0 0-1,6 8 1,-10-17-13,1 0-1,0 0 1,-1 0-1,1 0 1,0 0 0,0 0-1,0 0 1,0-1 0,0 1-1,0 0 1,0-1 0,0 1-1,0-1 1,0 1 0,0-1-1,0 1 1,0-1 0,0 0-1,1 0 1,-1 1 0,0-1-1,0 0 1,0 0 0,1 0-1,0 0 1,1-1-23,0 0 0,0 0-1,-1 0 1,1 0 0,-1-1 0,1 1 0,-1-1 0,1 1 0,-1-1-1,3-3 1,3-3-359,0 0 0,0-1 0,-1-1-1,8-12 1,-6 4-171,-1 0 0,-1 0 0,-1-1 0,5-24-1,-10 42 735,1-2 2707,-2 5-1057,0 2-2435,0 5 627,1 0 0,0-1 0,1 1-1,0 0 1,0-1 0,1 1 0,0-1 0,0 0-1,8 15 1,-10-22-33,-1 0 0,1 0-1,0-1 1,-1 1 0,1 0 0,0 0-1,0 0 1,0 0 0,-1-1 0,1 1-1,0 0 1,0-1 0,0 1 0,0-1-1,0 1 1,0-1 0,0 0 0,0 1-1,1-1 1,-1 0 0,0 0 0,0 0-1,0 1 1,0-1 0,0 0 0,0 0-1,0-1 1,1 1 0,-1 0 0,0 0-1,0-1 1,0 1 0,0 0 0,0-1-1,0 1 1,0-1 0,0 1 0,0-1-1,1-1 1,3-2-392,-1 1-1,1-1 0,-1 0 1,0-1-1,4-5 1,-8 9 244,19-36-9686,-14 24 8195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53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2384,'0'0'776,"0"0"304,0 0 125,0 0-78,0 0-231,0 0-19,9 29 3279,-7-20-3744,-1 1 0,0-1 0,-1 1 0,-1 13 0,0-14-378,1 0-1,-1-1 1,2 1-1,-1-1 1,1 1 0,1-1-1,-1 1 1,2-1-1,2 9 1,-4-16-21,-1-1-2,14-14 20,20-51 19,0 0-45,-30 60-7,-1 0-1,1 0 1,1 0 0,-1 0 0,0 1 0,1 0-1,0 0 1,0 0 0,8-4 0,-12 7 8,0 1 0,0 0 0,-1-1 1,1 1-1,0 0 0,0-1 0,0 1 0,0 0 0,-1 0 1,1 0-1,0 0 0,0 0 0,0 0 0,0 0 0,-1 0 0,1 0 1,0 0-1,0 0 0,0 0 0,0 1 0,-1-1 0,1 0 1,0 1-1,0-1 0,-1 0 0,1 1 0,0-1 0,0 1 1,-1-1-1,2 2 0,0 0 6,-1 1 0,1-1 0,0 1 0,-1-1 1,1 1-1,-1 0 0,0 0 0,0-1 0,1 4 0,0 6 21,1 0 1,-1 0-1,0 18 0,-2-25-22,0 8 6,0-1-1,-1 0 1,-3 19 0,3-29 3,1-2 24,0 0-10,0 0-8,2-4-13,1-1 0,0 1 1,-1 1-1,1-1 0,6-6 0,-7 9-6,85-113 23,-74 95-14,-12 18-4,-1 0 1,1 0 0,-1 0 0,1 0-1,0 0 1,-1 0 0,1 1 0,0-1 0,0 0-1,-1 0 1,1 1 0,0-1 0,0 1-1,0-1 1,0 1 0,0-1 0,0 1 0,0-1-1,0 1 1,0 0 0,0 0 0,0-1-1,2 1 1,-2 0-5,0 1-1,0-1 0,0 1 1,0-1-1,0 1 1,0 0-1,0-1 0,0 1 1,0 0-1,0 0 0,-1-1 1,1 1-1,0 0 1,-1 0-1,1 0 0,0 0 1,-1 0-1,1 1 0,2 4 2,-1 1 0,1-1 0,-1 1 0,-1-1 0,3 13 0,5 74 134,-6-70-3638,-1 0-4452,0-12 5074,0 0 789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54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1680,'0'0'395,"0"0"511,0 0 426,0 0-31,0 0-137,4-29 2746,0 20-3872,-1 3 49,0 1 0,1-1 1,-1 0-1,9-8 0,-1 4-3170,4 3-3408,-6 4 4911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55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19 4728,'0'0'175,"0"0"350,0 0 332,-28-19 5410,25 19-6135,1 1 0,-1-1 1,1 0-1,-1 1 1,1-1-1,-1 1 1,1 0-1,-1 0 0,1 0 1,0 0-1,0 0 1,-1 0-1,1 1 1,0-1-1,0 1 0,-3 2 1,-29 31 106,27-26-231,1 1 0,1 0 0,0 1-1,0-1 1,1 1 0,0 0 0,1 0 0,0 0-1,1 0 1,0 0 0,0 14 0,1-2-5,0 0 0,2 1 0,1-1 0,7 35 1,-7-48-267,0-1 1,1-1 0,0 1 0,1 0-1,-1-1 1,2 1 0,5 8 0,-7-13-1133,1 1 1,0 0 0,0-1 0,0 0 0,1 0-1,-1-1 1,9 6 0,5 2-498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56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6056,'0'0'502,"0"0"320,0 0 166,0 0 285,0 0-22,0 0-295,0 0-120,0 0-38,0 0-276,0 0-112,0 0-35,0 0-195,0 13 125,-5 124-15,1 48 66,5-176-1410,-1 0 1,1 0-1,5 16 1,-6-24 922,0 0-1,0 0 1,0 0-1,1 0 1,-1 0-1,0-1 1,0 1-1,1 0 1,-1 0-1,0 0 1,1-1-1,-1 1 1,1 0-1,-1-1 1,1 1-1,0 0 1,-1-1-1,1 1 1,0-1 0,-1 1-1,1-1 1,0 1-1,-1-1 1,1 1-1,0-1 1,0 0-1,0 1 1,0-1-1,-1 0 1,1 0-1,0 0 1,0 1-1,0-1 1,0 0-1,0 0 1,-1 0 0,1-1-1,0 1 1,0 0-1,0 0 1,0 0-1,-1-1 1,1 1-1,0 0 1,0-1-1,0 1 1,-1 0-1,1-1 1,0 1-1,-1-1 1,1 0-1,0 1 1,0-2 0,10-6-2525,0-1 713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5:20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8632,'0'0'540,"0"0"653,0 0 118,8 15 2254,2-12-3382,-1 0 1,1-1 0,0 0-1,15 0 1,6 2-2929,-2 2-8718,-20-3 9520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56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177 147 6264,'0'0'352,"0"-24"2368,0 16-2296,-1-1 1,0 1 0,0 0 0,-1 0-1,0 0 1,-1 0 0,1 0 0,-6-9-1,7 14-349,0 1 0,-1-1 0,1 1-1,-1-1 1,1 1 0,-1 0-1,1 0 1,-1 0 0,0 0 0,0 0-1,0 0 1,-1 1 0,1-1-1,0 1 1,0-1 0,-1 1-1,1 0 1,-1 0 0,1 0 0,-1 0-1,0 0 1,1 1 0,-1-1-1,0 1 1,0 0 0,1 0-1,-1 0 1,0 0 0,-2 0 0,1 2-52,0-1 1,0 0-1,0 1 1,0 0-1,0 0 1,1 0-1,-1 1 1,1-1-1,0 1 1,-1 0 0,1 0-1,1 0 1,-1 0-1,0 1 1,1-1-1,-1 0 1,1 1-1,0 0 1,-2 5 0,0 1-20,0 0 1,0 0 0,1 0-1,1 1 1,-1-1 0,0 17 0,3-20-4,0 0 1,0 0 0,1 1-1,0-1 1,0 0 0,1 0 0,-1 0-1,2 0 1,-1 0 0,1 0-1,0-1 1,0 1 0,5 6 0,-7-13-3,0 1 1,0-1 0,0 1 0,0 0 0,-1-1 0,1 1 0,0-1-1,0 0 1,0 1 0,0-1 0,0 0 0,0 0 0,0 1 0,0-1-1,0 0 1,0 0 0,0 0 0,0 0 0,0 0 0,0-1 0,0 1 0,0 0-1,0 0 1,0-1 0,0 1 0,0 0 0,0-1 0,0 1 0,0-1-1,0 1 1,-1-1 0,1 0 0,0 1 0,0-1 0,0 0 0,-1 0-1,1 1 1,-1-1 0,2-1 0,-1 0-1,6-3-16,0-1 0,-1 1 0,1-1 0,-1-1 0,-1 0 1,1 1-1,-1-1 0,-1-1 0,1 1 0,-1-1 0,0 0 0,2-9 0,-1 2-57,-2 0-1,0 0 1,0-1-1,-2 1 1,1-27-1,-2 41 71,0 1 11,0 0 8,0 0 10,0 0 38,0 0 2,0 28 112,-1-17-163,1 1 0,0-1 0,1 1 0,1-1 0,0 1 0,0-1 0,1 0 0,1 0 0,7 19 0,-10-29-21,-1-1 0,1 1 1,-1 0-1,1 0 0,-1-1 0,1 1 0,0 0 0,-1-1 0,1 1 1,0 0-1,0-1 0,-1 1 0,1-1 0,0 1 0,0-1 0,0 0 0,-1 1 1,1-1-1,0 0 0,0 0 0,0 1 0,0-1 0,0 0 0,0 0 1,0 0-1,0 0 0,0 0 0,-1 0 0,3-1 0,19-8-678,-19 7 451,7-4-1646,6-4-5484,2 0 3978,1-1 1407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57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5184,'0'0'485,"0"0"318,0 0 195,0 0-16,0 0 284,0 0 60,0 0-305,0 0-124,0 0-41,0 0-290,-13 22 111,9-1-640,1 0 0,0 0 0,2 0 0,1 26 1,11 84-60,-10-122-114,-1-1-270,1-1 0,0 0 0,0 0 0,1-1 0,0 1 0,0 0 0,6 12 0,-7-18-1694,0-4-4742,2-1 6145,-1 1 168,5-8-1136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57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7744,'0'0'152,"0"0"344,0 0 24,0 0-120,0 0-120,0 0-96,0 0-104,7-6-8,0 0 0,2 3-40,1 0-24,2-1-432,1 2-464,-1 1-752,1-1-3680,0 1 4872,-1-2-864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58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64 4504,'0'0'1501,"0"0"-216,-14-20 3385,10 15-4327,0 1 0,-1-1 0,1 1 0,-1 0 0,0 0 0,0 1 0,0-1 0,-11-4 0,13 7-330,1 1 0,0-1 0,-1 1 0,1 0 0,0 0 0,-1 0 0,1 0 0,0 0 0,0 0 0,-1 1 0,1-1 0,0 1 0,-1 0 0,1-1 0,0 1 0,0 0 0,0 0 0,0 0 0,0 1 0,0-1 0,0 0 0,0 1 0,1 0 0,-1-1 0,0 1 0,-1 2 0,-3 4-9,0 0 0,0 0 0,1 0 0,0 0 0,1 1 0,0 0 0,0 0 0,1 0 0,0 0 0,1 0 0,0 1 0,0 0 0,1-1 0,0 1 0,1 0 0,0-1 0,2 16 0,-2-23-4,1 0-1,-1 0 1,0-1-1,1 1 0,-1 0 1,1-1-1,-1 1 1,1-1-1,0 1 1,0-1-1,-1 1 1,1-1-1,0 1 1,0-1-1,1 0 0,-1 1 1,0-1-1,0 0 1,1 0-1,-1 0 1,1 0-1,-1 0 1,1 0-1,-1 0 1,1-1-1,-1 1 0,1 0 1,3 0-1,-3-1-1,1-1 0,-1 1 0,0 0 0,0-1 0,1 0 0,-1 1 0,0-1 0,0 0 0,0 0 0,0 0 0,0 0 0,0-1-1,0 1 1,0 0 0,0-1 0,-1 1 0,1-1 0,0 0 0,-1 0 0,1 1 0,0-4 0,11-16 30,-1-1 0,-2 0 1,0-1-1,-1 0 0,10-44 1,-13 45 180,-5 21-25,-1 1 38,0 0-70,5 17 197,14 45-134,-17-51-221,1 0-1,0 0 1,1 0-1,0 0 1,1-1-1,0 1 1,12 17-1,-17-27-54,1-1 0,0 1 0,-1-1 0,1 1 0,-1-1 0,1 1-1,0-1 1,-1 1 0,1-1 0,0 0 0,0 1 0,-1-1 0,1 0 0,0 0 0,0 1 0,-1-1 0,1 0-1,0 0 1,1 0 0,21-7-12624,-22 6 11806,5-2-1185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58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0 7888,'0'0'366,"0"0"618,0 0 340,0 0 100,0 0-48,0 0-454,-5 22 39,4 9-1042,1 0 1,1-1 0,9 54-1,-4-39-2217,-6-36-370,-3-3-5538,3-6 6463</inkml:trace>
  <inkml:trace contextRef="#ctx0" brushRef="#br0" timeOffset="1">1 153 6064,'0'0'456,"0"0"392,0 0 192,0 0 664,0 0-728,0 0-296,7-4-184,5-1-232,5 2-136,1 2-56,2-1-128,1-1-224,4-1-120,0-4-672,1 1 136,-3-2-6704,-3 0 7048,0 1-1152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1:59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5 126 6568,'0'0'592,"0"0"181,0 0 251,0 17 1989,-2 28-1756,1-33-1359,0 0 1,1-1-1,0 1 1,1 0-1,0-1 1,1 1-1,0-1 0,7 20 1,-9-30-2091,3-3-5369,1-3 7441,-3 3-611,6-7-970</inkml:trace>
  <inkml:trace contextRef="#ctx0" brushRef="#br0" timeOffset="1">77 0 8384,'0'0'176,"0"0"360,0 0 472,0 0-360,0 0-200,0 0-160,0 0-152,0 0-120,-6 5-32,6-5-560,0 0-456,-5 8-6632,4 1 7072,-1-1-1160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2:00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8184,'0'0'348,"0"0"350,0 0 402,0 0 68,0 0-349,0 0-218,1 20 313,5 23-577,2 27-69,-7-80-260,1 0-1,0 0 1,0 1-1,1-1 1,1 0 0,5-12-1,-6 17-14,0 0 0,0 1 0,0-1 0,0 1 0,1-1-1,0 1 1,0 0 0,0 0 0,0 1 0,1-1 0,-1 1 0,9-5-1,-9 6 56,-1 1-1,1-1 0,-1 1 1,1-1-1,0 1 0,0 1 0,-1-1 1,1 0-1,0 1 0,0 0 0,0 0 1,0 0-1,0 0 0,-1 1 0,1-1 1,0 1-1,0 0 0,4 2 1,-7-3 32,13 82 240,-13-42-298,-1-39-103,0-1-22,7-24-183,-5 12 235,2-2 14,1 0 1,1 1 0,13-25-1,-17 35 52,0 0 1,0 0-1,0 0 0,0 0 0,0 0 0,0 0 1,1 1-1,0-1 0,-1 1 0,1 0 1,0 0-1,0 0 0,0 0 0,0 0 1,1 1-1,-1-1 0,0 1 0,1 0 0,-1 0 1,1 0-1,4 0 0,-2 36 227,-4-25-219,1 0 0,0-1 0,1 1 0,0-1 1,0 0-1,8 12 0,-10-18-22,1 0 1,-1 0 0,0-1-1,1 1 1,-1-1-1,1 0 1,0 0-1,0 0 1,0 0-1,0 0 1,0-1-1,0 1 1,1-1-1,-1 0 1,0 0-1,1 0 1,-1 0-1,1-1 1,-1 0-1,1 1 1,6-1 0,-3-1 16,1-1 0,-1 1 0,1-1 1,-1-1-1,0 1 0,1-1 0,-1-1 1,-1 1-1,1-1 0,0 0 1,-1-1-1,0 1 0,0-1 0,0 0 1,-1-1-1,6-6 0,-9 10-6,0 0 1,1-1-1,-1 1 0,0-1 0,0 1 0,-1-1 1,1 0-1,0 0 0,-1 1 0,0-1 0,0 0 0,0 0 1,0-1-1,0 1 0,0 0 0,-1 0 0,0 0 1,1 0-1,-1-1 0,0 1 0,-1 0 0,1 0 1,0 0-1,-1-1 0,0 1 0,0 0 0,-2-4 1,3 6-5,-1 1 1,0-1 0,0 1-1,1 0 1,-1-1 0,0 1-1,0 0 1,0 0 0,1-1 0,-1 1-1,0 0 1,0 0 0,0 0-1,0 0 1,0 0 0,1 0-1,-1 0 1,0 1 0,0-1 0,0 0-1,0 0 1,1 1 0,-1-1-1,0 0 1,-1 1 0,-20 9 36,14-6-31,-1 1-1,1 0 1,0 0-1,0 1 1,-13 13-1,19-18-10,1 1-1,-1 1 1,1-1-1,-1 0 0,1 0 1,0 1-1,0-1 1,0 0-1,0 1 0,0-1 1,0 1-1,1-1 1,-1 1-1,1 0 0,0-1 1,0 1-1,0 0 1,0-1-1,0 1 0,1-1 1,-1 1-1,1-1 1,-1 1-1,1 0 0,0-1 1,0 0-1,2 4 0,-2-4-11,1 1-1,-1 0 1,1-1-1,0 1 1,0-1-1,0 1 1,1-1-1,-1 0 0,0 0 1,1 0-1,-1 0 1,1 0-1,0-1 1,0 1-1,-1-1 1,1 0-1,0 0 0,0 0 1,0 0-1,0 0 1,1 0-1,-1-1 1,0 0-1,0 0 1,0 0-1,0 0 1,0 0-1,1 0 0,2-2 1,3 1-34,0-1 0,0-1 0,-1 0 0,1 0 0,-1 0-1,0-1 1,0-1 0,0 1 0,7-7 0,1-2-342,17-11-2738,-10 13-7596,-11 7 8776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2:00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 4424,'0'0'427,"0"0"143,0 0 62,0 0-8,0 0-121,0 0 39,0 0 136,0 0 70,0 0-50,0 0-11,0 0-180,0 0 21,0 0 134,0 0-95,0 0-60,0 0-99,0 0-164,0 0-122,0 0-59,0 0-24,0 7 59,1-2-110,-1-5 6,0 0 1,1 0-1,-1 1 0,1-1 0,-1 0 1,1 0-1,-1 0 0,1 0 0,-1 0 0,1 0 1,-1 0-1,1 0 0,-1 0 0,1 0 1,-1 0-1,1 0 0,-1 0 0,0 0 1,1 0-1,-1-1 0,1 1 0,-1 0 0,1 0 1,-1 0-1,0-1 0,1 1 0,-1 0 1,1-1-1,-1 1 0,1-1 0,13-8-139,19-20-349,10-7-1458,-8 18-7877,-22 12 8170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2:01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3960,'0'0'563,"0"0"291,0 0 47,0 0-3,0 0 36,0 0 48,0 0 63,0 0-17,0 0-271,0 0-122,0 0-64,0 0-187,0 0-119,28-6 507,5-12-866,-3-7-6384,-14 11 422,-4 4 4143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2:02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10648,'0'0'221,"0"0"352,12 7 911,-1 3-1389,0-1-1,-1 2 1,0 0 0,-1 0-1,0 1 1,-1 0-1,0 0 1,-1 1 0,0 0-1,-1 0 1,0 0-1,4 17 1,-4-6 36,0 1 0,-1 0-1,-1 0 1,-2 0 0,0 1 0,-3 30 0,1-45-948,-1 0 1,-1 0 0,0 0 0,0-1 0,-1 1 0,-1-1 0,0 0 0,0 0 0,-1 0 0,0 0 0,0-1 0,-1 0 0,-1 0 0,1 0 0,-13 11 0,-10 11-1191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5:21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76 6608,'0'0'277,"0"0"351,0 0 177,0 0 213,-5 24 3215,-2 19-3371,-17 57-1,-4 25-721,25-103-119,1-8-666,8-35-886,24-98-7387,-18 59 9251,-2-1 3336,-9 52-3026,1 1-1,0-1 1,0 1-1,1 0 1,0 0 0,0 0-1,1 0 1,8-11 0,-8 14-520,0 0 0,0 0 0,0 0 0,1 0 0,0 1 0,0 0 0,0 0 0,1 1 0,-1-1 1,1 1-1,0 0 0,7-2 0,-13 4-118,1 1 0,0 0 0,0-1 0,0 1 0,0 0 0,0 0 0,0 0 1,0-1-1,-1 1 0,1 0 0,0 0 0,0 0 0,0 0 0,0 1 0,0-1 0,0 0 0,0 0 0,0 0 0,0 1 1,-1-1-1,1 0 0,0 1 0,0-1 0,0 1 0,-1-1 0,2 2 0,0 0 6,-1-1 1,0 1-1,-1-1 0,1 1 0,0 0 0,0-1 0,-1 1 1,1 0-1,-1 0 0,1 0 0,-1 0 0,0 2 0,0 6 33,0 0 0,0-1-1,-4 19 1,1-20-80,1-1-1,-1 1 1,0-1-1,-1 0 1,0 0-1,0-1 1,0 1-1,-1-1 1,0 0-1,0 0 1,-1 0-1,0-1 1,0 0-1,0 0 1,0 0-1,-1-1 1,0 0-1,0 0 1,0-1-1,0 0 1,0 0-1,-1 0 1,1-1-1,-1 0 1,0-1-1,-10 1 1,12-3-783,-5-8-11536,8 5 10320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2:03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0 169 1736,'0'0'615,"0"0"326,0 0 262,0 0 51,0 0-209,0 0-119,0 0 38,0 0-19,0 0-76,0 0-67,0 0-228,0 0 14,0 0 88,0 0-148,22-18 835,-16 13-1336,-1-1 0,0 1 1,0-1-1,-1 0 0,0 0 0,0 0 1,0-1-1,-1 1 0,4-10 0,-3 7-69,0 0 0,0 1 0,1 0 0,0 0 0,9-10 0,-10 14-11,6-7-372,-10 11 424,1 0-1,-1 0 0,0 0 1,0 0-1,0 0 1,0 0-1,0-1 1,0 1-1,0 0 1,1 0-1,-1 0 1,0 0-1,0 0 0,0 0 1,0 0-1,0-1 1,0 1-1,0 0 1,0 0-1,0 0 1,0 0-1,0 0 1,0-1-1,0 1 1,0 0-1,0 0 0,0 0 1,0 0-1,0 0 1,0-1-1,0 1 1,0 0-1,0 0 1,0 0-1,0 0 1,0 0-1,0 0 0,0-1 1,0 1-1,0 0 1,0 0-1,0 0 1,0 0-1,-1 0 1,1 0-1,0 0 1,0-1-1,0 1 1,0 0-1,0 0 0,0 0 1,-1 0-1,1 0 1,0 0-1,0 0 1,0 0-1,0 0 1,0 0-1,0 0 1,-1 0-1,1 0 0,0 0 1,0 0-1,0 0 1,0 0-1,0 0 1,-1 0-1,0 0 104,1 0 0,0 0-34,0 0-1,-5 76 282,6-21-269,-1-8-46,3 0 0,14 84 0,-15-124-158,1 1 0,0 0 0,0-1 1,9 14-1,0-2-9960,-12-18 7415,0-1 713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09:53:32.66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 1,'0'0,"0"0,0 0,-3 0,-7 0,-3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3:33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1656,'0'0'331,"0"0"431,0 0 412,0 0 183,0 0-213,0 0-195,0 0-84,0 0-34,0 0 65,0 0 43,0 0-209,0 0-50,0 0 43,0 0-216,0 0-75,0 0 22,0 0-150,0 0-160,0 0-10,0 0-20,0 0-35,7 21 154,3 8 20,-1 0 0,7 42 0,4 16-25,23 89-86,4 15 10,-46-189-137,-1-2-6,0 0-1,0 0 0,0 0 2,0 0 3,0 0-4,28-84-1,6-106 0,-34 186-8,8-14 0,-1 9 0,3-1 0,-1-1 0,-2 3-1,-6 6-3,0 3 8,5 4 2,-1 0-1,-1 0 1,1 1-1,-1 0 1,0-1-1,0 1 1,0 1-1,-1-1 1,0 0-1,-1 1 1,4 12 0,7 14 14,-5-16 36,1 0 0,1 0 1,20 26-1,-26-39-45,0 0-1,0 0 1,0 0 0,0 0-1,1-1 1,-1 0 0,1 0-1,0 0 1,0 0 0,0-1-1,0 0 1,1 0 0,-1 0-1,0-1 1,1 0 0,0 0-1,5 1 1,53 1 8,-63-3-13,-1 0 2,0 0 0,0 0 0,18-18 7,-11 5-12,0 0 0,0-1 0,-1 0 0,-1 0 0,-1 0 0,0-1 0,0 0 0,1-23 0,9-31 3,74-172-337,-78 217 284,-5 16-719,-4 8-145,-1-1 0,1 1 1,0-1-1,0 1 0,0 0 1,0-1-1,0 1 1,0 0-1,0 0 0,0 0 1,0 0-1,0 0 0,0 0 1,0 0-1,2 0 1,1 0 1332,6 0-2529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3:35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288 121 2952,'0'0'411,"0"0"555,0 0 218,0 0-177,0 0-150,-15-19 1404,7 8-1534,-1 0-1,0 0 1,-1 1-1,0 0 1,-1 1-1,-15-11 1,21 17-681,0 0 0,0 1 1,0 0-1,0 0 1,-1 0-1,1 0 0,-1 1 1,1 0-1,-1 0 0,1 0 1,-1 1-1,0 0 1,1 0-1,-1 1 0,1-1 1,-1 1-1,0 0 0,-7 3 1,9-3-31,0 1-1,0-1 1,0 1 0,0 0 0,0 1 0,0-1-1,1 0 1,-1 1 0,1 0 0,0 0-1,0 0 1,0 0 0,0 1 0,0-1-1,1 1 1,0-1 0,-3 6 0,2-2 2,0 1 1,1-1-1,-1 1 0,1 0 1,1 0-1,0 0 0,0 0 1,0 13-1,1-16-16,0 0 0,0 0 0,1 0 0,0 0 0,-1 0 0,2 0 0,-1 0 0,0 0 0,1 0 0,0-1 0,0 1 0,1 0 0,-1-1 0,1 0 0,0 0 0,0 1 0,0-2 0,1 1 0,-1 0 0,1-1 0,0 1 0,0-1 0,0 0 0,0-1 0,1 1 0,-1-1 0,1 0 0,0 0 0,-1 0 0,1 0 0,0-1 0,8 1 0,-3-1-29,-1-1 1,1-1-1,0 1 1,-1-2-1,1 1 1,-1-1-1,1-1 1,-1 0-1,0 0 1,0-1-1,0 0 1,0 0 0,-1-1-1,0 0 1,0-1-1,0 0 1,-1 0-1,0-1 1,0 0-1,0 0 1,-1 0-1,0-1 1,0 0-1,-1 0 1,4-10 0,-6 11-156,-2 0 1,1 0 0,-1 0 0,0 0-1,0-9 1,4-24-735,4 7 1186,-6 28 795,-7 21-650,2-3-386,1-1 0,0 1 0,1-1 0,0 0 0,1 1 0,1-1 0,0 0 0,4 13-1,2 22 62,-6-31-78,-1-7-16,0 1 1,1-1 0,0 0-1,0 0 1,1 0 0,0 0-1,7 13 1,11-41-400,7-20-2236,1-2-8059,-18 29 8933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3:35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3176,'0'0'524,"0"0"423,0 0 192,0 0-21,0 0-241,0 0-77,0 0 131,0 0-207,0 0-82,0 0-52,0 0-194,0 0-100,0 0-2,0 0-78,0 0-81,0 0-4,0 0-37,15 20 41,-10-10-198,-1 0 1,0 1-1,3 17 0,-7-26-179,0-2-10,0 0 46,0 0-108,0 0 11,0 0 70,0 0-181,0 0-46,0 0-50,0 0-437,0 0-1128,0 0-2083,0 0 2639,0 0 246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3:36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3440,'0'0'633,"0"0"509,0 0 159,0 0-192,0 0-8,0 0 186,0 0-316,0 0-178,0 0-44,0 0-223,-8 25 740,5-5-1179,0 0-1,2 0 0,0 0 0,1 0 1,1 0-1,1 0 0,6 25 1,-4-13-47,3-6 1,-4-20-137,-1 1 0,0 0 0,-1 0 0,1 0 0,-1 11 0,0-22-351,0 0-1,-1 0 0,2-1 1,-1 1-1,0 0 0,1 0 1,2-4-1,5-16-6572,-4 3 4808,0 0 519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3:37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6784,'0'0'214,"0"0"456,0 0 296,0 0 93,0 0-111,0 0-175,0 0-289,0 0-222,0 0-113,0 0-64,0 0-30,0 0-6,0 0-45,0 0-125,0 0-220,8 9-10011,-8-9 8672</inkml:trace>
  <inkml:trace contextRef="#ctx0" brushRef="#br0" timeOffset="1">198 29 1488,'0'0'461,"0"-24"3122,-2 19 4402,-2 11-7856,1-1 1,-1 1 0,1 1-1,0-1 1,0 0-1,1 1 1,0-1-1,0 1 1,0-1-1,1 1 1,-1 9-1,1 13-77,1 41-1,2-27 171,-3 4-48,1 4-58,1 1 0,11 67 0,-12-118-132,0-1-37,20-16-642,-6-6-938,-11 13-1995,0 0-4457,-1-1 6285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3:37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1704,'0'0'611,"0"0"585,0 0 250,0 0-17,0 0-51,0 0-80,0 0-8,0 0-144,0 0-374,0 0-134,0 0 7,24 7 471,137 52-1391,-138-52-617,-21-6-1382,-2-1-4629,0 0 4429,0 0 631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4:25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1 448,'0'0'259,"0"0"179,0 0 174,0 0-70,-4 45 1946,4-44-2280,0 2 1,0-2 0,0 1 0,1 1 0,-1-2 0,0 0 0,2 1 0,-1 1 0,-1-2 0,2 0 0,-1 1 0,-1-1 0,1 1 0,1-1 0,-1 0 0,1 1 0,-1-1 0,0 1-1,1-1 1,2 2 0,42 21 64,-37-20-242,-2 0-1,1-1 1,0 2-1,13 11 1,117 125 2031,-96-81-1670,-37-48-351,2-3-1,-1 1 0,1 0 1,1 0-1,1 0 0,-1-2 0,0 0 1,19 15-1,68 27 298,-67-36-215,-1 0-1,-1 1 1,30 23 0,-31-18 17,2-1-1,1 0 1,0-3-1,1 0 0,1-2 1,52 18-1,51 9 207,117 40-137,-217-69-202,-1 4 1,-1 1-1,0-1 1,0 4 0,36 29-1,-39-22 14,-2 1-1,30 36 0,-32-35-5,35 32 47,-44-47-35,1 1 0,-2 0 0,24 34 0,-9 3 42,-2 3 1,30 82 0,-40-92-53,21 36 33,4-3 1,96 141-1,-108-182 20,0 1 1,63 57 0,-8-9-10,28 31-27,-55-59-22,-2 2 0,-3 1 1,59 93-1,-71-81-7,-32-53 1,1 1 0,1-2 0,2 1 0,0-2 0,1 0-1,1-1 1,0 0 0,1 0 0,26 18 0,-20-21-2,1-2 1,-1 1 0,2-3-1,0 0 1,-1-1-1,28 5 1,-1 5 4,1 2 0,-4 2 0,1 3-1,-2 2 1,43 33 0,22 11 7,-93-60-11,-1 1 0,0 1 0,0 1 0,-2 1 0,-1-1 0,1 2 0,22 33 0,-37-48-5,54 65 41,105 101-1,-78-87-15,-62-62-19,2 1 0,2-2 0,-1-1 0,2-2 0,0 1 0,0-2 0,1-2 0,52 19 0,-55-21 22,-1-2 0,0 4 0,0-1 0,-1 1 0,-1 1 0,1 1 0,-2 1 0,30 32 0,-27-24-16,0 4 0,-2-2 1,-1 3-1,-1 0 0,24 52 0,-26-49 11,1-2-1,2 1 1,0-2-1,3 0 1,0-2-1,1-1 1,2 0-1,1-1 0,1-1 1,0-2-1,39 23 1,75 67 23,7 7 5,-86-92-15,-16-5 183,-44-19-299,1-2 0,-2 0 0,1 0 0,1 1 0,-1-1 0,0 0 0,-1 0-1,2 0 1,-1 0 0,1 0 0,-1 0 0,-1 0 0,1 0 0,1 0 0,-1 0 0,1 0 0,-2 0 0,1-1 0,0 1-1,1 0 1,-2-2 0,1 2 0,1 0 0,-2-1 0,1 1 0,0-2 0,-1 2 0,2-1 0,-1 1 0,-1-1-1,2-1 1,-2 2 0,1-3 0,24-74-8342,-18 48 2462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4:26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1 424,'0'0'341,"0"0"38,0 0 41,0 0-97,0 0-34,0 0-21,0 0-88,0 0-63,0 0-51,0 0-22,0 0-24,0 1-12,-3 9-6,2-8 14,1-2 43,0 0 70,0 0 247,0 0 276,0 0-10,0 0-76,0 0-78,0 0-161,0 0-33,0 0 4,0 0-97,0 0-49,0 0-7,0 0-29,0 0-33,0 0 29,0 0 4,0 0-19,0 0 67,0 0-28,0 0 28,0 0 110,18 68 1104,5 93 157,-9-66-1387,-3 2-1,-4 137 1,-9-212-357,1 12-79,2 59 1,1-81-460,-1-3-1,2 1 1,0 0 0,0 0-1,8 18 1,-10-25-798,-1-3-178,0 0-1577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5:22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4 7792,'0'0'189,"-28"-4"7196,24 13-7252,1-1-1,1 1 1,-1 0-1,1 0 1,1 0-1,0 0 0,0 0 1,1 9-1,-4 27 107,-50 248-201,53-291-135,1-2 25,13-25-420,-5 11 340,0-5 2,2-4-19,0 1 0,17-27 0,-23 43 214,0 1 0,0-1 1,0 1-1,0 0 0,1 1 0,0-1 1,0 1-1,0 0 0,1 0 0,-1 0 0,1 1 1,0 0-1,10-4 0,-15 7-37,0 0 0,0 0 0,0 0 0,0 0 0,0 0 0,0 0 0,0 0 0,0 0 0,0 0 0,0 1 0,0-1-1,0 0 1,0 1 0,-1-1 0,1 1 0,0-1 0,0 1 0,0-1 0,0 1 0,-1-1 0,1 1 0,0 0 0,0 0 0,-1-1 0,1 1 0,-1 0 0,1 0 0,-1 0-1,1 0 1,-1-1 0,1 1 0,-1 0 0,0 0 0,1 0 0,-1 0 0,0 0 0,0 2 0,8 46 44,-7-38-14,0 7-963,0-10 1252,0-1 0,0 1 0,0 0 0,1-1-1,2 9 1,-3-14-562,0-1 0,-1 1 0,1-1 0,0 1 0,0-1 0,0 0 0,0 1 0,0-1 0,1 0 0,-1 0 0,0 0 0,2 1 0,-2-1-457,1 0 1,0-1-1,-1 1 1,1 0-1,-1-1 0,1 0 1,-1 1-1,1-1 1,0 0-1,-1 0 1,1 0-1,0 0 0,-1 0 1,3-1-1,4 0-1574,0 0 543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4:27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0 224 344,'0'0'175,"0"0"11,0 0 50,0 0-33,0 0 120,0 0 194,0 0 60,0 0 79,0 0 6,0 0-198,0 0-100,0 0-79,0 0-93,0 0-57,0 0 60,0 0-19,0 0 55,14-14 332,0 0-402,1 1 0,1 0 0,-1 1 0,1 1 0,0-1 1,3 3-1,-3-1 0,3 1 0,-1 2 0,0 0 0,2 2 0,30-8 0,-5 9-24,71 1-1,20-1-23,-127 3-138,32-4-182,0 1-1,-1-3 1,58-18-1,-49 11-3717,-22 7-251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54:21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2341 456,'0'0'205,"0"0"-75,0 0-25,0 0-10,0 0-42,0 0-24,0 0-2,0 0-15,2-1-5,3-1-5,-3 1 12,-2 1 23,0 0 31,21-18 783,9-9-22,-10 9-370,1-1 0,28-16 0,-39 28-434,1 0-1,-1-1 1,-1-1-1,0 0 0,0 0 1,0-1-1,-1 1 1,-1-2-1,1 1 1,-2-1-1,7-14 1,-6 11 78,2 0 0,0 0 0,1 0 0,0 2 0,1 0 0,1 0 0,23-19 0,2 4-13,60-32-1,-7 5-41,-64 37 91,0 1-1,45-20 0,-61 32-89,-1 0 0,0 0 0,0-1 0,-1 0 0,0-1 0,1 0 0,-2-1 0,1 1 0,-1-1 0,8-9 0,-1-1 3,0 0 0,2 2 1,0 0-1,0 1 0,1 1 0,2 0 1,-1 1-1,0 1 0,26-10 0,5-4 161,0-1-1,85-63 1,-105 68-184,75-58 37,-88 65-57,0-2 1,-2 2-1,0-3 0,15-21 0,-26 34-7,1 0 0,-1 2 0,1-2 0,0 1-1,0 1 1,0-1 0,1 0 0,-1 0 0,1 2 0,-1-1 0,1 0 0,-1 0-1,1 1 1,0 0 0,0 0 0,9-1 0,-6 2-1,0-2 0,0 0 0,0 0 0,-1-1 0,0 1 0,11-7 0,9-6 9,2-1 1,37-12 0,23-13 27,-36 14-36,-42 23 2,-1-2 1,0 2 0,0-3 0,0 1-1,-1-1 1,10-7 0,1-3 0,-11 9-3,-1-1 0,1 0 0,-1 0 0,0-1 0,-1 0-1,-1-1 1,10-19 0,-8 15 81,1-1 0,19-22 0,-18 27-61,1 1-1,0 0 1,17-11-1,12-11-8,-20 16-1,1 1 0,-1 0 1,2 1-1,0 3 0,0-1 0,0 1 0,43-13 0,-26 17 28,-29 5-18,1 1 0,-1-2 1,0 0-1,0 1 0,-1-2 1,1 0-1,-1 0 0,1-1 1,13-9-1,58-45 403,-79 58-411,28-39 152,-28 36-159,0 1-1,0-1 0,0 1 0,1 0 0,-2-1 1,2 1-1,0 0 0,0 0 0,0 0 0,0 0 1,1 1-1,-2 0 0,2 0 0,0-1 0,-1 1 1,6-1-1,96-50 108,-89 43-98,-13 9-14,0 0-1,-2 0 1,2-1-1,-1 0 1,0 1-1,1-1 1,-2 1-1,1-1 1,0 0-1,0 0 1,0-1-1,-1 2 1,0-1-1,1-1 1,1-3-1,-2 5 15,-1 1 10,0 0-13,1-2-1,5-3-7,-3 2 9,4-3 0,-4 4-3,34-27 44,-9 8-39,-15 12-6,0 0 0,-1 1 0,24-9 0,-3 0 22,0-8-15,-13 10-1027,33-29 1,-2-12-892,-50 54 1533,18-13-2737,-10 8 601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13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4440,'0'0'2082,"0"0"-523,0 0-23,0 0-205,0 0-313,0 3-186,0 140 2177,0 76-2992,9-246-963,-1 7-50,8-60-6398,-8 37 914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13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4880,'0'0'2346,"0"0"-384,0 0-66,0 0-222,0 0-395,0 0-516,0 0-463,0 0-175,0 0-50,0 0-26,0 0-16,8 22-46,2 20-1458,3 22-5732,-11-55 6177,4 22-4635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13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76 4200,'0'0'1986,"0"0"-414,0 0 107,0 0-2,0 0-362,0 0-387,0 0-364,0 11 317,-2 88-34,4 108-439,3-188-373,-5-18-34,0-1-1,0 0 1,0 0-1,0 0 1,1 0-1,-1 0 1,0 0 0,0 0-1,0 0 1,0 0-1,0 1 1,1-1-1,-1 0 1,0 0-1,0 0 1,0 0-1,0 0 1,1 0 0,-1 0-1,0 0 1,0 0-1,0 0 1,0 0-1,0 0 1,1 0-1,-1-1 1,0 1-1,0 0 1,0 0 0,0 0-1,0 0 1,1 0-1,-1 0 1,0 0-1,0 0 1,0 0-1,0 0 1,0-1-1,0 1 1,1 0 0,-1 0-1,0 0 1,0 0-1,0 0 1,0-1-1,0 1 1,0 0-1,0 0 1,0 0-1,0-1 1,15-35 22,-9 16-33,20-57-128,-17 47 77,2 1 0,15-33 0,-22 54 62,0 1 1,0-1-1,1 1 0,0 0 0,0 1 0,1-1 0,0 1 0,0 0 0,0 1 0,1-1 0,0 1 0,12-6 0,-18 10 10,0 1-1,0-1 1,0 1 0,0 0-1,0-1 1,0 1 0,0 0-1,0 0 1,0 0-1,0 0 1,0 0 0,0 0-1,0 0 1,0 0 0,0 0-1,0 0 1,0 1 0,0-1-1,0 0 1,0 1-1,0-1 1,0 1 0,0-1-1,0 1 1,0 0 0,0-1-1,0 1 1,-1 0-1,1-1 1,0 1 0,-1 0-1,1 0 1,0 0 0,-1 0-1,2 1 1,14 38 276,-15-35-278,5 17 77,-2 1-1,0-1 1,0 43 0,4 21 53,-1-58-87,-6-26-32,4-13 38,20-62-48,-20 56-45,0 0 1,1 0-1,1 1 0,17-31 0,0 10-33,25-37-2,-43 66 78,1 0 1,0 0-1,0 1 1,0 0-1,1 1 1,10-8-1,-17 14 9,0-1 0,-1 1 1,1-1-1,0 1 0,-1 0 0,1 0 0,0-1 0,0 1 0,-1 0 1,1 0-1,0 0 0,0 0 0,0-1 0,-1 1 0,1 1 0,0-1 1,0 0-1,0 0 0,-1 0 0,1 0 0,0 0 0,0 1 0,-1-1 1,1 0-1,0 1 0,0 0 0,1 0 15,-1 0 0,1 1 0,-1-1 1,1 1-1,-1-1 0,0 1 0,0 0 0,0-1 0,0 1 0,1 3 1,13 47 354,-14-48-368,8 51 172,-4-23-211,15 49-1,-20-80-307,2 0 110,-1-1-1,1 0 0,-1 1 1,1-1-1,-1 0 0,1 0 0,-1 0 1,1 0-1,-1 0 0,1 0 0,-1-1 1,1 1-1,1-1 0,17-14-6501,-8 3-1409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14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448 127 3048,'0'0'1511,"0"0"-137,0 0-181,0 0-43,0 0 188,-12-8 1086,-1 2-1962,0 0-1,0 1 0,-1 1 0,0 0 1,1 1-1,-1 0 0,0 1 0,-15 0 0,7 1-388,0 2 0,0 0 0,1 2 0,-33 7 0,19-4 6,30-6-64,0 0 0,1 1 0,-1-1 0,0 1 0,0 0 0,1 1 1,-1-1-1,1 1 0,-1 0 0,1 0 0,0 0 0,-1 1 0,1 0 0,0-1 0,1 1 0,-1 1 0,0-1 0,1 0 0,-3 5 0,1-1-2,1 1 1,0-1-1,0 1 0,1 0 1,0 0-1,0 1 0,1-1 1,0 0-1,0 1 0,1 0 1,0-1-1,1 1 0,0 0 1,0-1-1,1 1 0,0-1 1,0 1-1,1-1 0,0 1 1,1-1-1,0 0 0,0 0 1,1 0-1,0 0 0,0-1 1,1 1-1,0-1 0,10 12 1,-12-17-13,-1 0 0,1 1 1,-1-1-1,1 0 1,0-1-1,0 1 0,0 0 1,0-1-1,1 0 0,-1 1 1,0-1-1,1 0 0,-1-1 1,0 1-1,1-1 0,5 1 1,-3-2-21,0 1 0,0-1 0,0 0 0,0-1 0,0 0 0,0 1-1,0-2 1,-1 1 0,6-4 0,-1 1-74,0-2 0,0 1-1,-1-1 1,0-1-1,-1 0 1,1 0 0,-2 0-1,1-1 1,10-16 0,2-10-427,19-46 1,-34 68 419,0-1-1,-1 0 1,0 0 0,-1-1-1,-1 1 1,1-28-1,-2 26 205,-1 12-2,1-1 1,-1 0 0,0 1 0,-1-1-1,1 0 1,-1 1 0,0-1-1,-2-6 1,2 9 115,1 2 11,-8 28 364,5-12-463,2 0 0,0 0 0,1 0 0,0 0 0,1 0 0,1 0 0,6 24 0,-5-28-114,0 0 0,1 0 1,1 0-1,0-1 1,0 0-1,1 0 1,0 0-1,1 0 0,1-1 1,9 11-1,-14-18-69,0 0-1,0 0 1,0-1-1,1 1 1,-1-1 0,1 0-1,-1 0 1,1 0-1,0 0 1,0 0-1,0-1 1,0 0 0,0 0-1,0 0 1,0 0-1,1-1 1,-1 1-1,0-1 1,0 0 0,0 0-1,1-1 1,-1 1-1,0-1 1,8-2-1,1-3-965,0 0-1,-1 0 0,1-1 0,-1-1 0,0 0 1,12-11-1,9-8-2347,1 0-2550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14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341 134 4440,'-4'-18'7871,"0"4"-6006,1 9-1702,0 0 1,0 1 0,0 0 0,0 0 0,-1 0-1,0 0 1,1 0 0,-1 1 0,-1 0 0,1-1-1,0 2 1,-1-1 0,0 0 0,1 1-1,-1 0 1,0 0 0,0 0 0,0 1 0,-9-2-1,7 2-119,0 0 0,1 0 0,-1 1 0,0 0 0,0 0 0,1 0 0,-1 1 0,0 0 0,1 1 0,-1-1 0,0 1 0,1 0 0,0 1 0,-12 6 0,7-1-26,0 0 0,1 1-1,0 0 1,1 1-1,0 0 1,1 0 0,0 1-1,0 0 1,1 0-1,0 1 1,1 0 0,-8 22-1,12-27-9,-1 1 1,1 0-1,0-1 1,1 1-1,0 0 0,0 0 1,1 0-1,0 0 0,0 0 1,1 0-1,0 0 1,0 0-1,1-1 0,0 1 1,0 0-1,1-1 1,0 0-1,0 1 0,1-1 1,0 0-1,0-1 0,9 12 1,-11-16-24,0 1 1,0-1-1,1 0 0,-1 0 1,1 0-1,-1 0 1,1-1-1,0 1 1,0-1-1,0 1 0,0-1 1,0 0-1,0 0 1,0-1-1,0 1 0,0 0 1,0-1-1,5 0 1,-2 0-49,-1-1 1,1 0-1,-1 0 0,1 0 1,-1-1-1,1 0 1,-1 0-1,0 0 1,8-6-1,2-2-114,0 0 0,-1-1 0,-1-1 0,0 0 0,18-22-1,-21 20 42,-1 0-1,0-1 0,-1 0 1,0 0-1,-1-1 0,-1 1 1,7-29-1,-6 16 228,-2 1 0,-1-1 0,1-51 0,-5 77 193,0 2 36,0 3-39,22 249 1585,0 5-1280,-22-238-553,-6 172 388,3-168-369,0 0 0,-1 0 0,-1 0 0,-2-1 0,0 0 0,-12 24 0,17-42-45,0 0 0,0 0 0,0 0 1,-1 0-1,0 0 0,0-1 0,0 1 1,0-1-1,-1 0 0,1 0 0,-1 0 1,0 0-1,0-1 0,0 1 0,0-1 1,0 0-1,0 0 0,-1-1 0,1 1 1,0-1-1,-1 0 0,1 0 0,-1-1 1,0 1-1,1-1 0,-1 0 0,0 0 1,1-1-1,-1 1 0,1-1 0,-9-2 1,-1-3-3,0 0 1,1-1-1,0 0 1,1-1-1,-1 0 1,2-1 0,-1 0-1,1-1 1,-16-19-1,21 22-112,0-1-1,0 1 0,1-1 1,0 0-1,0-1 0,1 1 1,1-1-1,-1 0 0,1 0 1,1 0-1,-1 0 0,2 0 1,-1-1-1,1 1 0,1 0 1,0-13-1,1 16-42,0 0-1,0 0 1,1 0 0,0 0-1,0 0 1,1 1-1,-1-1 1,1 1 0,0 0-1,1 0 1,-1 0-1,1 0 1,0 1 0,0-1-1,1 1 1,7-6-1,7-4-1726,0 2 0,43-22 0,-31 18-1364,15-9-3772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15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1 328 4936,'0'0'2397,"0"0"-281,0 0-213,0 0-433,10-8 230,-5 3-1540,-1 0-1,1 0 1,-1 0-1,6-10 1,-7 10-124,0 0-1,0 1 1,0-1 0,1 1-1,0 0 1,-1 0 0,1 0-1,8-5 1,4-1-18,0-1 1,-1-1-1,0 0 1,23-26 0,-34 33 24,1 0 1,-1 0 0,-1 0-1,1 0 1,-1-1 0,0 1 0,0-1-1,0 0 1,-1 0 0,0 0 0,0 0-1,0 0 1,-1-1 0,0 1 0,-1 0-1,1-1 1,-2-12 0,1 17-5,0 0 0,-1 0 0,1 0 0,-1 0 0,1 1 0,-1-1 0,0 0 0,0 0 0,0 0 0,0 1 0,0-1 0,0 0 0,0 1 0,-1-1 0,1 1 0,0 0 0,-1-1 0,1 1 0,-1 0 0,0 0 0,1 0 0,-1 0 0,0 0 0,0 0 0,0 1 0,0-1 0,1 0 0,-1 1 0,0 0 1,0-1-1,0 1 0,0 0 0,0 0 0,0 0 0,0 0 0,0 0 0,-3 1 0,1 0 10,0 0 0,1 0 1,-1 0-1,0 0 1,1 1-1,-1-1 0,1 1 1,0 0-1,-1 0 1,1 0-1,0 0 0,0 1 1,0-1-1,1 1 1,-1 0-1,1 0 0,-1 0 1,-3 6-1,0 6 119,0 0 0,1 0-1,1 0 1,0 1 0,1 0 0,-1 16-1,1 99 427,4-84-557,-1-39-29,0-1-1,1 1 0,0 0 0,0 0 1,1-1-1,0 1 0,6 12 1,-7-17-14,0-1 1,0 0 0,0 0-1,0 0 1,0-1 0,1 1-1,-1 0 1,1 0 0,-1-1-1,1 1 1,-1-1 0,1 1-1,0-1 1,0 0 0,0 0-1,0 0 1,0 0 0,0 0-1,0 0 1,0 0 0,0 0 0,1-1-1,-1 0 1,0 1 0,0-1-1,1 0 1,-1 0 0,0 0-1,0 0 1,1 0 0,1-1-1,11-4-383,0-1 0,-1 0 0,0-1-1,-1-1 1,1 0 0,-1-1-1,-1 0 1,18-18 0,27-16-3149,-13 15-1016,-1 2-4478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15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19 6128,'0'0'3361,"0"0"-784,0 0-661,0 0-772,0 0-572,0 0-105,0 0 69,-22-14 873,18 13-1372,0 0 1,0 0-1,0 0 1,0 1-1,-1 0 0,1-1 1,0 1-1,0 1 0,0-1 1,-1 1-1,1-1 0,0 1 1,0 0-1,0 1 0,0-1 1,0 1-1,0 0 0,1 0 1,-1 0-1,1 0 0,-1 0 1,-4 5-1,-1 0-4,1 0 0,0 1 0,0 0 1,1 0-1,0 0 0,0 1 0,-8 16 0,12-20-24,-5 10 22,0-1 0,2 2 0,0-1 0,-6 25 0,11-37-29,0 1 1,1 0-1,-1 0 1,1-1-1,0 1 1,0 0-1,0 0 1,1 0-1,-1 0 1,1-1-1,0 1 1,0 0 0,0-1-1,1 1 1,-1-1-1,1 1 1,0-1-1,0 0 1,0 1-1,0-1 1,0 0-1,1 0 1,0-1-1,-1 1 1,5 3-1,6 2 2,1 1 0,0-2-1,20 9 1,-21-11-24,0 1-1,-1 0 1,0 1 0,15 11 0,-25-16 4,-2-2 6,1 1 4,0 0 6,-1-1 1,1 0-1,-1 1 1,1-1-1,-1 1 0,0-1 1,1 1-1,-1-1 1,0 1-1,1 0 1,-1-1-1,0 1 1,1-1-1,-1 1 1,0 0-1,0-1 1,0 1-1,0-1 0,0 1 1,0 0-1,0-1 1,0 1-1,0 0 1,0-1-1,0 1 1,0 0-1,0-1 1,0 1-1,0-1 1,-1 1-1,1 0 0,0-1 1,-1 1-1,1-1 1,0 1-1,-1-1 1,1 1-1,0-1 1,-1 1-1,1-1 1,-1 1-1,1-1 0,-1 0 1,1 1-1,-1-1 1,1 0-1,-1 1 1,0-1-1,1 0 1,-1 0-1,1 1 1,-1-1-1,-1 0 1,0 1 3,-15 8 25,-1-1 0,1-1 0,-31 9 0,27-10-729,-38 17 0,57-22-101,2-1 1,0 0-752,0 0-2084,0 0-325,0 0-3371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08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88 276 800,'0'0'588,"-1"-3"-4,-5-16 433,-30-120 6819,36 137-7023,0 2-175,0 0-85,0 0-21,-1 7-347,1-1 1,0 0-1,0 0 1,1 0-1,-1 0 1,1 1-1,1-1 1,2 8-1,2 13-1,56 385 1069,-20-122-859,-36-250-322,2 59 1,-25-127 23,-71-238-693,76 224 346,-5-13-140,4 0 0,-13-100 0,24 133 386,2 0-1,0 0 0,1-1 0,1 2 1,1-1-1,1 0 0,1 0 0,0 1 1,2 0-1,12-26 0,-12 35 32,-1 1 0,2 0 0,0 1 0,0 0 0,1 0 0,0 1 0,1 0 0,11-9 0,-5 6 30,0 1 0,1 1 0,0 0 1,32-13-1,-42 21-29,0-1 0,1 1 0,-1 1 0,0-1 0,1 1 0,-1 0 0,1 1 0,-1 0 0,1 0 0,-1 0 0,0 1 0,1 0 0,-1 1 0,0-1 1,1 2-1,-1-1 0,0 1 0,7 4 0,-4-1 18,-1 0 0,0 0 1,0 2-1,0-1 1,-1 1-1,0 0 0,-1 1 1,0-1-1,0 1 1,-1 1-1,7 12 0,2 9 97,-2-1 0,-1 2 0,13 52-1,9 102 312,-30-154-322,-1 0-1,-2 1 0,-1-1 0,-2 1 0,-1-1 0,-11 50 0,11-72-112,0 1 0,-1-2 0,-1 1 0,1 0 0,-2-1 0,1 0 0,-1 0-1,0 0 1,-1-1 0,0 0 0,-1 0 0,1-1 0,-2 0 0,1 0 0,-1-1 0,1 0 0,-2 0 0,1-1 0,-1-1-1,0 1 1,1-1 0,-2-1 0,-14 3 0,-17 2-130,0-2 0,0-1 1,0-3-1,-62-4 0,43 2-1640,59 0 185,4-2-2054,8-8-384,0-1-3435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5:22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59 2168,'0'0'996,"9"-30"6193,-9 29-7077,0 0-1,0 0 0,0 0 1,0 0-1,0 0 1,0 0-1,0 0 1,0 0-1,-1 0 1,1 0-1,0 0 1,-1 0-1,1 0 1,0 0-1,-1 0 1,1 0-1,-1 0 1,0 0-1,1 0 1,-1 0-1,0 1 1,1-1-1,-1 0 1,0 0-1,0 1 1,0-1-1,0 1 1,0-1-1,1 1 1,-1-1-1,0 1 1,0-1-1,0 1 1,0 0-1,-1 0 0,1-1 1,0 1-1,0 0 1,0 0-1,0 0 1,0 0-1,0 0 1,0 0-1,0 0 1,0 1-1,0-1 1,-2 1-1,-3 0-78,-1 0-1,0 1 1,0 0-1,1 0 1,-11 6 0,11-4-12,0 0 1,0 1-1,1 0 1,0 0-1,0 0 1,1 1-1,-1-1 1,1 1-1,0 0 1,1 0-1,-1 0 1,1 1-1,1-1 1,-1 1-1,1 0 1,0 0-1,1 0 1,-1 0-1,1 0 1,1 0-1,-1 8 1,1-14-36,0 0 1,0-1 0,0 1-1,0 0 1,0 0 0,1-1-1,-1 1 1,0 0 0,0 0-1,0-1 1,1 1 0,-1 0-1,0-1 1,1 1 0,-1 0-1,0-1 1,1 1 0,-1-1-1,1 1 1,-1 0 0,1-1-1,0 1 1,-1-1 0,1 0-1,-1 1 1,1-1-1,0 1 1,-1-1 0,2 1-1,1-1-21,-1 1-1,0-1 0,1 0 0,-1 0 1,0 0-1,1 0 0,-1 0 1,1-1-1,3 0 0,3-2-38,1 0 1,-1-1-1,15-7 1,-19 8 80,-1 0 0,1-1 1,-1 1-1,0-1 0,0 0 0,0 0 0,-1 0 1,1 0-1,-1-1 0,0 1 0,0-1 0,-1 0 1,4-8-1,-5 11-5,0 0 1,-1 0 0,1-1-1,-1 1 1,1 0 0,-1 0-1,0-1 1,0 1 0,0 0-1,0 0 1,0-1-1,-1 1 1,1 0 0,-1 0-1,1-1 1,-1 1 0,0 0-1,0 0 1,0 0 0,0 0-1,0 0 1,0 0 0,-1 0-1,1 0 1,-1 1-1,1-1 1,-1 1 0,1-1-1,-1 1 1,0-1 0,0 1-1,0 0 1,0 0 0,-4-2-1,-14 0 125,16 2-4630,3 1-4848,1 0 7572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09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5104,'0'0'2474,"0"0"-259,0 0-132,0 0-589,0 0-503,0 0-390,0 0-303,0 12 259,3 21-340,1 0-1,1 0 1,2 0 0,11 33-1,0 1-101,-13-49-89,-2-2-15,0-1 0,1 0 0,1 0 0,1-1-1,0 1 1,10 17 0,-14-30-54,0-4-32,0 1 0,-1-1-1,1 1 1,0-1 0,-1 1-1,1-1 1,-1 0 0,0 0-1,1 0 1,-1 0 0,0 0 0,0 0-1,1-2 1,-1 2 0,32-73-8508,-22 48 1229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09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4888,'0'0'2448,"0"0"-544,0 0 144,0 0-424,0 0-688,0 0-264,0 0-256,0 0-264,0 0-56,0 0-48,0 0 16,0 0-72,0 0-208,0 0 120,12 10-4736,2 5 2296,-1 3-5064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09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57 4128,'0'0'2017,"-9"-22"3340,7 19-5229,1 1 0,-1 0 0,0-1 0,0 1 0,0 0 0,0 0 0,-1 0 0,1 0 0,0 0 0,-1 1-1,1-1 1,-1 1 0,0-1 0,1 1 0,-1 0 0,0 0 0,0 0 0,0 0 0,0 1 0,0-1 0,0 1 0,0 0 0,0 0-1,0 0 1,0 0 0,0 0 0,0 1 0,1-1 0,-1 1 0,0 0 0,0 0 0,0 0 0,0 0 0,-3 2 0,-6 4-81,-1 0 1,1 0-1,0 1 1,0 1-1,-19 19 1,18-15-19,0 1-1,1-1 1,1 2 0,-10 17 0,17-27-22,1 0 0,0 0-1,1 1 1,-1-1 0,1 1 0,0 0 0,1 0 0,-1 0-1,1 0 1,0 0 0,1 0 0,-1 0 0,1 0 0,0 0-1,2 12 1,0-15-5,-1 0 0,1 0-1,0 0 1,0 0 0,0 0-1,0 0 1,0-1 0,1 1-1,-1-1 1,1 1 0,-1-1-1,1 0 1,0 0 0,0 0-1,0-1 1,0 1 0,0-1-1,0 1 1,1-1 0,2 0-1,12 5 9,0-2 0,26 3 0,-36-5-10,37 1 0,29 5 0,-70-7 0,1 0 0,-1 0 1,0 0-1,0 1 0,0-1 0,0 1 1,0 0-1,0 0 0,0 1 0,-1-1 0,1 1 1,-1 0-1,4 3 0,-7-5 3,1 0 0,0-1 0,-1 1 0,1 0 0,-1 0 1,1 0-1,-1 0 0,0 0 0,1 0 0,-1 0 0,0 0 0,0 0 0,1 0 0,-1 0 0,0 0 0,0 0 0,0 0 0,0 0 0,-1 0 0,1 0 1,0 0-1,0 0 0,-1 1 0,0 0 21,0 1-1,-1-1 1,1 0 0,-1 1 0,1-1 0,-1 0-1,0 0 1,-3 3 0,-6 4 132,0-1-1,-21 13 1,25-17-112,-20 11 134,-2-2 0,-34 13 0,42-19-155,0 1 0,1 1 1,0 0-1,1 2 0,-35 25 0,52-35-282,2-1-178,0 0-87,0 0-161,0 0-183,15-1-4170,6-4 1625,-18 4 2811,19-5-5622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10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55 2024,'0'0'1111,"0"0"333,0 0-119,0 0-196,0 0-132,-5 23 1933,3-5-2386,0 1 0,1-1 0,0 1 0,2-1 0,0 1 0,4 19 0,-1-5-344,17 231 432,17 138-378,-34-373-206,-3-28-17,-3-14-3,-4-40-195,2-80 1,2 24-172,-1 45 178,-3-20 18,8-98 0,-1 156 141,2 0 1,2 1-1,0-1 0,1 1 1,2 1-1,0-1 1,2 1-1,14-27 1,-20 45 13,1 0 1,-1-1 0,1 1-1,0 1 1,1-1-1,-1 1 1,1 0-1,10-7 1,-15 11-3,1 0 1,-1 1 0,1-1-1,-1 0 1,1 0-1,0 1 1,-1-1-1,1 1 1,0 0 0,0-1-1,-1 1 1,1 0-1,0 0 1,0 0 0,-1 0-1,1 0 1,2 1-1,-2 0 5,-1 0 0,1 0-1,-1 0 1,1 0 0,-1 0 0,1 0-1,-1 0 1,0 1 0,0-1-1,0 0 1,0 1 0,0-1-1,0 1 1,0 0 0,0-1-1,0 1 1,-1-1 0,1 1-1,-1 0 1,1 3 0,4 12 100,-2 0-1,0 1 1,-1-1 0,-1 1-1,-1-1 1,0 1 0,-1-1 0,-1 1-1,-1-1 1,-6 24 0,5-27-53,-1 0 0,0-1 0,-1 1 0,-1-1 0,0 0 0,-1-1 0,0 0 0,-1 0 0,0 0 0,-1-1 0,0-1 0,-20 17 0,26-24-54,0 0 0,0-1 1,0 1-1,-1-1 0,1 0 1,-1 0-1,1 0 0,-1-1 1,0 0-1,1 0 0,-1 0 0,0 0 1,0-1-1,-8 0 0,10 0-31,1 0-1,0-1 0,0 1 0,0-1 0,0 0 1,-1 0-1,1 0 0,0 0 0,0 0 0,1 0 0,-1 0 1,0-1-1,0 1 0,1-1 0,-1 1 0,0-1 1,1 0-1,0 0 0,-1 1 0,1-1 0,0 0 1,0 0-1,0 0 0,0 0 0,0-1 0,1 1 1,-1 0-1,1 0 0,-1 0 0,1-1 0,0 1 0,0 0 1,0-3-1,-1-1-165,1 0-1,0 0 1,1 0 0,0 0 0,0 0 0,0 0-1,0 0 1,1 1 0,0-1 0,0 0-1,3-5 1,0 4-779,-1 0-1,1 1 0,0-1 1,0 1-1,1 0 0,0 0 1,10-7-1,11-8-5981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11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2672,'0'0'1355,"0"0"86,0 0 23,0 0-114,0 0 164,0 0 3,0 0-266,0 0-147,0 0-154,-5 10-182,3 1-648,0 1 0,1-1-1,0 0 1,0 0 0,1 1-1,1-1 1,3 16 0,-2-6-23,4 184 479,5 40-426,-7-208-173,-3-13-33,2 0 1,1 0-1,0 0 1,2-1-1,1 0 1,16 37-1,-22-58-14,0 0-1,0 0 1,1 0-1,-1 0 0,1 0 1,-1 0-1,1-1 1,0 1-1,-1-1 0,1 1 1,0-1-1,0 0 1,0 1-1,0-1 0,1 0 1,-1 0-1,0-1 1,0 1-1,1 0 0,-1-1 1,0 1-1,0-1 1,1 0-1,-1 0 0,1 0 1,-1 0-1,0 0 1,1 0-1,2-1 0,6-2-1312,0 0 0,-1-1 0,1 0 0,17-10 0,-18 9-22,24-10-4904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12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318 33 3664,'0'0'1767,"0"0"-306,0 0-163,1-2-660,-1 0-1,0 1 0,0-1 0,0 0 0,0 0 1,0 0-1,-1 1 0,1-1 0,-1 0 0,0-2 1,-4 2-562,0 0 0,-1 1 1,1-1-1,-1 1 1,0 0-1,1 0 1,-1 0-1,0 1 1,1 0-1,-1 0 1,0 1-1,0 0 1,1 0-1,-1 0 1,-8 3-1,3 1-40,-1 0-1,2 1 1,-1 0-1,1 1 1,0 0-1,-14 12 0,-1 2 51,16-15-45,0 1 0,1 0 0,-1 1 0,1 0 0,1 0 0,0 1 0,0 0-1,1 0 1,0 1 0,0-1 0,1 1 0,-4 11 0,7-15-28,0 0-1,1 0 1,-1 0 0,2 0 0,-1 0 0,1 0 0,-1 0-1,2 0 1,-1 0 0,1 0 0,0 0 0,0 0 0,0 0-1,4 8 1,-4-10-11,1 0 0,0 0 0,1-1 0,-1 1 0,1 0 0,-1-1 1,1 0-1,0 0 0,0 1 0,1-2 0,-1 1 0,1 0 0,-1-1 0,1 1 0,0-1 0,0 0 0,0-1 0,0 1 0,0-1 0,0 1 0,5 0 0,-2-1-28,0 0 0,0 0 0,0-1 0,0 0 0,0 0 0,1-1 0,-1 0 0,0 0 0,0 0 0,0-1 0,-1 0 0,1 0 0,0-1 0,-1 0-1,1 0 1,-1-1 0,0 1 0,9-9 0,-6 5-88,-2 0-1,1-1 0,-1 0 0,0-1 0,-1 1 1,0-1-1,0 0 0,-1-1 0,0 1 1,-1-1-1,6-20 0,-7-14-121,-3 34 226,0 8 103,0 2 26,0 0 57,0 0 50,0 0-23,0 0 1,0 0 4,0 0-74,0 0-30,0 0 6,0 0-25,-2 13 48,1 0-109,0 1-1,1-1 0,0 1 0,3 18 1,-1-16-18,-2-12-18,0 0-1,1 0 1,-1 0-1,1 0 1,0-1-1,0 1 1,1 0-1,-1-1 0,1 1 1,-1-1-1,1 1 1,0-1-1,1 0 1,-1 0-1,0 0 1,1 0-1,0 0 1,0 0-1,0-1 1,0 1-1,0-1 1,0 0-1,0 0 1,1 0-1,-1-1 1,1 1-1,0-1 1,-1 1-1,1-1 1,0 0-1,0-1 1,0 1-1,-1-1 1,1 0-1,0 0 1,0 0-1,0 0 0,0-1 1,0 1-1,0-1 1,-1 0-1,1 0 1,0 0-1,-1-1 1,1 1-1,-1-1 1,1 0-1,4-4 1,9-7-534,-2-1 1,0 0-1,-1-1 1,0-1 0,-1 0-1,-1-1 1,-1 0-1,0-1 1,8-20-1,-17 34 482,-1 1-1,0-1 0,0 0 0,-1 0 0,1 1 1,-1-1-1,1 0 0,-1 0 0,0 0 1,-1 0-1,0-6 0,-1-15 5620,2 47-5288,1 1 1,1-1 0,8 37 0,-8-51-263,1 1 1,0-1 0,0 1 0,0-1 0,1 0-1,0 0 1,1-1 0,0 1 0,0-1 0,1 0 0,-1 0-1,8 6 1,-11-12-13,0 0-1,-1 1 1,1-1 0,0 0-1,0 0 1,0 0-1,-1-1 1,1 1 0,0 0-1,0-1 1,0 1 0,0-1-1,0 0 1,0 0-1,0 1 1,0-1 0,1-1-1,-1 1 1,0 0-1,0 0 1,0-1 0,0 1-1,0-1 1,-1 0 0,1 1-1,0-1 1,0 0-1,0 0 1,-1 0 0,1-1-1,0 1 1,-1 0-1,1-1 1,-1 1 0,1-1-1,1-2 1,6-6-207,0-1 1,-1-1-1,-1 1 1,8-15-1,-11 19 70,10-19-461,-1-2 0,-1 1 0,8-32 1,-6-3 2272,-13 61-1274,-1 1-53,0 0-16,15 24 408,4 12-367,-8-15-167,16 39-1,-13-22-95,-2 2-1,-2-1 1,7 55 0,-14-61-70,10 103 47,-13-114-69,0 0 1,-2 0-1,0 0 1,-6 24-1,7-40-5,-1 0 0,0 0 0,0-1 0,0 1-1,-1 0 1,0-1 0,0 0 0,-1 0 0,1 1 0,-1-2-1,-7 8 1,10-11-2,-1 1 0,0-1 0,0 1-1,0-1 1,0 0 0,0 0 0,0 0-1,0 0 1,0 0 0,0-1 0,-1 1 0,1-1-1,0 1 1,0-1 0,-1 0 0,1 0 0,0 0-1,-1 0 1,1 0 0,0 0 0,0-1-1,-1 1 1,1-1 0,0 1 0,0-1 0,0 0-1,0 0 1,0 0 0,0 0 0,0 0 0,0-1-1,-3-2 1,0 0-27,0 0 0,0 0 0,0 0 0,1-1 0,0 0 1,0 0-1,0 0 0,0-1 0,1 1 0,0-1 0,0 0 0,1 0 0,-1 0 0,1 0 0,0 0 0,1 0 0,0-1 0,0 1 1,0-1-1,1 1 0,0 0 0,0-1 0,0 1 0,1-1 0,0 1 0,0-1 0,1 1 0,0 0 0,0 0 0,0 0 0,1 0 1,0 0-1,0 1 0,0-1 0,6-6 0,63-75-1392,-26 33-4147,-26 30 1808,-2 0-2960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23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0 648,'0'0'356,"0"0"151,0 0 202,0 0 106,0 0-47,0 0-74,0 0-64,0 0-119,0 0-64,0 0-36,0 0-66,0 0-2,0 0 18,0 0-54,0 0-29,0 0 0,0 0-22,0 0 41,0 0 48,0 0-101,0 0-38,0 23 155,-5 46 345,0-34-1550,4 1-4610,1-36 937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24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71 1312,'0'0'684,"0"0"145,0 0 138,0 0-79,0 0-93,0 0-66,0 0-128,0 0-68,0 0-22,0 0-70,0 0 69,0 0 42,0-47 1094,0 35-1553,0 0 850,-3 31-275,1 55 225,2-46-1199,0-26-861,0-12-990,0 7 1317,0-4-3497,0 7-443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25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1536,'0'0'775,"0"0"75,0 0 208,0 0 14,0 0-203,0 0-144,0 0-61,0-25 1565,0 16 2563,0 0-3969,0 17-347,-1 34-211,1-2-337,1-34 127,0-18 178,12-118-167,-15 124-1091,-3 19-1484,-2 37-3573,7-50-710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28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0 280,'0'0'381,"0"0"37,0 0-48,0 0 62,0 0 184,0 0 103,0 0 124,0 0 66,-6 22 1183,4-13-1849,1-1 0,-1 1 1,2 0-1,-1-1 0,1 1 1,0 0-1,3 14 0,-3-21-219,0-2 24,0 0-2,3 6-136,-2-3-2332,2-12 143,-1-1-2046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5:22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9072,'0'0'686,"0"0"593,0 0 164,0 0-273,-18 20 1088,14-13-2147,0 0 1,1 0 0,0 0-1,0 1 1,1-1 0,0 1 0,0 0-1,1 0 1,-1 9 0,1 78 161,1-59-314,-4 6-170,4-37-4701,-1-2-5151,1-9 8000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28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23 784,'0'0'992,"0"0"-312,0 0-264,0 0-160,0 0-104,0 0-80,0 0 8,0 0-40,0 0-24,0 0-280,0 0-544,0-10 200,0-2-1192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29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0 720,'0'0'359,"0"0"-13,0 0 141,0 0 216,0 0 62,0 0 90,0 0 26,-2 14 460,-6 60 845,8-58-1936,-1-1 1,-1 0 0,0 0-1,-5 16 1,6-29-202,1-2 58,0 0-10,2-27 2,-2-47-1,-2 28-178,2 44 24,0 2-28,0 0-12,0 0-78,0 0-342,0 0-348,0 0-419,0 0-370,0 0-244,0 0-1738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29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3832,'0'0'1904,"0"0"-888,0 0-424,0 0-296,0 0-40,0 0-56,0 0-88,0 0-56,0 0-32,0 0-56,0-12-136,3-4-128,1-3-800,1 0-584,-3 6 424,1-1-2496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29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3896,'0'0'1952,"0"0"-920,0 0-512,0 0-256,0 0-144,0 0-88,0 0-248,0 0-448,0 0-440,0 0-56,4-10-160,-3-2 480,-1 1 208,0 1-1240</inkml:trace>
  <inkml:trace contextRef="#ctx0" brushRef="#br0" timeOffset="1">17 1 4536,'0'0'2264,"0"0"-1104,0 0-488,0 0-208,0 0-240,0 0-464,0 0-472,0 0-808,0 0-200,0 0 432,0 0-2544</inkml:trace>
  <inkml:trace contextRef="#ctx0" brushRef="#br0" timeOffset="2">17 1 4584,'0'0'2264,"0"0"-1136,0 0-736,0 0-200,0 0-400,0 0-1128,0 0-424,0 0 440,0 0-2608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30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4312,'0'0'2160,"0"0"-992,0 0-512,0 0-152,0 0-224,0 0-104,0 0-96,0 0-176,0 0-256,0 0-520,0 0-608,0 0-160,0 0 416,0 0-2440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37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11 872,'0'0'492,"0"0"221,0 0 103,0 0-24,0 0-102,0-10 457,1 10 3072,7 21-3784,-1 0-1,-1 1 1,0 0 0,2 29-1,2 96 458,-5-59-276,-3-67-515,7 86 454,-6 108 1,-6-198-470,3-17-85,0 0 0,0 1 1,0-1-1,0 0 0,0 0 1,0 0-1,-1 0 0,1 0 0,0 0 1,0 0-1,0 0 0,0 0 1,0 0-1,0 0 0,0 1 1,-1-1-1,1 0 0,0 0 1,0 0-1,0 0 0,0 0 1,0 0-1,0 0 0,-1 0 1,1 0-1,0 0 0,0 0 1,0 0-1,0 0 0,0 0 1,0-1-1,-1 1 0,1 0 0,0 0 1,0 0-1,0 0 0,0 0 1,0 0-1,0 0 0,0 0 1,-1 0-1,1 0 0,0 0 1,0 0-1,0-1 0,0 1 1,0 0-1,0 0 0,0 0 1,0 0-1,0 0 0,0 0 1,0-1-1,0 1 0,-17-36 68,10 19-81,5 9-4,-1 0 1,2 0-1,-1 0 1,1 0-1,0 0 1,1 0-1,0 0 0,0 0 1,0 0-1,1-1 1,1 1-1,3-13 1,1 2-95,0 1 1,1 0-1,1 1 1,13-22 0,-20 37 106,0 0 0,0 1 0,-1-1 1,1 1-1,0-1 0,0 1 0,1 0 0,-1-1 1,0 1-1,0 0 0,1 0 0,-1 0 1,0 0-1,1 0 0,-1 0 0,1 0 1,0 0-1,-1 1 0,1-1 0,-1 0 1,1 1-1,0 0 0,0-1 0,-1 1 0,1 0 1,0 0-1,0 0 0,-1 0 0,1 0 1,0 0-1,0 1 0,-1-1 0,1 0 1,0 1-1,-1 0 0,1-1 0,-1 1 1,1 0-1,0 0 0,-1 0 0,2 1 1,2 2 1,0 0 1,0 1 0,0-1 0,-1 1 0,1 0 0,-1 0 0,-1 1-1,1-1 1,5 12 0,5 15 139,-1 1 0,-2 0 0,10 47 0,-18-68-89,-1 1 1,-1-1-1,0 0 0,-1 1 1,0-1-1,0 0 1,-2 1-1,1-1 0,-2 0 1,1 0-1,-2 0 1,1 0-1,-7 12 1,8-21-34,1 0 1,0-1 0,0 1 0,-1-1-1,0 0 1,1 1 0,-1-1 0,0 0-1,0 0 1,0 0 0,0-1 0,0 1-1,-1 0 1,1-1 0,0 1 0,-1-1-1,0 0 1,1 0 0,-1 0 0,1 0-1,-1 0 1,0-1 0,0 1 0,1-1-1,-1 1 1,0-1 0,-3 0 0,1-1-12,0-1 1,0 1-1,0-1 1,0 1 0,1-1-1,-1-1 1,0 1-1,1-1 1,0 0 0,0 0-1,0 0 1,0 0-1,0-1 1,-4-4 0,-2-4-22,1 0 0,0 0 0,-14-26 0,20 32-47,0-1 0,0 0 0,0 0 0,1 0 1,-1 0-1,2-1 0,-1 1 0,1-1 0,0-12 0,1 18-76,1 0-1,-1 0 1,1 0 0,0 0 0,-1 0 0,1 0 0,0 0-1,0 1 1,0-1 0,1 0 0,-1 1 0,0-1-1,1 1 1,-1-1 0,1 1 0,-1 0 0,1-1-1,-1 1 1,1 0 0,0 0 0,0 0 0,0 0-1,-1 1 1,5-2 0,4-1-1556,1 0 0,-1 0 0,14 0 1,-5 1-3230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37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2584,'0'0'1187,"0"0"-409,0 0-142,0 0-151,0 0-134,0 0-52,0 0-43,0 0 110,0 0 134,0 0-29,0 0 12,0 0 163,0 0-92,0 0-17,0 21 538,0 72 511,0-91-1394,-5 19 471,2-5-464,0 0 0,2 0-1,0-1 1,1 24 0,1-31-183,0 0 0,0 0-1,0 0 1,1 0 0,1 0-1,-1 0 1,1 0 0,0-1-1,1 0 1,6 10 0,-6-14-13,0 1 1,1 0 0,0-1 0,0 0 0,0 0 0,0-1-1,11 4 1,-14-5-39,0 0 1,0 0-1,0 0 0,0-1 0,0 1 0,0-1 1,0 0-1,1 1 0,-1-1 0,0 0 1,0 0-1,1-1 0,-1 1 0,0 0 0,0-1 1,0 1-1,0-1 0,0 0 0,1 1 0,-1-1 1,0 0-1,0 0 0,-1-1 0,1 1 0,0 0 1,0-1-1,-1 1 0,1-1 0,-1 1 0,1-1 1,-1 0-1,1 1 0,1-5 0,2-5-430,0 1 0,-1-1 0,0 0 0,-1 0 0,3-15 0,0 1-866,-2 10-640,-1 0-1,1-22 1,-2 9-1649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38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 1280,'0'0'647,"0"0"29,0 0 160,0 0 96,0 0-108,0 0-87,0 0-49,0 0-90,0 0-34,0 11 731,7 134 1105,34 199 0,-37-318-2333,2 13 54,0 0-1,-3 0 1,-1 0-1,-4 41 0,1-75-78,0 0 0,1 0 0,-2 0 0,1 0 0,0 0 0,-1 0 0,0 0 0,0-1 0,-1 1 0,-4 7 0,5-11-27,1 1 0,-1 0 0,0-1 0,1 0 0,-1 1 0,0-1 0,0 0 0,0 0-1,0 0 1,0 0 0,0 0 0,0-1 0,0 1 0,0-1 0,-1 1 0,1-1 0,0 0 0,0 0 0,0 0 0,-1 0 0,1 0 0,0 0 0,0-1-1,0 1 1,0-1 0,-1 1 0,-1-2 0,-5-1-5,-1 0 1,1 0-1,0-1 0,0 0 0,1-1 0,-1 0 1,-7-6-1,14 9-23,0 0 0,0 0 1,0 0-1,0-1 0,0 1 1,0-1-1,1 1 0,-1-1 1,1 1-1,0-1 0,0 0 1,0 1-1,0-1 0,0 0 1,0 0-1,1 0 0,0 0 1,-1 0-1,1 0 0,0 0 1,1 0-1,-1 0 0,0 1 1,1-1-1,-1 0 0,1 0 1,2-5-1,1-1-203,0 0-1,1 1 1,0 0 0,1-1-1,11-13 1,-9 13-251,-1 0 0,0 0 1,9-20-1,-5 6-1850,1 0 0,17-24 0,-6 14-2712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42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2344,'0'0'1167,"0"0"5,0 0-17,0 0-261,0 0-246,0 0-122,0 0-83,0 12 1037,6 183 2818,21 96-3537,-16-244-1129,1-85-5979,-10 24 3410,1 0-2291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42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83 3896,'-10'-3'2704,"10"1"3813,8-5-6380,1 1 0,0 0 0,0 1 0,1-1 1,0 2-1,-1 0 0,2 0 0,-1 0 0,0 1 0,20-2 0,6 1-582,70 2 0,-66 2-604,-34 0 53,0-1 0,0 0-1,0 0 1,0 0-1,9-4 1,-7 2-455,8-2-3798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5:23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10456,'0'0'406,"0"0"458,0 0 127,27 0 1494,92-5-3978,-93 5-2722,-1 1-3492,-7 1 5928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43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2728,'0'0'1365,"0"0"-30,-11 10 2087,8-5-3116,0-1 0,0 1 0,1 0 0,0 0 0,0 0 0,0 1 0,1-1 0,0 0-1,0 1 1,0-1 0,1 1 0,-1-1 0,2 8 0,0-10-275,-1 0 1,1-1-1,1 1 1,-1 0-1,0 0 1,1-1-1,-1 1 1,1-1-1,3 5 1,3 3 12,56 98-898,-63-106 154,-1-2-738,0 0-1346,0 0 40,0 0-2220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43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4080,'0'0'1960,"0"0"-896,0 0-376,0 0-216,0 0-160,0 0-120,0 0-72,12-9-64,2 1-32,3 3-24,-2 1-520,3 2-352,-5-3-1024,4 5 472,-1 0-2824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44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1440,'0'0'765,"0"0"301,4 21 2667,21 104 818,-1-7-3300,-24-116-1185,0-2-2,0 0-31,1-2-6,46-129-537,-40 108 349,-6 13 140,2 1 0,-1-1 0,1 1 0,1-1 0,0 1 0,0 0 0,1 0 0,0 1 0,0-1 0,1 1 0,8-9 0,-13 17 38,0-1 1,-1 1-1,1 0 1,0-1-1,-1 1 1,1 0-1,0-1 1,-1 1-1,1 0 1,0 0-1,0 0 0,-1 0 1,1 0-1,0 0 1,0 0-1,-1 0 1,1 0-1,0 0 1,0 0-1,-1 0 1,1 0-1,0 1 1,-1-1-1,1 0 0,0 1 1,-1-1-1,1 0 1,0 1-1,-1-1 1,1 1-1,-1-1 1,1 1-1,-1-1 1,1 1-1,-1-1 1,1 1-1,-1 0 0,1 0 1,14 25 266,-10-12-88,0 0-1,-1 1 0,0-1 0,-1 1 1,1 22-1,-1 76 530,-3-81-678,0-30-37,0-2 2,0 0 13,0-13 2,0-3-117,0 1 1,2-1-1,0 1 1,0 0-1,2 0 1,0 0 0,0 0-1,2 1 1,-1-1-1,2 1 1,0 1-1,1-1 1,15-19 0,-23 32 95,0 1 1,1-1-1,-1 0 1,1 1-1,0-1 1,-1 1-1,1-1 1,-1 1-1,1-1 1,0 1-1,-1-1 1,1 1-1,0 0 1,0-1-1,-1 1 1,1 0-1,0-1 1,0 1-1,0 0 1,-1 0-1,1 0 1,0 0-1,0 0 1,0 0-1,-1 0 1,1 0-1,0 0 1,0 0-1,0 0 1,-1 1-1,1-1 1,0 0-1,0 1 1,-1-1-1,1 0 1,0 1-1,0-1 1,-1 1-1,1-1 1,-1 1-1,1-1 1,0 1-1,-1-1 1,1 1-1,0 1 1,20 35 486,-19-32-436,4 9 19,-1 1-1,0 0 1,-1 0 0,-1 0 0,2 21 0,0 76 80,-5-110-148,0-2 0,0 0 0,6-25-12,2-2-192,1 0 0,22-47-1,-28 67 177,1 0 0,-1 0-1,1 1 1,1-1-1,-1 1 1,1 0-1,0 1 1,1-1-1,-1 1 1,1 0-1,0 0 1,1 1-1,-1 0 1,1 0-1,12-5 1,-16 8 30,0 1 1,-1 0 0,1-1 0,0 2-1,0-1 1,-1 0 0,1 0-1,0 1 1,-1-1 0,1 1 0,0 0-1,-1 0 1,1 0 0,-1 0 0,1 1-1,-1-1 1,0 0 0,0 1 0,1 0-1,-1 0 1,0-1 0,0 1 0,-1 0-1,1 1 1,0-1 0,-1 0 0,1 0-1,1 4 1,6 9 71,-1 0 0,-1 0 0,7 20 0,-12-31-83,1 4-99,5 11 431,-4-22-833,0-13-1205,-3 15 628,0-3-482,-1 1-2830,0 3-1598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44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0 343 1984,'0'0'1049,"0"0"202,0 0 45,0 0-102,0 0-170,0 0-189,0 0 88,0 0-9,23-11 725,67-31-808,-69 34-791,-1-1 1,0-1-1,-1 0 0,0-2 1,24-18-1,-32 21 5,0 0-1,0-1 0,-1-1 0,0 1 1,-1-2-1,0 1 0,-1-1 0,-1 0 1,9-17-1,-15 24 63,-1 0 0,1 1 0,-1-1 0,0 1 0,0-1 0,0 0 0,-1 1 0,0-1 0,0 1 0,0-1 0,-2-5 0,2 8-68,1 0 95,-36-16 432,30 17-529,0 0 1,0 1 0,0-1-1,1 2 1,-1-1 0,0 0-1,0 1 1,0 0 0,0 1-1,1-1 1,-1 1 0,1 0 0,-1 1-1,1-1 1,0 1 0,0 0-1,0 0 1,0 1 0,1-1-1,-1 1 1,1 0 0,0 0-1,0 1 1,0-1 0,1 1 0,-1 0-1,1 0 1,0 0 0,1 0-1,-1 1 1,1-1 0,0 1-1,0-1 1,1 1 0,0 0-1,-1 11 1,2-3 10,0 0 0,1 1 1,1-1-1,0 1 0,1-1 0,5 16 0,-6-26-25,0 1-1,0-1 0,0 1 0,0-1 1,1 0-1,0 0 0,0 0 0,0 0 1,0 0-1,1 0 0,0-1 0,-1 0 1,1 0-1,0 0 0,1 0 0,-1-1 1,0 1-1,1-1 0,-1 0 0,1-1 1,7 3-1,-5-3-17,-1 0-1,0 0 1,1 0 0,-1-1 0,0 0 0,1 0 0,-1-1-1,0 0 1,1 0 0,-1 0 0,0-1 0,0 0-1,0 0 1,0 0 0,0-1 0,0 0 0,-1 0 0,9-7-1,4-5-61,0-1 0,-1-1 0,27-34 0,-31 34-391,1 1-1,0 0 1,2 1 0,21-16-1,-20 24-957,-11 6-6041,-6 1 818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52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2152,'0'0'105,"0"0"279,0 0 412,0 0 216,0 0-61,0 0-183,0 0-63,0 0 4,0 0-50,0 0 169,0 0 108,0 0-181,0 0-61,0 0 42,0 0-142,0 0-17,12 0 875,36-3-808,27 1-84,-48 5-483,0 2 0,-1 0 1,0 2-1,48 18 0,93 56 129,-69-32-53,-48-22-89,-2 3 0,52 41-1,-8-6 27,-42-27-29,-2 2 0,-2 2 0,54 64-1,-58-61 36,-12-9 56,-1 1-1,39 68 0,-40-59 37,52 65-1,-51-70-156,8 18-18,-22-40-16,-12-18-7,-1 1-26,10 4-969,-7-4 3539,0 1-3964,1-2-6055,-6-5-4,-4-4 6051,-4-5-447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53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320 118 6480,'0'0'158,"0"0"240,8-11 1452,-4 6-1271,-1 0-1,0 0 0,-1 0 1,1 0-1,-1-1 0,3-7 1,-5 11-485,1 1 0,-1-1 1,0 1-1,1-1 1,-1 0-1,0 1 1,0-1-1,0 1 1,0-1-1,0 1 1,-1-1-1,1 1 1,0-1-1,-1 1 1,1-1-1,-1 1 1,0-1-1,1 1 0,-1-1 1,0 1-1,0 0 1,0-1-1,0 1 1,0 0-1,0 0 1,0 0-1,0 0 1,-2-1-1,-1-1-44,-1 0-1,0 1 1,1 0-1,-1 0 1,0 0-1,0 0 0,0 1 1,-1 0-1,1 0 1,0 0-1,0 1 1,-1-1-1,1 1 1,0 1-1,-1-1 1,1 1-1,0 0 1,0 0-1,0 0 1,-10 5-1,7-3-6,1 1 0,0 0 0,0 1 0,0 0 0,0 0 0,1 0 0,0 1 1,0 0-1,0 0 0,1 0 0,0 1 0,-7 11 0,-24 40 77,15-25-32,-25 51 0,41-72-73,0 0 1,1 0 0,1 1 0,-1-1-1,2 1 1,0 0 0,0 0-1,1 18 1,3-19-10,0 0 0,1 0 0,0 0 0,1 0 1,1-1-1,0 0 0,0 0 0,1 0 0,0-1 0,1 0 0,0 0 0,0 0 0,1-1 0,1 0 0,12 10 0,-13-14-15,1 0-1,0 0 0,0-1 0,0 0 0,1-1 1,0 0-1,-1 0 0,1-1 0,0 0 0,0-1 0,0 0 1,15-1-1,-3-1-218,0 0 0,0-2 0,-1 0 0,37-11 0,24-15-1041,-57 18-3116,-1-1-1,43-27 1,-31 14 2278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53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5552,'0'0'610,"0"0"-147,0 0 144,0 0 242,0 0-16,0 0-50,0 0 32,0 0-74,-14 23 1556,12-16-2127,0-1 0,0 1-1,1 0 1,0 0 0,0 0-1,0 0 1,1 0 0,0 0-1,1 0 1,0 8 0,5 13 127,9 34 1,3 13 123,-5 24 25,2 143 1,-4 36-351,-11-274-99,1 2 1,-1 0 0,1 0 1,0 1-1,0-1 0,3 7 0,-3-11-8,-1-1-1,1 0 0,0 0 0,-1 0 0,1 1 0,0-1 0,0 0 0,0 0 1,0 0-1,0 0 0,0 0 0,0-1 0,0 1 0,0 0 0,0 0 1,0-1-1,0 1 0,1 0 0,-1-1 0,0 0 0,0 1 0,1-1 0,-1 0 1,0 1-1,1-1 0,-1 0 0,0 0 0,1 0 0,-1 0 0,3-1 0,0 1-64,1-2-1,-1 1 1,1 0-1,-1-1 1,1 0-1,-1 0 0,0 0 1,1 0-1,-1-1 1,-1 0-1,1 1 1,0-2-1,3-2 0,24-18-924,-10 4-445,-1-21-7488,-13 24 6050,2-2 1139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54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17 213 3392,'0'0'1120,"0"0"334,0 0 137,0 0 18,0 0 25,0 0-186,0 0-343,0 0-201,0 0-247,0 0-321,0 0-81,-5 12 197,1 4-388,1 1 0,1-1 0,0 1 0,1 0 1,1-1-1,1 1 0,0 0 0,6 25 0,4-5-213,-11-35-84,0-2-61,0 0-214,2 0-5321,6-2 1184,1-8 1818,0 0 786</inkml:trace>
  <inkml:trace contextRef="#ctx0" brushRef="#br0" timeOffset="1">72 0 8744,'0'0'1536,"0"0"-568,0 0-80,0 0 400,0 0-640,-11 7-312,11-7-104,-5 12-120,5-12-160,0 0 8,2 10-408,5 1-216,3 2 320,7 6-10016,-1-2 9648,1-1-1416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54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76 7784,'0'0'125,"-7"-21"2404,7 19-2274,-2-3 438,1-1-1,0 1 1,0-1 0,1 1-1,0-10 1,-2 14-616,0 0 0,1 0 1,-1 0-1,0 0 0,0 0 0,0 0 0,0 0 1,0 1-1,0-1 0,0 1 0,0 0 1,-3-1-1,-2 1-27,0 0 1,0 0-1,0 0 1,1 1-1,-1 0 1,0 0-1,0 1 1,0 0-1,1 0 1,-1 0-1,1 1 1,-1 0-1,1 0 1,0 1-1,0 0 1,0 0-1,1 0 1,0 1-1,-8 7 1,7-5-14,1 0 0,-1 0 1,1 1-1,1-1 0,0 1 0,0 0 1,0 1-1,1-1 0,0 0 1,0 1-1,1 0 0,0 0 1,1 0-1,-1 17 0,3-20-30,-1-1 0,1 1 0,0-1 0,0 1 0,1-1 0,0 0 0,0 1 0,0-1 0,0 0 0,1 0 0,0-1 1,0 1-1,0 0 0,1-1 0,-1 0 0,6 5 0,-1-2-6,-1-1 0,1 0 0,0 0 1,1 0-1,-1-1 0,1-1 0,0 1 1,12 3-1,-17-7-21,1-1 0,-1 1 0,1-1 0,-1 0 0,1 0 0,-1-1 0,1 1 0,-1-1 1,1 0-1,-1 0 0,1-1 0,-1 1 0,7-5 0,3 0-237,0-2 0,21-14 0,-28 17 336,0-1-1,-1 0 0,0 0 0,9-11 0,18-34-3732,-17 18-1959,16-44 1,-15 31 3605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54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8928,'0'0'505,"0"0"272,0 0 453,0 0-12,0 0-264,0 0-246,1 2-255,13 58 144,-3 1 0,-2 0 0,1 104 0,-12-49-419,9 185 41,1-264-975,-8-37 723,0 0 0,1-1 0,-1 1 0,0 0-1,0 0 1,0 0 0,0 0 0,0 0 0,0 0-1,0 0 1,0 0 0,0 0 0,0 0 0,0 0-1,0 0 1,0 0 0,0 0 0,1 0 0,-1 0-1,0 0 1,0 0 0,0 0 0,0 0 0,0 0-1,0 0 1,0 0 0,0 0 0,0 0 0,0 0-1,0 0 1,0 0 0,1 0 0,-1 0 0,0 0-1,0 0 1,0 0 0,0 0 0,0 0 0,0 0-1,0 0 1,0 0 0,0 0 0,0 0 0,0 0-1,0 0 1,0 1 0,0-1 0,0 0 0,0 0-1,0 0 1,1 0 0,-1 0 0,0 0 0,0 0-1,0 0 1,-1-20-1906,-6-25-5031,5 35 7146,0-1 0,0 0 0,1 1 0,1-18 0,1 24 193,-1 0 0,1 0 0,0 0 0,0 1 0,0-1 0,1 0 0,-1 1 0,1-1 0,0 1 0,0 0 0,0-1 0,0 1 0,1 0 0,-1 0 0,1 1 0,0-1 0,3-2 0,230-199 1363,-176 162-1954,-58 41-127,-2 1-396,0 0 14,0 0-1618,-4 2-6034,-5 6 8464,8-8-863,-14 12-1018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5:23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12 7000,'0'0'481,"0"0"370,0 0 475,-14-10 3262,9 9-4495,1 1-1,-1-1 1,1 1-1,-1 0 1,0 0-1,1 1 1,-1-1-1,0 1 1,1 0-1,-1 0 1,1 1-1,-1-1 1,1 1-1,0 0 1,0 0 0,0 0-1,0 1 1,0-1-1,0 1 1,1 0-1,-1 0 1,1 1-1,0-1 1,0 1-1,0-1 1,-3 5-1,3-3-101,0 0-1,0-1 1,0 1 0,1 0-1,-1 1 1,1-1 0,0 0-1,1 1 1,-1-1 0,1 1-1,0-1 1,1 1-1,-1 0 1,1-1 0,0 1-1,0-1 1,1 1 0,0 0-1,0-1 1,0 1 0,3 6-1,-3-10-15,0 0 0,0 0-1,0 0 1,0 0 0,0 0-1,0-1 1,1 1 0,-1 0-1,1-1 1,-1 1 0,1-1-1,0 0 1,-1 1 0,1-1-1,0 0 1,0 0 0,0 0-1,0 0 1,0-1 0,0 1 0,2 0-1,0 0 0,0-1-1,0 0 1,-1 0-1,1-1 0,0 1 1,0-1-1,-1 1 1,1-1-1,0-1 1,-1 1-1,5-2 0,2-2 46,1-1-1,-1-1 0,0 1 0,0-1 1,-1-1-1,13-13 0,-20 19 32,0 0-1,0 0 1,-1 0 0,1 0-1,-1-1 1,0 1-1,1 0 1,-1-1-1,0 1 1,0-1 0,-1 1-1,1-1 1,0 1-1,-1-1 1,0 1 0,1-1-1,-1 0 1,0 1-1,0-1 1,-1 0-1,1 1 1,0-1 0,-1 0-1,-1-3 1,1 5-174,1-1 0,-1 1 0,0-1 1,0 1-1,0 0 0,0 0 0,0 0 0,0-1 1,0 1-1,-1 0 0,1 0 0,0 1 1,-1-1-1,1 0 0,0 0 0,-3 0 0,1 0-644,1 0 0,-1 1 0,1 0 0,-1-1-1,1 1 1,-1 0 0,1 0 0,-1 1 0,1-1-1,-1 0 1,1 1 0,0 0 0,-4 1 0,0-1-1608,0 0 589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55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6752,'0'0'596,"0"0"482,0 0 546,4 11 1602,4 3-2692,0-1 0,1-1 1,0 0-1,1 0 0,0-1 0,1 0 1,21 17-1,-17-17-482,1-1 0,-1-1 0,2 0 1,-1-1-1,1-1 0,0-1 0,1 0 0,0-1 0,-1-1 0,22 3 0,-21-5-417,24 2-3632,-40-4-4475,-2 0 5439,0 0 785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55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7952,'0'0'1018,"0"0"49,0 0 246,14 22 2431,-3-1-3106,0 0 0,-1 1 0,-1 1 0,9 33 0,15 99 281,-25-111-708,2 12-110,-3-13-140,19 63 0,-26-105-267,0-1-168,0 0-281,0-2-121,-5-40-12137,1 23 11341,-2-9-661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56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1 204 7160,'0'0'2517,"0"0"-164,0 0-562,0 0-518,0 0-618,0 0-280,0 0-105,12 5 17,11-2-372,0 0 1,0-2-1,0 0 1,0-2-1,0 0 0,38-8 1,-18 4-917,108-19-7273,-78 0 6552,-60 18 2808,-1 0 0,0 0 0,17-13 0,-21 13-13,0-1 1,0 0-1,-1 0 0,9-12 1,-14 17-930,0 0-1,-1 0 1,1 0 0,-1 0-1,0-1 1,1 1 0,-1 0-1,0-1 1,0 1 0,0-1-1,-1 1 1,1-1 0,-1 1-1,1-1 1,-1 0-1,0 1 1,0-1 0,0 0-1,0 1 1,-1-1 0,0-4-1,1 7-98,-1-1 0,1 0 0,-1 0 0,1 1 0,-1-1-1,1 0 1,-1 1 0,0-1 0,1 0 0,-1 1 0,0-1-1,1 1 1,-1-1 0,0 1 0,0-1 0,0 1-1,1 0 1,-1-1 0,0 1 0,0 0 0,0 0 0,0 0-1,0-1 1,1 1 0,-1 0 0,0 0 0,0 0 0,0 0-1,-1 1 1,0-1 2,0 0-1,1 1 0,-1-1 1,1 1-1,-1-1 0,0 1 0,1 0 1,-1-1-1,1 1 0,0 0 1,-1 0-1,1 0 0,-2 2 1,-6 9 29,-1 2 0,2-1 0,0 1 0,1 0 0,0 1 0,1 0 1,0 0-1,2 0 0,-1 1 0,2 0 0,-2 22 0,3-10-60,1 0 0,2 1 0,1-1 0,1 0 0,11 44 0,-13-68-16,0-1-1,-1 1 1,2-1-1,-1 1 1,0-1-1,1 0 1,0 1-1,-1-1 1,1 0-1,0 0 1,1 0-1,-1-1 1,1 1-1,-1 0 1,1-1-1,0 0 1,0 0 0,6 4-1,-6-5-9,0 0 0,0 0-1,0 0 1,0 0 0,0-1 0,1 0-1,-1 0 1,0 1 0,0-2-1,1 1 1,-1 0 0,0-1 0,0 1-1,0-1 1,0 0 0,0 0 0,0 0-1,0-1 1,0 1 0,0-1 0,3-2-1,3-1-37,-1-2-1,0 1 0,0-1 0,0 0 1,-1-1-1,0 0 0,0 0 0,-1 0 1,0-1-1,-1 0 0,8-17 0,-9 19 41,-2 0 1,1 0-1,-1-1 0,0 1 0,-1 0 0,0-1 0,0 0 0,0 1 1,-1-1-1,0 1 0,-1-1 0,0 1 0,0-1 0,0 1 0,-1-1 1,-5-12-1,6 16-14,-1 1 1,1 0-1,-1 0 1,0 0-1,1 0 1,-1 0 0,-1 1-1,1-1 1,0 0-1,-1 1 1,1 0-1,-1 0 1,0-1-1,0 2 1,0-1-1,0 0 1,0 0 0,0 1-1,0 0 1,0 0-1,-1 0 1,1 0-1,-1 0 1,1 1-1,0-1 1,-1 1 0,1 0-1,-1 0 1,1 0-1,-1 0 1,1 1-1,-7 1 1,7 0-219,-1-1 0,1 1 0,0-1 0,0 1 0,-1 0 1,1 1-1,1-1 0,-1 0 0,0 1 0,1-1 0,-1 1 0,1 0 1,0 0-1,0 0 0,0 0 0,0 0 0,0 1 0,1-1 0,-1 0 0,-1 7 1,-2 16-9406,2-9 7421,1 4-167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57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386 48 4632,'0'0'723,"0"0"156,0-8 963,-2 4 2407,-4 0-4084,1 0-1,-1 0 1,0 1-1,0-1 1,0 1-1,-1 1 1,1-1-1,-1 1 1,1 0-1,-1 1 1,0-1 0,1 1-1,-1 1 1,0-1-1,0 1 1,0 0-1,0 1 1,0 0-1,1 0 1,-1 0 0,0 1-1,1 0 1,-9 4-1,2 0-133,0 1-1,1 1 1,0 0-1,0 1 1,1 0-1,-13 13 0,21-19-22,0 1 0,0-1 0,0 1 0,0 0 0,0 0 0,1 0 0,0 0 0,0 0 0,0 1 0,0-1 0,1 1 0,0-1 0,0 1 0,0 0 0,0-1 0,1 1 0,0 0-1,0 0 1,0-1 0,0 1 0,1 0 0,0-1 0,1 6 0,0-5-3,0-1-1,1 0 1,0 1 0,0-1-1,0 0 1,0 0 0,0-1-1,1 1 1,0-1 0,-1 0-1,1 1 1,6 2 0,55 31 13,-62-35-17,68 29 3,-38-17 0,37 20-1,-62-29 7,0 0 0,0 0-1,0 1 1,-1 0 0,1 1-1,-2-1 1,1 1 0,-1 1-1,7 9 1,-12-15 15,1 1 0,-1 0 0,1 0 0,-1 0 0,0 0 0,0 0 0,-1 0 0,1 0 0,-1 0 0,1 0 0,-1 4 0,-1-6-11,1 0 1,-1 0-1,1-1 0,-1 1 0,0 0 1,0-1-1,1 1 0,-1-1 0,0 1 1,0-1-1,0 1 0,1-1 0,-1 1 1,0-1-1,0 0 0,0 1 0,-1-1 1,0 1 20,-21 6 49,0 0-1,0-1 1,-1-1-1,-39 3 1,-99-4 105,154-4-181,-119-3 1,125 3-164,2 0-158,0 0-200,18-1-692,9 0-2604,4-1-4776,-10 1 7304,10-1-932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57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1 245 9368,'0'0'1269,"0"0"-281,0 0-28,2-1 283,30-18 4,-21 14-1149,-2-1 1,1 0 0,0 0 0,-1-1 0,-1 0-1,1-1 1,-1 0 0,14-17 0,-7 6-15,-11 14-78,0 0 0,0 0 1,0 0-1,-1 0 1,0-1-1,1 1 0,-2-1 1,1 0-1,-1 1 1,0-1-1,0 0 0,-1-1 1,1 1-1,-1 0 1,-1 0-1,1-1 0,-1 1 1,0 0-1,-2-13 1,-17 21 23,10 1 39,-1 1 0,1-1 0,0 2-1,0-1 1,0 1 0,1 1 0,-1-1 0,1 1-1,1 1 1,-1-1 0,1 2 0,0-1 0,1 1-1,0-1 1,0 2 0,1-1 0,-1 1 0,2 0-1,-1 0 1,2 0 0,-1 0 0,1 1 0,0 0 0,1-1-1,0 1 1,1 0 0,0 14 0,1-21-56,0 1 0,1-1 0,-1 0 0,1 1 0,0-1 1,0 0-1,0 1 0,1-1 0,-1 0 0,1 0 0,0 0 0,0 0 0,0 0 1,0-1-1,0 1 0,1-1 0,-1 1 0,1-1 0,-1 0 0,1 0 0,0 0 1,0 0-1,0 0 0,0-1 0,0 1 0,1-1 0,-1 0 0,0 0 1,5 1-1,4 1-103,1-1 0,-1 0 0,1 0 0,0-1 0,0-1 0,21-2 0,-26 1-165,0-1 0,0 0 0,0 0-1,0-1 1,0 0 0,-1 0 0,1-1 0,-1 0 0,0 0 0,0-1 0,8-7 0,0-2-2959,0 0-1,-2 0 1,19-26 0,-13 14 1243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57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11440,'0'0'378,"0"0"138,0 0 644,0 0 59,0 0-642,0 0-239,0 0-21,0 11 240,14 160 1244,-15-85-1574,3 114 132,0-162-326,3 0 1,0 0-1,13 42 0,-16-71-31,1-1 0,0 0 0,0 0 0,1 0 0,0-1 0,0 1 0,1-1 0,0 0 1,0 0-1,1-1 0,0 1 0,0-1 0,0 0 0,1-1 0,0 0 0,0 0 0,0 0 0,1-1 0,-1 0 0,1 0 0,0-1 0,0 0 0,1-1 0,-1 1 0,0-2 0,1 1 0,12 0 0,-11-2-38,-1 0-1,0 0 0,0-1 0,-1 0 0,1 0 1,0-1-1,0-1 0,-1 1 0,1-1 0,-1-1 0,0 1 1,0-2-1,0 1 0,0-1 0,-1 0 0,1 0 1,11-13-1,-3 2-162,25-30 0,-37 42 177,-1-1 0,0 0 1,0 0-1,0 0 0,0 0 1,-1-1-1,0 1 0,0 0 1,0-1-1,-1 0 0,0 1 0,1-9 1,-2 12 21,0 1 0,0-1-1,0 1 1,-1-1 0,1 1 0,0-1 0,0 0 0,-1 1 0,1-1-1,-1 1 1,0 0 0,1-1 0,-1 1 0,0-1 0,0 1 0,0 0-1,0 0 1,0-1 0,0 1 0,0 0 0,0 0 0,-1 0 0,-1-1-1,1 1 19,-1 0-1,0-1 1,0 2-1,0-1 0,0 0 1,0 1-1,0-1 0,0 1 1,0 0-1,0 0 1,-5 0-1,1 1 66,-1 0 0,1 0 0,0 1 0,0 0 0,0 1 0,0-1 1,0 1-1,0 0 0,-8 6 0,9-4-23,1 1 1,0-1-1,0 1 0,1 0 1,-1 0-1,1 0 0,1 0 1,-1 1-1,1 0 1,0 0-1,1 0 0,-1 0 1,2 0-1,-1 0 0,-1 12 1,3-16-52,-1 0-1,1 1 1,0-1 0,0 1 0,0-1-1,0 0 1,1 1 0,-1-1 0,1 1 0,0-1-1,0 0 1,0 0 0,0 0 0,1 1-1,-1-1 1,1 0 0,0-1 0,0 1 0,0 0-1,0 0 1,1-1 0,-1 1 0,1-1-1,-1 0 1,1 0 0,0 0 0,0 0 0,0 0-1,0-1 1,0 1 0,0-1 0,0 0 0,0 0-1,7 1 1,3 1-126,1-2-1,0 0 1,-1 0 0,1-1 0,0-1-1,-1 0 1,1-1 0,21-6 0,-19 3-1045,1-1 1,-1 0-1,24-14 1,-2-1-8418,-12 7 7205,4-3-10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58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43 9872,'0'0'558,"0"0"33,-12-23 3376,6 20-3848,-1 0 1,0 0-1,1 0 1,-1 1-1,0 1 1,0-1-1,-1 1 1,1 0 0,0 0-1,0 1 1,-1 0-1,1 1 1,0-1-1,0 1 1,0 1-1,0-1 1,0 1-1,0 1 1,0-1 0,0 1-1,1 0 1,-1 1-1,-8 6 1,3-1-16,1 0 0,0 2 0,0-1 0,1 1 0,0 1 0,1 0 0,-14 25 1,19-31-81,1 0 0,0 1 0,1 0 0,-1 0 0,1 0 0,0 0 0,1 0 0,0 0 0,0 0 1,0 0-1,1 1 0,0-1 0,1 0 0,-1 0 0,2 1 0,-1-1 0,1 0 0,3 9 0,-3-12-22,0 0 0,0-1 0,1 1 0,0-1 0,-1 1 0,1-1 0,0 0 0,1 0-1,-1 0 1,1-1 0,-1 1 0,1-1 0,0 0 0,-1 0 0,1 0 0,0 0 0,1-1-1,5 2 1,9 2-46,0-2 0,33 4-1,-45-7 13,0 1-99,0-1 0,0-1-1,0 1 1,0-1 0,0-1 0,0 1-1,0-1 1,-1 0 0,1-1 0,-1 1-1,1-1 1,-1-1 0,0 1 0,0-1-1,0 0 1,-1 0 0,1-1 0,-1 0-1,0 0 1,0 0 0,-1 0 0,0-1-1,5-7 1,1-2-914,-1-1 1,-1 0-1,9-20 0,10-48-8836,-16 41 8081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58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 7120,'0'0'792,"0"0"613,0 0 622,0 0-74,0 0-477,-13 6 521,10 4-1722,0 0 1,1 1-1,1 0 0,-1-1 0,2 1 0,-1 0 1,2 15-1,15 84 425,-8-61-501,-2-1-210,1 8-324,2 0-1,33 108 1,-41-162-480,7-14-2630,-3-3-5268,-2 0 5324,-2 12 3373,2-15-2452</inkml:trace>
  <inkml:trace contextRef="#ctx0" brushRef="#br0" timeOffset="1">0 280 14256,'0'0'498,"0"0"-140,0 0 98,0 0-50,11-3 4,26-7-272,0-1 0,49-23 1,-52 20-4925,-1-1-5142,-23 10 7851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59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70 7552,'0'0'728,"0"0"58,0 0 324,0 0 342,-9-22 1694,6 18-2998,0 0-1,0 1 0,0-1 1,-1 0-1,1 1 1,-1 0-1,0 0 0,0 0 1,0 0-1,-1 1 1,-4-3-1,6 4-100,1 0 0,0 0 1,-1 0-1,1 0 0,-1 1 0,1-1 0,-1 1 1,1 0-1,-1-1 0,1 1 0,-1 0 0,1 0 0,-1 1 1,1-1-1,-1 1 0,1-1 0,-1 1 0,1 0 1,0-1-1,-1 1 0,1 1 0,0-1 0,-4 2 0,-18 17 257,1 0 0,-29 32 0,45-43-262,0 0 0,0 1 0,1 0 1,0 1-1,1-1 0,0 1 0,0 0 0,1 0 1,-4 18-1,7-23-36,0-1 0,0 1 0,1-1 0,-1 1 0,1 0 0,1-1 0,-1 1 0,1-1 0,0 1 0,0-1 0,0 1 0,3 4 0,-3-7-5,1 0-1,-1 0 1,1 0 0,0 0-1,0-1 1,0 1 0,1-1-1,-1 0 1,0 1 0,1-1-1,0 0 1,-1 0 0,1-1 0,0 1-1,0-1 1,0 1 0,0-1-1,0 0 1,0 0 0,1 0-1,5 0 1,-7-1-9,1 0 0,-1 0 1,1 0-1,-1-1 0,1 1 0,-1-1 0,0 1 0,1-1 1,-1 0-1,0 0 0,0 0 0,1 0 0,-1-1 0,0 1 0,0 0 1,0-1-1,-1 0 0,4-3 0,30-37-251,-29 35 220,4-8-54,0 0-1,0 0 0,-2-1 0,12-29 0,-18 39 75,0 0 1,0 0-1,-1 0 0,0 0 1,0 0-1,-1 0 0,0-10 1,0 13 1,0 0 0,-1 0 0,0 0 0,1 0 0,-1 0 0,0 0 0,-1 0 0,1 0 0,0 1 0,-1-1 0,1 0 0,-1 1 1,0-1-1,0 1 0,0 0 0,-3-3 0,-4 1-1097,8 10-5967,5 5-617,-2-6 7978,3 5-2408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59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6512,'0'0'868,"4"-18"953,-2 16 5675,9 44-7225,-2 0 0,-2 0 1,2 63-1,3 19-142,-3-158-304,27-66 0,-31 86 171,1 1 0,1-1 1,0 1-1,0 0 0,1 1 1,1 0-1,0 0 0,19-18 0,-28 30 10,1-1-1,0 1 1,0 0-1,-1 0 1,1 0-1,0-1 1,0 1-1,-1 0 1,1 0-1,0 0 1,0 0-1,0 0 1,-1 0-1,1 1 1,0-1-1,0 0 1,-1 0-1,1 0 1,0 1-1,-1-1 1,1 0-1,0 1 1,-1-1-1,1 1 0,0-1 1,-1 1-1,1 0 1,14 12 127,-10-5-70,0 0 1,0 0-1,-1 0 0,0 0 1,-1 1-1,0 0 0,0 0 1,-1-1-1,1 11 0,1 12 158,-1 42 0,-3-49-302,1-1 0,9 47 0,-10-68-366,0-2-146,0 0-59,13-8-2783,0-3-4743,1-2 5121,-1-1 781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2:27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3320,'0'0'1696,"0"0"70,0 0-116,0 0 226,-1 3 1471,-5 14-1962,-10 27-497,-12 53 0,17-23-2113,11-61-584,0-1 0,0 1 0,5 21 1,-5-33-1205,0-1-2322</inkml:trace>
  <inkml:trace contextRef="#ctx0" brushRef="#br0" timeOffset="1">0 120 4928,'0'0'2417,"0"0"-196,3-3 3443,11-8-5610,-9 9-230,-1 1 1,1-1 0,-1 1-1,1 0 1,-1 1 0,1-1-1,0 1 1,-1 0 0,6 1-1,42 9-8069,-35-5 2968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5:53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23 8224,'0'0'1165,"0"0"87,0 0 33,0 0 3,-2-2-920,1-1 1,-1 0-1,1 1 0,-1-1 0,0 1 0,0-1 0,-2-1 1,-1 5-316,0 1 1,1 0 0,0 0 0,-1 0 0,1 1 0,0 0 0,0-1 0,1 1 0,-1 1 0,1-1 0,-1 0 0,1 1 0,-4 6-1,-8 6 79,-3 2-42,1 0-1,0 2 1,2 0 0,0 1-1,1 0 1,-13 29 0,20-35-46,0 1 1,1 1 0,0-1-1,2 1 1,0-1 0,0 1-1,2 1 1,0-1 0,1 0-1,2 18 1,-1-31-45,0 0 0,1 0 0,0 1-1,-1-1 1,2 0 0,-1 0 0,0 0 0,1 0 0,0-1 0,0 1 0,0 0 0,0-1 0,0 1 0,1-1 0,0 0-1,0 0 1,0 0 0,0 0 0,5 3 0,3 1-240,0-2-1,0 0 1,0 0 0,1-1-1,14 4 1,-15-5-141,20 8-1813,-1 3-9115,-29-14 10585,10 5-1381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1:59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0 218 10480,'0'0'988,"0"0"-302,1 5-4,0-1-1,0 0 1,0 1-1,1-1 1,3 7 0,0-10-641,1-1 1,0 0-1,-1 0 1,1-1-1,-1 1 1,0-1 0,1 0-1,-1-1 1,0 0-1,1 1 1,-1-2 0,0 1-1,0 0 1,-1-1-1,9-6 1,-4 3-101,0-1 1,0 0-1,0 0 0,-1-1 1,0-1-1,-1 1 0,7-10 1,-8 9 39,-1-1 0,0 1 0,0-1 1,-1 0-1,3-13 0,-6 18 38,0-1 0,0 1 0,0 0 0,0-1 0,-1 1 0,0 0 0,-1-1 0,1 1 0,-1-1 0,0 1 0,-3-10 1,3 14 11,1 0 1,-1 1 0,0-1 0,0 0 0,1 1 0,-1-1 0,0 0 0,0 1 0,0-1 0,0 1 0,0 0 0,0-1 0,0 1 0,0 0 0,0-1 0,0 1 0,0 0 0,0 0 0,0 0 0,0 0 0,0 0 0,0 0 0,0 0 0,-2 1 0,-23 4 491,22-3-450,1 0 0,-1 1 0,1 0 0,0-1 0,0 1 0,0 0 0,0 0-1,0 1 1,1-1 0,-1 1 0,1-1 0,0 1 0,0 0 0,0 0 0,0 0 0,0 4 0,-3 6 79,1-1 0,1 1 0,-3 22 0,5-25-119,0 0 0,1 0 0,1 0 0,0 0 0,0 0 1,1-1-1,0 1 0,7 20 0,-6-25-19,0 1 0,0-1 1,1 0-1,0 0 1,0 0-1,0-1 0,0 0 1,1 1-1,0-1 0,0-1 1,1 1-1,-1-1 1,1 0-1,12 7 0,-11-7-132,1-1-1,0 0 1,1 0-1,-1 0 1,0-1-1,1 0 1,-1 0-1,1-1 1,0-1-1,-1 1 1,1-1-1,16-3 1,-15 1-315,0 0 0,-1-2 0,1 1 1,-1-1-1,1 0 0,-1-1 0,0 0 1,-1-1-1,1 0 0,12-12 0,3 0-8664,-7 5 6569,3 0 223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03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2622 3120,'0'0'1448,"0"0"-524,0 0-278,0 0 30,0 0-12,0 0-142,0 0-180,-3-24 1060,9-64 884,-2 60-1333,-2-55 1,-2 69-809,0 0 0,0 0 0,2-1 0,0 1 0,7-26 0,31-66-2,-38 103-128,41-110 207,-5-2 0,33-171 1,-19 104-213,-27 103-6,118-335 14,-127 384-19,0 0 1,29-38 0,-10 16 2,-15 25 2,1 0 0,1 2 0,1 0 1,44-35-1,-39 37 10,-1-2 0,-1-1 0,39-51 0,12-44-10,29-42 115,-89 139-80,-13 17-29,0 1-1,0 0 0,0 0 0,1 1 0,0-1 1,0 1-1,11-9 0,-11 11 7,-2 0 0,1-1 0,0 1 0,-1-1 0,1 0 0,3-6 1,4-4 6,7-2 93,31-22 1,-8 7-34,-39 30-87,-2 1 11,0 0-4,0 0-95,0 0-231,0 0-166,0 0-786,0 0-2470,0 0-17,0 0-2980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04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0 203 2360,'0'0'1181,"1"-35"5324,0 31-6305,0 0 0,0 0 0,0 0 0,1 0 0,0 0 0,0 0-1,0 0 1,0 0 0,1 1 0,0-1 0,-1 1 0,1 0 0,0 0 0,1 0-1,-1 0 1,7-5 0,8-3 101,1 0-1,26-11 1,-2 0 69,-32 16-341,0 0 0,1 2 1,-1-1-1,1 1 1,22-3-1,-30 5-25,0 2 0,1-1 0,-1 0-1,0 1 1,1 0 0,-1 0 0,0 0-1,1 1 1,-1 0 0,0-1 0,1 1-1,-1 1 1,0-1 0,0 1 0,0-1-1,0 1 1,0 0 0,-1 1 0,5 2 0,-6-3 7,-1 0 0,1 0 1,-1 0-1,0 0 0,0 1 1,0-1-1,0 0 0,0 0 0,0 1 1,-1-1-1,1 0 0,-1 1 1,0-1-1,0 1 0,1-1 1,-2 1-1,1-1 0,0 0 1,0 1-1,-1-1 0,0 3 1,-2 7 67,-1 0 1,-9 21 0,8-23-51,4-8-19,-19 46 293,-44 74 0,26-64-53,19-30-82,1 1-1,1 0 1,-19 44 0,35-71-160,1 0 0,-1-1 0,0 1 0,1 0 0,-1 0 0,1 0 0,0 0 0,-1 0 0,1-1 0,0 1 0,0 0 0,0 0 0,0 0 0,1 0 0,-1 0 0,1 0 0,-1-1 0,1 1 0,-1 0 0,1 0 0,0 0 0,0-1 0,2 4 0,-2-4-1,1 0 1,0 0-1,0 0 0,0 1 1,0-2-1,0 1 1,0 0-1,0 0 0,0-1 1,0 1-1,0-1 1,0 1-1,1-1 1,-1 0-1,0 0 0,0 0 1,0 0-1,0 0 1,1-1-1,-1 1 0,2-1 1,20-5 40,42-17 0,-4 2-27,-47 16-35,14-4-35,-1 1 0,1 1 1,1 2-1,-1 1 0,49-1 0,-77 5-27,1 0-1,-1 0 0,1 0 0,0 0 0,-1 1 0,1-1 0,-1 0 0,1 1 0,-1-1 0,1 1 0,-1-1 0,1 1 1,-1 0-1,0 0 0,1 0 0,-1 0 0,0 0 0,0 0 0,1 0 0,-1 0 0,0 0 0,0 0 0,0 1 0,-1-1 0,3 3 1,-2 0-1001,0 1 0,0 0 0,0 0 0,0 0 0,-1 0 0,0 0 0,0 5 0,0 5-5487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09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47 2144,'0'0'1043,"0"0"-103,-2-1 29,-8-5-351,-7-2 756,1 0 1,-1 1-1,-18-5 1,31 11-1214,-1 0 1,0 0-1,0 0 0,0 1 1,0-1-1,1 1 1,-1 0-1,0 1 0,0-1 1,0 1-1,0 0 1,0 0-1,1 0 0,-1 1 1,1 0-1,-7 3 1,-3 4-23,1 1 0,0 0 1,0 1-1,1 0 1,1 1-1,0 1 0,0-1 1,-12 23-1,16-25-101,1 0-1,0 1 1,1 0-1,0 0 1,1 0-1,1 1 1,-1-1-1,2 1 1,-1 0 0,2 0-1,0 0 1,0 16-1,1-24-29,1-1-1,-1 1 0,1 0 0,0-1 1,0 1-1,0-1 0,0 1 1,0-1-1,1 1 0,0-1 1,0 0-1,0 0 0,0 1 1,0-2-1,0 1 0,1 0 1,0 0-1,-1-1 0,1 1 1,0-1-1,0 0 0,0 0 1,1 0-1,-1 0 0,4 1 1,2-1-2,0 1 0,0-1 0,0 0 1,0-1-1,0 0 0,0-1 0,1 0 1,16-2-1,-24 2-2,1-1 0,-1 0-1,1 0 1,-1 0 0,0 0 0,1 0 0,-1-1 0,0 1-1,0-1 1,0 0 0,0 1 0,0-1 0,0 0 0,-1 0-1,1 0 1,0 0 0,-1 0 0,0-1 0,0 1 0,1 0 0,-1-1-1,1-3 1,1-3 10,0-1 0,0 1 0,-1-1 0,2-16 1,-4 22-14,0 0 1,-1-1 0,1 1 0,-1 0-1,1 0 1,-1 0 0,0 0 0,-1 0-1,1 0 1,-1 0 0,0 0 0,0 1-1,0-1 1,0 1 0,-1-1 0,1 1-1,-1 0 1,-3-4 0,-3 0 0,1-1 0,-1 1 1,-1 1-1,1 0 0,-16-8 0,24 14 8,1 0-45,0 0-204,0 0-179,49-11-9012,-32 8 3400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11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402 42 2224,'0'0'1116,"0"0"1,0 0 16,0 0-203,0-2-506,0 0 1,0 0-1,0 0 1,-1 0-1,1 0 1,-1 0-1,0 0 1,1 0-1,-2-2 1,-6 0-151,0 1 1,1 0-1,-1 1 0,0 0 1,0 0-1,0 1 0,-1 0 0,1 0 1,0 1-1,0 0 0,-1 0 1,1 1-1,0 0 0,-9 2 0,-15 4-3,1 2 0,-39 14 0,62-20-248,0 0 1,1 0 0,-1 1 0,1 0 0,0 0 0,0 0-1,0 1 1,1 0 0,-1 1 0,1-1 0,0 1 0,1 1-1,0-1 1,0 1 0,0 0 0,1 0 0,0 0 0,0 0-1,0 1 1,1 0 0,1-1 0,-1 1 0,1 0 0,-1 10 0,3-15-22,-1 0 0,1 0 0,0 0 0,1 0 0,-1 0 0,0 0 0,1 0 0,0 0 0,-1 0 0,1 0 1,0 0-1,1 0 0,-1 0 0,0-1 0,1 1 0,0-1 0,-1 1 0,1-1 0,0 1 0,0-1 0,1 0 1,-1 0-1,0 0 0,1 0 0,-1-1 0,1 1 0,-1 0 0,1-1 0,0 0 0,4 2 0,2 0-2,-1-1-1,1 0 1,0 0-1,0-1 1,0 0-1,0 0 1,0-1-1,0 0 1,9-2-1,-11 1-28,1 0 0,-1 0 0,1-1 0,-1 0 0,1-1 0,-1 1 0,0-1 0,0-1 0,7-4 0,-10 5 12,0 0 0,-1-1 0,1 1 1,-1-1-1,0 0 0,0 0 0,0 0 1,-1 0-1,1 0 0,-1-1 1,0 1-1,0-1 0,0 1 0,-1-1 1,2-6-1,-3 6 17,1 0 0,0 0 0,-1 0 0,0 0 0,0 0 0,0 0 0,-1-1 0,0 1 0,0 1 0,0-1 0,0 0 0,-3-5 0,3 8 31,1 2 9,0 0-14,0 0-8,0 0-2,0 0-2,0 0-4,11-9-17,12-2-349,1 0-1,0 1 1,0 2 0,51-11 0,-70 17 404,-2 2-450,34 6-482,-17-3 1922,-18-2-730,-2-1 60,0 0-175,0 0-69,0 0 5,0 0-34,1 2-16,2 11-15,0 1 1,0-1 0,-2 1-1,0 0 1,0 0 0,-1-1 0,-1 1-1,0 0 1,-1 0 0,0-1-1,-1 1 1,-6 15 0,9-27-46,0-2-5,0 0 0,0 0 11,0 0-6,0 0-3,0 0-2,8-11-4,13-15-54,-6 4-89,2 1 1,26-25-1,-39 42 122,1 0 1,0 0-1,0 0 0,1 0 1,-1 1-1,1-1 0,-1 2 1,1-1-1,0 1 0,0-1 1,0 2-1,0-1 0,1 1 1,-1 0-1,7-1 1,-11 2 43,-2 0 19,1 1-46,0-1 1,-1 1-1,1-1 1,0 1 0,0-1-1,-1 1 1,1 0-1,0-1 1,-1 1-1,1 0 1,-1-1-1,1 1 1,-1 0-1,1 0 1,-1 0 0,0-1-1,1 1 1,-1 0-1,0 0 1,0 0-1,1 1 1,4 19 74,-3-8-16,-1 1 1,0 0-1,-1 0 0,0 0 0,-4 21 1,-1 24 217,5-58-253,0-1-15,0 0 4,32-10-1,-15 0-98,1-1 0,-2-1-1,1-1 1,-2 0 0,15-15-1,-16 13 33,1 1-1,1 1 0,0 1 0,1 0 1,19-10-1,-33 20 69,0 1 1,0-1 0,0 1-1,1 0 1,-1 0-1,0 0 1,0 0-1,1 1 1,-1-1 0,0 1-1,1 0 1,-1 0-1,1 0 1,-1 0-1,0 1 1,1-1-1,-1 1 1,0 0 0,1 0-1,-1 0 1,0 0-1,0 1 1,0-1-1,0 1 1,0 0 0,0 0-1,-1 0 1,1 0-1,-1 1 1,1-1-1,-1 0 1,0 1 0,0 0-1,0 0 1,0-1-1,0 1 1,-1 0-1,1 1 1,0 3-1,52 101 382,-48-102-30,7-2-8458,-9-3 5727,6 2-4689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14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13 306 1752,'0'0'893,"0"0"111,0 0 91,0 0-105,0 0-47,0 0-100,4-25 1602,-3 20 1504,-12 105-3290,5 0 0,6 117 0,2-82-473,-2-62-42,9-100-188,-3 11-3,1-15-122,-3-1 0,0 1 0,-2-1 0,-3-44-1,2-27-116,2 48 269,2 0-1,3 0 0,3 1 0,1 0 1,3 1-1,22-52 0,-29 89 44,0 0 0,15-22 1,-19 32-6,0 1 1,0 0 0,0 0-1,0 1 1,1-1 0,0 1 0,0 0-1,0 1 1,0-1 0,7-3 0,-11 8-12,0-1 0,1 0 0,-1 1 0,0-1 0,0 1 0,1-1 1,-1 1-1,0-1 0,0 1 0,0 0 0,0-1 0,0 1 0,0 0 1,0 0-1,0 0 0,0 0 0,0 0 0,0 0 0,1 2 0,-1-2 8,7 10 43,0 0-1,-1 0 1,0 1 0,-1 0 0,0 0 0,-1 1 0,0-1 0,-1 1 0,0 0 0,-1 0 0,0 1 0,-2-1 0,1 0 0,-1 1 0,-1 0 0,-1-1 0,0 1 0,-1-1 0,0 0 0,-1 1 0,0-1 0,-1 0 0,0-1 0,-1 1 0,-8 13 0,9-20-44,1-1 1,-1 0 0,0 0-1,0 0 1,-1 0-1,1-1 1,-1 1 0,0-1-1,0-1 1,-1 1-1,1-1 1,-1 0-1,0 0 1,1 0 0,-1-1-1,-1 0 1,1 0-1,0-1 1,0 1 0,-1-1-1,1-1 1,0 1-1,-1-1 1,1 0 0,-13-2-1,18 2-34,1 0 0,-1 0 0,1 0 1,-1-1-1,1 1 0,-1 0 0,1 0 0,-1 0 0,1 0 0,-1-1 0,1 1 0,-1 0 0,1 0 1,-1-1-1,1 1 0,0 0 0,-1-1 0,1 1 0,-1 0 0,1-1 0,0 1 0,-1-1 0,1 1 1,0-1-1,0 1 0,-1-1 0,1 1 0,0-1 0,0 1 0,0-1 0,0 1 0,0-1 0,0 1 1,-1-1-1,8-22-581,22-19-491,-7 19-552,14-10-5350,-17 16 455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15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3768,'0'0'1773,"0"0"-441,0 0-123,0 0 97,0 0-222,0 0-130,0 0 40,0 0-164,0 0-107,0 0-126,0 11-69,-30 244 950,14-136-1081,-31 175 197,45-274-562,2-20-31,0 0-1,0 0 0,0 0 0,0 0 0,0 0 0,0 0 0,0 0 0,0 0 1,0 0-1,0 0 0,0 0 0,0 0 0,0 0 0,0 0 0,1 0 0,-1 0 1,0 0-1,0 0 0,0 0 0,0 0 0,0 0 0,0 0 0,0 0 0,0 0 1,0 0-1,0 0 0,0 0 0,0 0 0,0 0 0,0 0 0,1 0 0,-1 0 1,0 0-1,0 0 0,0 0 0,0 0 0,0 0 0,0 0 0,0 0 0,0 0 1,0 0-1,0 0 0,0 0 0,0 0 0,0 0 0,11-31-52,-5 15 0,18-47-329,4 1 1,44-74 0,-64 121 339,17-26-32,-24 39 69,0 0-1,0 1 1,0-1-1,1 0 1,-1 1 0,1-1-1,-1 1 1,1 0-1,0-1 1,0 1-1,-1 0 1,1 0-1,0 0 1,0 0-1,0 0 1,3 0-1,-4 1 7,1 0-1,-1 0 1,0 0-1,0 1 0,0-1 1,0 0-1,0 1 1,0-1-1,0 1 1,0-1-1,0 1 1,0-1-1,0 1 1,0 0-1,0 0 0,0-1 1,-1 1-1,1 0 1,0 0-1,0 0 1,-1 0-1,1 0 1,-1 0-1,1 0 1,-1 0-1,1 0 1,0 2-1,9 36 88,-7-25-41,2 6-7,-2 0 0,-1 0 1,0 33-1,-1-33-37,0 1 1,1-1-1,5 26 0,-6-43-71,0 0-1,-1 0 1,1 0 0,1-1-1,-1 1 1,0-1-1,1 1 1,-1-1-1,1 1 1,-1-1 0,1 0-1,0 0 1,0 0-1,0 0 1,1 0 0,-1 0-1,0-1 1,6 4-1,-1-3-1025,0 1 0,1-1-1,-1 0 1,1-1 0,11 2 0,-6-2-1139,11 3-4218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15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 46 3832,'0'0'1788,"0"0"-475,-2-2-82,-2-2-862,-1-1 1,0 1-1,0 1 1,-1-1-1,1 1 0,-1-1 1,1 1-1,-1 1 1,0-1-1,0 1 1,0 0-1,-1 1 0,1 0 1,0 0-1,-1 0 1,1 0-1,-1 1 1,1 0-1,0 1 1,-1-1-1,-7 3 0,5-1-296,0 0-1,1 1 0,-1 0 0,1 1 0,0 0 1,0 1-1,0-1 0,0 1 0,1 1 0,0-1 0,0 2 1,0-1-1,1 0 0,-10 15 0,11-14-47,-4 3 10,1 1 0,1 1 1,0-1-1,-10 26 1,16-35-35,0 0 0,1 0 1,-1 1-1,1-1 0,-1 0 1,1 1-1,0-1 0,-1 1 1,1-1-1,0 0 0,1 1 1,-1-1-1,0 0 0,1 1 1,-1-1-1,1 0 0,0 1 1,0-1-1,0 0 0,0 0 1,0 0-1,0 0 0,1 0 1,-1 0-1,1 0 0,-1 0 1,1 0-1,0-1 0,0 1 0,0-1 1,0 1-1,0-1 0,0 0 1,4 2-1,-1-1-33,0 0-1,0-1 0,0 0 1,0 0-1,0 0 1,0 0-1,1-1 1,-1 0-1,0 0 1,0 0-1,0-1 0,1 0 1,-1 0-1,0 0 1,0-1-1,0 1 1,0-1-1,-1 0 1,9-5-1,-3 1-45,0 0-1,-1-1 1,1 1-1,-1-2 1,-1 0-1,1 0 1,12-17-1,-17 21 64,0-1 0,-1 1 0,0-1-1,0 0 1,0 0 0,0 0 0,-1-1-1,0 1 1,0 0 0,-1-1-1,1 0 1,-1 1 0,0-1 0,-1 0-1,1 1 1,-1-1 0,0 0 0,-1 0-1,1 0 1,-1 1 0,0-1-1,-1 1 1,-3-11 0,4 14-13,1 2-60,0 0-103,0 0-122,0 0-138,0 0-709,0 3-3850,0 3 3785,0-4 116,0 9-5285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16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 4816,'0'0'2250,"0"0"-528,0 0 147,0 0-337,0 0-351,0 0-225,0 0-373,0 0-176,0 0-10,-1 2-117,-4 8-185,1 0-1,0 1 1,1 0 0,0 0-1,1 0 1,0 0 0,-1 12 0,-2 12 76,-68 365 452,66-369-991,6-29-51,1-2-78,-6-23-3479,-5-24-2768,6 20 1211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16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31 4832,'0'0'2416,"-2"0"521,-4-4-1933,5 2 4520,8-2-5517,-1 1-1,1 0 1,0 1 0,0 0 0,1 0 0,-1 0-1,0 1 1,0 0 0,1 1 0,-1 0 0,10 0-1,13-1-50,1-2-320,-1 2 0,1 2 0,54 7 0,-27 4-2688,-3 6-3606,-27-7 1082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6:25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343 91 3056,'0'0'129,"-12"-31"4110,-11-11 2826,23 41-6725,-1-1-288,0 1 1,0 0 0,-1 0-1,1-1 1,0 1-1,-1 0 1,1 0-1,-1 0 1,1 0 0,-1 1-1,1-1 1,-1 0-1,0 1 1,1-1-1,-1 1 1,0-1 0,1 1-1,-1 0 1,0 0-1,0 0 1,1 0-1,-1 0 1,-3 0 0,-40 8 653,37-5-684,1 1 1,0 0-1,0 0 1,0 0-1,0 1 0,1 0 1,-1 0-1,1 1 1,1 0-1,-1 0 1,1 0-1,0 1 0,-8 13 1,-29 32 237,31-38-177,0 0 0,1 0-1,0 1 1,1 1 0,-13 30-1,20-39-62,-1-1-1,2 1 1,-1 0-1,1 0 1,0 0-1,0 0 0,1 0 1,0 0-1,0 0 1,1 0-1,0 0 1,0 0-1,0 0 0,1 0 1,0 0-1,0-1 1,1 1-1,0-1 0,7 11 1,-1-3 3,1 0 1,0 0 0,1-1-1,0-1 1,2 1 0,-1-2-1,16 11 1,-25-20-17,1 1 0,0-1 0,0 0 0,0 0 0,1-1 0,-1 1 0,0-1 0,1 0 0,-1 0 0,1 0 0,-1-1 0,1 1 0,-1-1 0,1 0 0,-1-1 0,1 1 0,-1-1 0,1 0 0,-1 0 0,1 0 0,-1-1 0,0 1 0,0-1 0,0 0 0,6-4 0,9-6-94,0-1 0,-1 0 1,30-29-1,-35 30-96,26-25-787,17-16-2083,-13 23-8821,-23 20 9682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17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59 3456,'0'0'1691,"-7"-13"3212,-5 6-3089,-1-1-499,-1 1 0,-22-10 0,32 16-1188,-1 0 0,1-1 1,-1 1-1,1 1 1,-1-1-1,0 1 1,1-1-1,-1 1 1,1 1-1,-1-1 0,0 1 1,1-1-1,-7 3 1,-4 3 3,1 0 0,0 1 0,1 0 0,0 1 1,0 1-1,1 0 0,0 0 0,-17 18 0,22-20-108,1 0-1,0 0 1,0 0-1,1 1 1,0 0-1,0 0 0,1 0 1,0 1-1,1-1 1,-1 1-1,2 0 1,-1 0-1,1 0 1,1 0-1,-2 13 1,4-16-21,0 0 1,0-1 0,0 1 0,0 0-1,1 0 1,0-1 0,0 1 0,1-1-1,0 0 1,0 0 0,0 0-1,0 0 1,1 0 0,-1 0 0,1-1-1,9 7 1,-10-7-20,1-1 0,-1 0 1,1-1-1,0 1 0,0-1 0,0 1 0,1-1 0,-1 0 1,0-1-1,1 1 0,-1-1 0,1 0 0,0 0 0,-1 0 1,1-1-1,0 0 0,0 1 0,-1-2 0,1 1 0,0-1 1,6-1-1,-3 0-28,1-2 0,0 1 0,-1-1 1,0 0-1,0-1 0,0 0 0,0 0 1,-1-1-1,0 0 0,0 0 0,6-8 0,-10 10 47,1-1-1,-1 1 0,0-1 1,0 0-1,-1 0 0,1 0 0,-1-1 1,0 1-1,-1 0 0,1-1 0,-1 1 1,0-1-1,0 0 0,-1 1 0,0-1 1,0 0-1,0 1 0,-2-11 0,-1 5 6,0 0 0,0 0-1,-1 1 1,0-1 0,-1 1-1,0 0 1,-1 0 0,0 1-1,0 0 1,-1 0 0,-10-10-1,14 16-48,0 1-1,0 0 1,0 0-1,0 0 1,0 1-1,-1-1 0,1 1 1,-1-1-1,1 1 1,-1 0-1,0 1 0,1-1 1,-1 1-1,0-1 1,1 1-1,-7 1 0,8-1-471,2 0-141,11 46-9113,-8-30 3062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17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2896,'0'0'1428,"0"0"-94,0 0 1,0-9 611,0 9 4396,11 220-5254,-9-178-914,9 145 384,-10-182-573,3 16 218,-3-21-194,-1-1 0,1 0 0,-1 1-1,1-1 1,-1 0 0,1 1 0,-1-1-1,1 0 1,-1 1 0,1-1 0,-1 0 0,0 0-1,1 0 1,-1 1 0,0-1 0,0 0-1,0 0 1,0 0 0,0 0 0,0 1-1,0-3 1,24-117 60,-17 74-66,15-52 1,-16 81-8,0 1 0,1-1-1,0 1 1,2 0 0,0 1 0,21-28-1,-25 37-85,0 0-1,0 0 1,0 1-1,1 0 0,0 0 1,0 0-1,1 1 1,-1 0-1,1 0 1,0 0-1,0 1 0,0 0 1,0 1-1,0-1 1,1 2-1,-1-1 1,1 1-1,10-1 1,-12 2-542,-1 1 0,1 0 0,-1 0 1,0 1-1,0-1 0,1 1 0,5 3 1,7 3-3714,-1-2-2056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18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0 288 3776,'0'0'1740,"0"0"-582,0 0-66,2-1 119,41-41 1177,-28 26-2172,0 2 1,27-21-1,-31 27-196,0-1 0,-1 0 0,0-1 0,-1 0 0,15-20 1,-19 24 156,-1-1 0,1 0 0,-2 0 0,1 0 0,-1 0 0,0 0 0,-1-1 0,1 1 0,-1-1 0,-1 0 0,2-13 1,-5 20-95,0 1 0,0-1 0,1 1 0,-1-1 0,0 1 0,0 0 0,0 0 0,0 0 0,1 0 0,-1 0 0,-3 1 0,-1 0-21,0 1 0,1 1 0,-1-1 0,1 1 0,0 0 0,-1 0 0,1 1 0,0-1 0,1 1 1,-1 0-1,1 1 0,0-1 0,0 1 0,0-1 0,1 1 0,-1 0 0,1 1 0,0-1 1,-3 8-1,0 2 31,1 1 1,0 0 0,0-1 0,2 1 0,0 1-1,-1 17 1,4-29-88,0 0 1,0 0-1,0 0 0,1 0 1,0 0-1,0 0 0,0-1 0,1 1 1,-1 0-1,1 0 0,0-1 0,0 1 1,1-1-1,-1 0 0,1 1 1,0-1-1,0-1 0,1 1 0,-1 0 1,1-1-1,0 1 0,0-1 0,0 0 1,0-1-1,0 1 0,1-1 1,-1 0-1,1 0 0,-1 0 0,1 0 1,0-1-1,0 0 0,0 0 1,0 0-1,0 0 0,0-1 0,0 0 1,0 0-1,0-1 0,9-1 0,62-18-1916,-27 1-6293,-32 10 913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18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4200,'0'0'1962,"0"0"-486,0 0 46,0 0-53,0 0-285,0 0-160,0 0-196,0 0-28,0 0-220,0 0-257,0 0-91,8 12 68,0 7-189,0 0 0,-2 0 1,0 1-1,-1-1 1,3 39-1,-3-28 54,11 43 0,-13-63-137,1 0-1,0 0 1,0-1 0,1 0 0,0 0-1,0 0 1,1-1 0,10 11-1,-15-18-24,0 0 0,0 0 0,0 0 0,0 0-1,0 0 1,0 0 0,0 0 0,0-1 0,0 1-1,1-1 1,-1 1 0,0 0 0,1-1 0,-1 0-1,0 1 1,1-1 0,-1 0 0,0 0 0,1 0-1,-1 0 1,1 0 0,-1 0 0,0 0 0,2-1-1,0 0 1,0 0 0,0 0-1,0-1 1,0 1-1,0-1 1,-1 0-1,1 1 1,-1-1 0,1-1-1,2-2 1,3-3-4,-1-1-1,0 0 1,-1 0 0,0-1-1,5-10 1,88-224-119,-98 242 113,-1 2-13,0 0-52,12 1 464,-10-1-1016,0 0-1,-1 0 1,1 0 0,0 1 0,0-1 0,0 1-1,0-1 1,0 1 0,-1-1 0,1 1 0,0 0 0,0 0-1,-1 0 1,1 0 0,-1 0 0,3 3 0,7 6-6168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18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4504,'0'0'2122,"0"0"-428,0 0 187,0 0-346,0 0-409,0 0-211,0 0-212,-5 24 473,2 23-790,-2 20-71,6 119 1,11-143-680,10-61-923,-18 10 409,0 0 0,0 0 0,0 0 0,-1 0-1,0-1 1,-1 1 0,0-1 0,1-11 0,-2 13 253,7-35-5861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19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5712,'0'0'2960,"0"0"-440,0 0-840,0 0-624,0 0-464,0 0-312,0 0-208,-3 11-16,3-1-32,0 2-8,3-2-16,-3 0-160,0-10-632,0 12 0,0 7-3776,0 0 2400,0 0-4312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19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17 345 4480,'0'0'2088,"0"0"-507,2-1 191,48-55 2679,22-37-3199,-34 43-916,-34 44-304,1 1 1,-1-1 0,0 0 0,0 0 0,-1 0-1,0 0 1,0-1 0,0 0 0,-1 1 0,0-1 0,0 0-1,0-10 1,-2 14 106,-1 3-121,0-1-1,0 0 1,0 1 0,0-1-1,0 0 1,-1 1 0,1 0 0,0-1-1,0 1 1,-1 0 0,1-1-1,0 1 1,0 0 0,-1 0 0,1 0-1,0 0 1,-2 0 0,-23 2 123,20 0-102,0-1-1,-1 1 1,1 0 0,0 0 0,0 1 0,1 0-1,-1 0 1,1 0 0,-1 1 0,1 0 0,0 0-1,0 0 1,1 1 0,-1-1 0,-3 7 0,-7 8 97,1 1 1,-17 33-1,31-52-133,-3 3 12,0 1 0,1-1 0,0 1 0,0 0-1,0-1 1,1 1 0,0 0 0,0 0 0,0 0 0,0 0-1,1 0 1,0 0 0,0 0 0,0 1 0,1-1 0,-1 0 0,1 0-1,0 0 1,1 0 0,-1-1 0,5 9 0,-3-8-14,0-1 1,1 1-1,-1-1 0,1 0 1,0 0-1,0 0 1,1 0-1,-1-1 0,1 1 1,0-1-1,0 0 1,0-1-1,0 1 0,1-1 1,-1 0-1,1-1 1,-1 1-1,1-1 0,5 1 1,-1-1-103,1 0 0,-1 0 1,0-1-1,0-1 0,0 1 0,0-2 1,0 1-1,19-7 0,-25 7 33,1-1 0,-1 1 0,0-1 1,1 0-1,-1-1 0,0 1 0,0-1 0,0 0 0,-1 0 0,1 0 1,-1 0-1,0-1 0,0 1 0,0-1 0,0 0 0,0 0 0,-1 0 0,0 0 1,0-1-1,3-7 0,3-20-83,-1 0 1,-1-1-1,1-62 0,-7 93 339,0 2 66,0 0-42,0 0 9,0 0 27,0 0-56,0 0-44,0 0-28,10 26 20,7 43-74,-14-50-37,1 1 0,2-1 0,-1-1 1,2 1-1,1-1 0,18 33 0,-25-48-28,-1-2-1,1 0 0,-1 0-1,1 0 1,-1 0 0,1 0 0,0 0 0,-1 0 0,1-1 0,0 1-1,0 0 1,0 0 0,0-1 0,-1 1 0,1 0 0,0-1 0,0 1-1,0-1 1,0 0 0,0 1 0,2 0 0,-1 0-4,-1-1 0,1 1 1,0 0-1,0 0 0,-1-1 1,1 1-1,0-1 0,0 1 1,0-1-1,0 0 0,0 1 1,0-1-1,0 0 0,-1-1 1,1 1-1,0 0 0,0 0 1,0-1-1,0 1 0,2-2 1,-1 0-12,0 1 1,0-1-1,0 0 1,0-1-1,0 1 1,0 0-1,-1-1 0,1 0 1,-1 1-1,3-5 1,3-6-61,-1 0 0,0-1 0,10-27 0,-16 39 70,10-29-79,2 1-1,25-43 0,-37 71 111,-1 2 8,0 0 70,0 0-12,2 2 40,26 54 348,-19-38-355,0-1-1,20 31 0,-25-43-105,-1-1 0,1 0 0,0 0 0,0 0 0,1 0 0,-1 0 0,1-1-1,0 0 1,-1 0 0,2 0 0,-1-1 0,0 1 0,0-1 0,9 2 0,-11-4-14,0 0 1,0 1-1,0-1 0,0 0 1,0-1-1,0 1 0,0 0 1,1-1-1,-1 0 0,0 0 1,0 0-1,0 0 0,-1 0 1,1 0-1,0-1 0,0 1 1,-1-1-1,1 0 0,-1 0 0,1 0 1,3-4-1,3-4 15,0-1 0,-1 0 0,12-19-1,-11 16-7,8-13-21,15-22-110,48-96-1,-80 143-147,0 2-131,0 0-72,0 0-39,0 0-128,0 0-743,0 0-2336,0 0-104,0 0-3093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25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704 204 1344,'0'0'693,"0"0"133,0 0 212,0 0 21,0 0-210,0 0-137,0 0-43,0 0-95,10-24 2870,-11 20-3263,1-1 0,-1 1 0,0-1 0,0 1 0,0-1 1,-1 1-1,0 0 0,0 0 0,0-1 0,-3-3 0,-9-22 699,12 27-797,1-1 1,-1 1 0,0 0 0,0 0-1,-1 0 1,1 0 0,-1 0 0,1 0-1,-1 1 1,0-1 0,-5-3 0,-37-19 317,31 19-325,-1 0 0,1 1 0,-1 1 0,0 1 0,0 0 0,-1 1 0,1 0 0,-1 1 0,1 1 0,-19 2 0,11 2-37,0 0 0,1 1 1,0 2-1,0 0 0,1 1 1,-26 14-1,26-12-5,-83 47 185,94-51-189,-1 1 1,1 1-1,1-1 1,0 2 0,0-1-1,0 1 1,-9 13-1,14-14-20,0 0 1,0 0-1,1 0 0,0 0 1,0 1-1,1-1 1,0 1-1,1 0 0,-1 10 1,0 16 19,3 35 0,1-22 27,-2-40-53,0 1-1,1 0 0,0 0 1,1 0-1,0-1 0,0 1 1,1-1-1,0 1 0,0-1 1,1 0-1,0 0 0,1 0 1,-1-1-1,2 0 0,-1 0 1,1 0-1,0 0 0,0-1 1,1 0-1,0 0 0,0-1 1,0 0-1,1 0 0,-1-1 1,1 0-1,0 0 0,0-1 1,1 0-1,15 4 0,3-2-6,0-1-1,0-2 0,0 0 1,1-2-1,51-6 0,-61 3 2,0 0 0,0-2 0,-1 0-1,0-1 1,0-1 0,-1-1 0,0 0-1,0-1 1,-1-1 0,15-11 0,-15 9 7,-1 0-1,0-1 1,-1-1 0,0 0 0,-2-1-1,1 0 1,-2-1 0,13-24 0,-19 30 6,1 0 0,-2 0 1,1-1-1,-1 1 0,-1-1 1,0 0-1,-1 0 0,0 0 1,0 0-1,-1 0 0,-1 0 1,0 0-1,0 0 0,-1 0 0,-6-20 1,2 11 73,-1 1 1,-1-1 0,-1 1-1,-18-29 1,21 41-64,1-1 0,-1 2-1,-1-1 1,1 1 0,-1-1 0,0 2 0,-1-1-1,1 1 1,-1 0 0,0 1 0,0 0 0,-1 0-1,-9-3 1,1 1-217,-13-4 452,10 7-3960,23 3-633,1-2 2777,0 1-39,7-2-5586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26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0 290 3760,'0'0'1814,"0"0"-308,0 0-201,0 0 158,0 0-107,0 0-299,2-1-72,22-11-479,1 2-1,-1 0 1,2 1-1,45-8 1,-27 6-318,356-114 383,-345 104-494,1 3 1,1 3-1,0 2 1,1 2-1,1 3 1,70 0-1,-122 8 158,-5 0-3898,0 0-3980,-2 0 1647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28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230 143 2336,'0'0'1153,"0"0"-51,0 0-35,9-21 1411,-7 13-1437,1 1 0,-1-1 1,0 0-1,1-10 0,-3 14-880,0 1 0,0-1 0,0 0 1,0 0-1,0 1 0,-1-1 0,0 0 0,0 1 0,0-1 0,-3-6 0,2 8-130,0-1 0,-1 1 0,1 0 0,-1 0 0,0 0-1,1 0 1,-1 1 0,0-1 0,0 1 0,0-1 0,0 1 0,0 0 0,-1 1-1,1-1 1,0 0 0,0 1 0,-1-1 0,-3 1 0,-1 0 28,0 1-1,0-1 1,0 1 0,0 1 0,0-1-1,0 1 1,0 1 0,0-1 0,1 1-1,0 1 1,-1-1 0,-11 9-1,14-8-32,0 1-1,1-1 0,-1 0 0,1 1 0,0 0 0,1 0 0,-1 0 0,1 1 0,0-1 0,0 1 0,1-1 0,0 1 0,0 0 0,0 0 0,0 0 0,1 1 0,-1 7 0,1-10-18,1 0-1,-1 0 1,1 0-1,-1 1 1,1-1-1,1 0 0,-1 0 1,0 1-1,1-1 1,0 0-1,0 0 1,0 0-1,1 0 0,-1 0 1,1 0-1,0 0 1,0-1-1,0 1 1,1 0-1,-1-1 0,1 0 1,0 0-1,0 0 1,0 0-1,0 0 0,0 0 1,1-1-1,-1 0 1,1 1-1,0-1 1,0-1-1,5 3 0,56 27 60,-27-14 4,-2 1 0,0 2 0,53 38 0,-87-56-53,0-1 0,-1 1 0,1-1 0,0 1 0,0 0 0,-1 0 0,0-1 1,1 1-1,-1 0 0,0 0 0,0 1 0,0-1 0,0 0 0,0 0 0,0 0 0,-1 1 0,1-1 1,-1 0-1,1 1 0,-1 3 0,0-3 7,-1 0 0,0 0 0,0 0 1,0 0-1,0 0 0,0 0 0,-1 0 0,1-1 0,-1 1 0,0 0 1,0-1-1,0 0 0,-4 5 0,-6 3 32,0 0 0,0-1 0,-2 0 0,1-1 0,-16 7 0,14-8-41,-1 1 0,0-2 1,-1 0-1,0-1 0,0-1 0,0-1 0,0 0 0,0-1 0,-1-1 1,-34-1-1,50-1-49,1 1-1,-1 0 1,1 0 0,-1-1 0,1 1-1,-1-1 1,1 0 0,-1 1 0,1-1-1,0 0 1,-1 0 0,1 0 0,0 0-1,0 0 1,0 0 0,-1 0 0,1 0 0,0 0-1,1-1 1,-1 1 0,0 0 0,0-1-1,0 1 1,1-1 0,-1 1 0,1-1-1,-1 1 1,1-1 0,0 1 0,-1-1-1,1 1 1,0-1 0,0 0 0,0 1 0,0-1-1,0 1 1,1-1 0,-1 1 0,1-3-1,0 0-444,-1 0-1,1 0 1,0 1-1,1-1 1,-1 0-1,1 0 1,0 1 0,0-1-1,0 1 1,0 0-1,0-1 1,1 1-1,-1 0 1,1 0-1,3-2 1,11-6-3007,0 0-2652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6:26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71 6440,'0'0'310,"0"0"381,-21-22 4957,13 16-5322,1 0 1,-1 1-1,1 0 0,-2 1 1,1 0-1,0 0 0,-1 1 1,-15-5-1,21 7-296,-1 0-1,0 1 0,1-1 1,-1 1-1,0-1 0,1 1 1,-1 0-1,0 1 1,1-1-1,-1 0 0,0 1 1,1 0-1,-1 0 1,1 0-1,-1 1 0,1-1 1,-1 1-1,1-1 1,0 1-1,0 0 0,0 1 1,0-1-1,-5 5 0,-2 5 11,1 1 0,0 0 0,1 0 0,1 1 0,-9 21 0,13-28-22,0 1 0,0 0 0,1 0 0,1 0 0,-1 0 0,1 0 0,1 1 0,-1-1 0,1 0 0,1 0 0,0 1 0,2 9 0,-3-17-15,0 1 0,1 0 0,-1 0 0,1-1 0,-1 1 0,1 0 0,0 0 1,0-1-1,0 1 0,0-1 0,0 1 0,0-1 0,0 1 0,1-1 0,-1 0 0,0 0 0,1 0 1,-1 1-1,1-1 0,-1 0 0,1-1 0,0 1 0,-1 0 0,4 1 0,-2-2 0,0 0 0,0 0 0,0 0 0,0 0 0,1-1 0,-1 1 0,0-1 0,0 1 0,0-1 0,0 0 0,0-1 0,-1 1 0,5-2 0,1-2-1,0 0 0,0 0 0,-1-1 0,0 0 0,0 0 0,0 0 1,-1-1-1,0 0 0,6-9 0,-9 10-7,0 0 0,0 0 0,0 0 0,-1 0 1,2-9-1,-4 13-3,1-1 0,-1 1 1,0 0-1,0 0 0,0 0 1,0-1-1,0 1 0,0 0 1,0 0-1,-1-1 0,0 1 1,1 0-1,-1 0 0,0 0 1,0 0-1,0 0 0,0 0 1,-2-3-1,2 4-4,1 1-4,0 0-4,0 0 19,0 0 0,-1 0 0,1 0 0,0 0 0,0-1 0,0 1 0,-1 0 0,1 0 0,0 0 0,0 0 0,0 0 0,0-1 0,-1 1 0,1 0 0,0 0 0,0 0 0,0 0 0,0-1 0,0 1-1,0 0 1,0 0 0,0 0 0,0-1 0,-1 1 0,1 0 0,0 0 0,0-1 0,0 1 0,0 0 0,0 0 0,0 0 0,0-1 0,0 1 0,1 0 0,-1 0 0,0 0 0,0-1 0,0 1 0,0 0 0,0 0 0,0 0 0,0-1 0,0 1 0,0 0 0,1 0 0,-1 0 0,0 0 0,0-1 0,0 1-1,0 0 1,1 0 0,-1 0 0,7-12-17,10 1 8,1 1 0,-1 2 0,2-1 0,29-8 0,-35 13 9,-10 2 7,0 1 0,0 0 0,1 0-1,-1 0 1,0 1 0,1-1 0,-1 1 0,0-1-1,1 1 1,-1 1 0,1-1 0,-1 0 0,0 1-1,1-1 1,-1 1 0,0 0 0,0 0 0,1 1 0,2 1-1,-3-1 10,-1 0 0,0 0-1,0 0 1,0 0 0,0 0-1,-1 1 1,1-1 0,-1 1-1,1-1 1,-1 1 0,0 0-1,0-1 1,0 1 0,0 0-1,0 0 1,-1 0 0,1 0-1,-1 0 1,0-1 0,0 1-1,0 0 1,-1 5-1,-1 7 91,0 0 0,-1 0-1,-7 21 1,-6 30 63,16-65-156,1-2-9,1 1-1,-1-1 1,1 1 0,-1-1-1,0 0 1,1 1 0,-1-1-1,0 0 1,1 0 0,-1 0-1,0 0 1,0 0 0,0 0-1,0-1 1,0 1 0,0 0-1,0-1 1,1-1 0,12-26-25,-2 0-134,-7 14 111,1 0 1,1 0-1,10-16 1,-15 28 43,0 0 0,1-1 0,-1 1 0,1 0 0,0 0 0,0 0 1,0 1-1,0-1 0,0 1 0,1 0 0,-1-1 0,1 1 0,0 1 0,-1-1 0,1 1 1,0-1-1,6 0 0,-9 2 6,1 0 1,-1 0 0,0 1 0,0-1-1,0 0 1,0 1 0,-1-1-1,1 1 1,0-1 0,0 1-1,0 0 1,0-1 0,0 1-1,-1 0 1,1-1 0,0 1-1,0 0 1,-1 0 0,1 0-1,-1 0 1,1 0 0,-1-1-1,1 1 1,-1 0 0,0 0-1,1 0 1,-1 0 0,0 0-1,0 1 1,0-1 0,1 0-1,-1 1 1,3 37 219,-7 2 88,3-33-273,-1 0 0,2 0 0,-1 1-1,1-1 1,0 0 0,1 0 0,2 11 0,-3-18-30,0-1 1,28-9 31,-24 9-81,0-1 0,-1 0-1,1 0 1,0-1 0,-1 1-1,1-1 1,-1 1-1,5-4 1,1-1-1112,27-20 849,-23 18-4307,0 0-5570,-6 4 7946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28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10 187 4264,'0'0'2017,"0"0"-510,0 0-326,24-4 2218,-24 4-3388,34-14 435,-1-1 1,0-2-1,-1-1 0,51-39 0,-81 55-396,6-14 256,-7 16-288,0-1 0,-1 0 0,1 1 0,0-1-1,-1 1 1,1-1 0,-1 0 0,1 0 0,-1 1 0,1-1 0,-1 0 0,0 0 0,1 0-1,-1 1 1,0-1 0,0 0 0,0 0 0,0 0 0,1 0 0,-1 1 0,0-1 0,0 0-1,-1 0 1,1 0 0,0 0 0,0 0 0,0 1 0,0-1 0,-1 0 0,1 0 0,0 0-1,-1 1 1,0-3 0,-1 2 14,0-1 1,0 0-1,-1 1 0,1 0 1,0-1-1,-1 1 0,1 0 0,-1 0 1,1 1-1,-1-1 0,1 0 0,-1 1 1,0-1-1,1 1 0,-1 0 0,-4 0 1,-49 5 444,43-3-354,3-2-42,0 2 0,1-1 0,-1 1 0,0 1 0,1 0 0,0 0 0,0 1 0,0 0 0,-12 8 0,17-10-62,1 1-1,0 0 0,-1 1 1,1-1-1,0 1 1,1-1-1,-1 1 1,1 0-1,-1 0 0,1 0 1,0 0-1,1 0 1,-1 0-1,1 1 0,0-1 1,0 0-1,0 1 1,1-1-1,-1 1 1,1-1-1,0 1 0,1 8 1,0-5-11,0 0-1,0 0 1,1 0 0,0 0-1,0 0 1,1 0 0,0-1 0,1 1-1,-1-1 1,1 0 0,1 0 0,-1 0-1,1 0 1,1-1 0,-1 0 0,1 0-1,0-1 1,0 1 0,12 6 0,-12-8-83,0-1 1,0 0-1,1 0 1,0 0-1,-1-1 1,1 0-1,0-1 1,0 0-1,0 0 1,1 0-1,-1-1 1,0 0-1,0 0 1,0-1-1,0 1 1,0-2-1,0 1 1,0-1-1,0 0 1,-1-1-1,1 1 1,10-7-1,-6 3-419,-1 0 0,-1-1 0,1 0 0,-1 0 0,0-1 0,12-14 1,-13 12-1387,0-1 0,-1 0 0,7-14 0,-3 4-3533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29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4048,'0'0'1885,"0"0"-617,0 0-255,0 0 19,0 0-14,0 0-12,0 0-120,0 0-1,0 0 15,5 11 91,0 0-895,0 1 1,-1 0 0,-1 0 0,0 0 0,0 0 0,0 16 0,0 75 209,-3-78-213,0-23-66,0-2-14,0 0 3,0 0 4,11-24-35,1-2-51,-8 14 23,1 0 0,1 1-1,0-1 1,0 1-1,2 0 1,-1 1-1,1 0 1,0 0 0,19-16-1,-16 17-9,-4 3 82,0 1 0,-1 0 0,2 0 1,-1 0-1,10-3 0,-16 7 0,1 1 0,-1-1 0,1 0 0,0 1 0,-1 0-1,1 0 1,-1-1 0,1 1 0,0 0 0,0 0 0,-1 0 0,1 1-1,0-1 1,-1 0 0,1 0 0,-1 1 0,1-1 0,0 1 0,-1 0 0,1 0-1,-1-1 1,1 1 0,-1 0 0,0 0 0,1 0 0,-1 0 0,0 0 0,0 1-1,0-1 1,0 0 0,0 1 0,2 1 0,4 12 48,0-1 0,0 1 0,-2 1 0,0-1 0,0 1 0,-2 0-1,3 24 1,6 21-240,-11-58-88,1-1-94,1 1-1,0-1 1,0 0-1,0 0 1,0 0-1,1 0 1,-1 0-1,0 0 1,1-1-1,-1 0 1,1 0 0,-1 0-1,7 1 1,29-3-6109,-20-1 906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29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153 149 3728,'0'0'1806,"0"0"-288,0 0-138,0 0 101,-7-22 2334,-11-19-1391,17 39-2235,1 2 5,0 0 20,-5 0-178,0 0 0,0 0 0,0 1 0,0 0 0,0-1 0,1 2 0,-1-1 0,0 0 0,1 1 0,-1 0 0,0 0 0,1 1 0,0-1 0,0 1 1,0 0-1,0 0 0,0 0 0,0 0 0,1 1 0,0-1 0,-1 1 0,1 0 0,1 0 0,-1 1 0,1-1 0,-4 8 0,2 1-23,1 0 1,0 1-1,1-1 0,1 0 0,0 1 0,1 22 1,0-31-16,1 0 0,-1 0-1,1 0 1,0 0 0,0 0 0,1 0 0,-1 0 0,1-1 0,0 1 0,1 0 0,-1-1 0,1 0 0,-1 0 0,1 0 0,1 0 0,-1 0 0,0 0 0,1-1 0,0 0 0,8 6-1,-10-8-24,-1-1-1,1 0 0,0 0 1,-1 0-1,1 0 0,0-1 0,-1 1 1,1 0-1,0-1 0,-1 1 0,1-1 1,-1 1-1,1-1 0,-1 0 0,1 1 1,-1-1-1,1 0 0,-1 0 0,0 0 1,0 0-1,1-1 0,-1 1 1,2-2-1,28-33-608,-21 21 278,-1 0 0,-1-1 1,-1 1-1,0-2 0,0 1 0,-2-1 0,7-31 0,-8 21-2226,-1 0 0,0-35-1,-3 19-3261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30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26 3816,'-8'-24'6744,"6"22"-2810,1 7-1542,2 17-819,5 29-1351,52 214 1275,-2 79-1096,-51-306-398,8 51-610,-13-87 58,0-2-110,9-23-2383,2-8-4170,-9 14-1293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30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31 2568,'0'0'1277,"0"-25"5284,0 20-979,0 379-3138,0-123-4475,-2-267 219,1 0 1,-2 0-1,-7-26 1,2 10-1262,-1-5-3001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31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14 183 3688,'0'0'2490,"0"0"-435,-13-24 4608,14 21-6605,-1 1 1,1 0 0,0 0-1,0 0 1,0 0 0,0 1 0,1-1-1,-1 0 1,1 0 0,-1 1 0,1-1-1,-1 1 1,1-1 0,0 1-1,-1 0 1,1-1 0,0 1 0,0 0-1,0 0 1,0 0 0,4 0-1,55-15-26,-37 11 43,149-41-440,-60 12-5296,-79 22 1965,-2 2-2868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31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4168,'0'0'1946,"0"0"-602,0 0-324,0 0 275,0 0 16,0 0-239,0 0-7,0 0 58,14 6 561,-8 2-1559,-1 2 0,0-1 0,0 1 0,-1 0 0,0 0 0,-1 0 0,0 0 0,-1 1 0,2 12 0,3 107 373,-5-70-177,-1 173 354,7 82-432,5-248-196,-1-80-60,2-10-308,24-48-1,-26 46-106,28-44 0,-8 10 141,-28 50 270,-1 0 0,2 1 0,-1-1 0,1 1 0,1 0 1,-1 0-1,1 1 0,1 0 0,8-8 0,-14 14 23,-1 1 0,1 0 0,-1 0 0,1 0 0,0 0 0,-1 0 0,1 0 0,-1 0 0,1 0 0,-1 1 0,1-1 0,-1 0-1,1 0 1,-1 0 0,1 1 0,0-1 0,-1 0 0,0 0 0,1 1 0,-1-1 0,1 0 0,-1 1 0,1-1 0,-1 1 0,0-1 0,1 0 0,-1 1 0,0-1 0,1 1 0,-1-1 0,0 1-1,1 0 1,8 16 208,-9-16-185,6 13 148,-1 0-1,0 0 1,-1 1 0,-1 0-1,3 30 1,-4-26-114,1 0 0,7 25 0,-9-39-70,0-1 0,1 1 0,0 0 0,0-1 0,0 1 0,1-1 0,-1 0 0,7 8 0,-7-11-32,-1 0-1,0 0 1,1 0 0,-1 0 0,1-1 0,-1 1-1,1 0 1,-1-1 0,1 0 0,-1 1 0,1-1 0,-1 0-1,1 1 1,0-1 0,-1 0 0,1 0 0,-1-1-1,1 1 1,0 0 0,-1 0 0,1-1 0,-1 1-1,1-1 1,-1 1 0,1-1 0,-1 0 0,1 1 0,-1-1-1,0 0 1,1 0 0,1-2 0,2-1-184,-1 1 0,0-1 1,0 0-1,0 0 0,-1 0 0,0 0 1,1-1-1,-1 1 0,-1-1 0,4-7 1,12-32-4823,-12 27 1988,3-5-3848</inkml:trace>
  <inkml:trace contextRef="#ctx0" brushRef="#br0" timeOffset="1">539 592 4344,'0'0'2098,"0"0"-192,0 0 298,0 12 2849,-1 37-3750,-1-21-1135,6 55-1,-1-75-4148,2-13-1921,-3 3 5946,6-8-7440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31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5928,'0'0'3256,"0"0"-584,0 0-840,0 0-600,0 0-688,0 0-264,0 0-120,0 0-32,0 0-48,-8 12-40,-1-1-16,4 2-72,-2 5-216,6-7-264,1 8-4104,0 2 1952,0-2-5336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32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49 5000,'0'0'2346,"0"0"-526,0-9 2888,-3-15-2836,2 23-1819,0 0-1,1 0 0,-1 0 1,0 0-1,0 0 1,1 0-1,-1 1 1,0-1-1,0 0 0,0 0 1,0 1-1,0-1 1,0 0-1,0 1 0,0-1 1,0 1-1,-1-1 1,1 1-1,0 0 1,0-1-1,0 1 0,0 0 1,-1 0-1,1 0 1,0 0-1,0 0 1,-1 0-1,1 0 0,0 0 1,0 1-1,0-1 1,0 0-1,-1 1 0,1-1 1,0 1-1,0-1 1,0 1-1,-1 1 1,-3 0-19,0 0 1,1 1-1,-1-1 0,1 1 1,0 1-1,0-1 1,0 0-1,-4 6 1,6-7-22,-7 9 38,0 0 1,1 1-1,0 0 1,1 1-1,-7 17 1,13-26-52,0-1 1,0 0 0,0 1-1,0 0 1,1-1-1,-1 1 1,1-1 0,0 1-1,0-1 1,1 1 0,-1 0-1,1-1 1,-1 1 0,1-1-1,0 1 1,1-1 0,-1 0-1,0 1 1,1-1 0,0 0-1,0 0 1,0 0 0,0 0-1,0 0 1,1-1-1,-1 1 1,4 2 0,3 2-15,1 0 1,0 0 0,0-1-1,0 0 1,1-1 0,0 0 0,18 5-1,44 20-49,-83-17 169,-16 2-80,-1-2 1,0 0 0,-55 17-1,31-12-142,-62 26-2091,101-41 203,8-4-3546,4 1-3048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33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77 3464,'0'0'1691,"0"0"-213,-13-24 4489,11 24-3740,0 6-913,-2 19-567,-2 30-722,1 208 884,4-77-621,-2 62-343,-2-723-2712,5 448 2765,-1-8 20,2 0-1,1 0 1,9-42-1,-10 69 24,1 0 0,0-1 0,1 1 0,0 0 1,0 0-1,1 0 0,0 1 0,0-1 0,1 1 0,0 0 0,0 0 0,1 0 0,0 1 0,0 0 0,0 0 1,1 1-1,0-1 0,11-5 0,-15 9-19,0 1-1,0-1 1,0 1 0,0 0 0,1-1 0,-1 2-1,0-1 1,0 0 0,1 1 0,-1-1 0,1 1-1,-1 0 1,1 0 0,-1 1 0,0-1 0,1 1-1,-1-1 1,0 1 0,1 0 0,-1 0 0,0 1-1,0-1 1,5 3 0,-5-1 10,1 0 0,-1 0 0,0 0 0,0 1 0,0-1 0,0 1 0,-1-1 0,1 1 0,-1 0 0,0 0 0,0 0 1,0 0-1,-1 1 0,1-1 0,-1 0 0,0 1 0,0 5 0,0-1 46,0 1 0,-1-1 1,-1 1-1,0-1 0,0 1 1,0-1-1,-1 1 0,-1-1 0,1 0 1,-2 0-1,1 0 0,-10 16 1,-4 2 110,-1-1 0,-32 36 1,26-34-166,19-23-17,0 1 0,0-1 0,-1 0 0,0 0 0,0 0 0,-1-1 0,1 0 0,-13 5-1,17-8-41,0 0-1,0 0 1,0 0-1,0-1 0,-1 1 1,1-1-1,0 1 1,0-1-1,0 0 0,0 0 1,-1 0-1,1 0 1,0 0-1,0 0 0,0-1 1,0 1-1,-1-1 1,1 1-1,0-1 0,0 0 1,0 0-1,0 0 1,0 0-1,1 0 0,-1 0 1,0-1-1,0 1 1,1-1-1,-1 1 0,1-1 1,-1 1-1,1-1 1,0 0-1,-2-3 0,2 3-74,0-1-1,0 0 1,0 0-1,1 0 0,-1 1 1,1-1-1,0 0 0,-1 0 1,1 0-1,1 0 0,-1 0 1,0 0-1,1 0 1,1-4-1,16-45-3439,-12 38 988,7-16-1013,0 1-2734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6:27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2 1088,'0'0'345,"0"0"375,0 0 335,-1-2 11237,0 4-13016,-25 120 2144,18-96-1289,1 0 0,1 0 1,1 1-1,-2 35 1,7-61-108,3-1-28,-1-1 0,0 1 0,0-1 0,0 0-1,0 0 1,0 0 0,0 0 0,0 0 0,0 0 0,0-1 0,0 1 0,-1 0 0,1-1 0,0 0 0,-1 1 0,1-1 0,-1 0-1,0 0 1,0 0 0,0 0 0,0 0 0,2-3 0,16-49-353,-11 27 321,-5 12 16,0 1-1,1 0 0,1 0 0,1 0 0,0 0 0,0 1 0,16-22 1,-21 33 35,0 1 0,0-1 0,0 1 1,0 0-1,1 0 0,-1-1 1,0 1-1,1 0 0,-1 0 0,1 0 1,0 1-1,-1-1 0,1 0 1,-1 0-1,1 1 0,0-1 1,0 1-1,-1 0 0,1-1 0,0 1 1,0 0-1,-1 0 0,1 0 1,0 0-1,0 0 0,-1 1 1,1-1-1,0 1 0,0-1 0,-1 1 1,1-1-1,0 1 0,-1 0 1,1 0-1,-1 0 0,1 0 1,1 1-1,0 1 25,0 0 0,-1-1-1,1 1 1,-1 0 0,0 0 0,0 0 0,0 0 0,0 1-1,-1-1 1,1 0 0,-1 1 0,0-1 0,0 1 0,0 0-1,0-1 1,0 8 0,-2 8 259,-1 0-1,-6 28 1,4-29-348,1 1 0,-1 28 0,7-42 298,10-1-6558,1-1-1362,-8-3 5498,5 0-146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34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31 4952,'0'0'2370,"0"0"-458,1-30 6348,2 47-8011,-1 1 0,0 0 0,-1 34 0,-19 240 860,7-94-771,11-143-261,0-53-60,0-2-2,9-14-48,5-14-235,0 0 0,12-42 0,16-34-422,-33 88 664,0 1 0,0 0-1,2 0 1,0 1-1,19-19 1,-29 32 36,-1 1 0,1 0 0,-1 0 1,1 0-1,0-1 0,-1 1 0,1 0 1,-1 0-1,1 0 0,0 0 0,-1 0 1,1 0-1,-1 0 0,1 0 0,-1 0 1,1 0-1,0 0 0,-1 1 0,1-1 1,-1 0-1,1 0 0,-1 1 0,1-1 1,-1 0-1,1 0 0,-1 1 0,1-1 0,-1 1 1,1-1-1,-1 0 0,1 1 0,-1-1 1,0 1-1,1-1 0,-1 1 0,0-1 1,0 1-1,1-1 0,-1 1 0,0 0 1,0 0-1,1 0 2,5 12 30,0 1 0,-1-1 0,-1 1 0,0 0 0,-1 0 0,0 0 0,0 18-1,-2-24-30,22 223-1338,-22-229 1212,-1 0-1,0 0 1,0 0-1,0-1 1,1 1-1,-1 0 1,1 0-1,0 0 1,0-1-1,-1 1 1,1 0-1,0-1 1,0 1-1,0 0 1,1-1-1,-1 1 1,0-1-1,1 0 1,-1 0-1,0 1 1,1-1-1,0 0 1,-1 0-1,1 0 1,0 0-1,-1-1 1,1 1-1,2 0 1,3 1-892,-1-1 1,0 0 0,1 0 0,-1-1-1,0 0 1,1 0 0,6-1-1,12-1-5407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34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331 147 4176,'0'0'1989,"-5"-13"1451,2 3-2837,-1 1 1,-1-1-1,0 1 0,0 0 0,0 0 1,-1 1-1,-1 0 0,1 0 0,-1 0 1,-1 1-1,-10-8 0,15 12-550,0 1 0,0-1 0,-1 1 0,1 0 0,-1 0 0,0 1 0,1-1 0,-1 1 0,0-1 0,0 1 0,0 0 0,0 1 0,0-1 0,0 1 0,0 0 0,0 0 0,0 0 0,0 0 0,-1 1 0,1 0 0,0-1 0,1 1 0,-1 1 0,0-1 0,0 1 0,0-1 0,1 1 0,-1 0 0,1 1-1,-1-1 1,-2 3 0,-6 6 19,0 0-1,1 1 0,1 0 0,0 1 1,0 0-1,2 0 0,-11 21 1,13-23-62,1 0 0,1 1 1,0-1-1,0 1 1,2 0-1,-1 1 1,1-1-1,1 0 1,0 0-1,1 15 1,1-23-23,-1-1 1,1 1-1,0-1 0,0 1 1,0-1-1,0 0 1,1 0-1,0 1 1,-1-1-1,1 0 0,0 0 1,0-1-1,1 1 1,-1 0-1,0-1 1,1 1-1,0-1 0,-1 0 1,1 0-1,0 0 1,0 0-1,1 0 1,-1-1-1,0 1 0,0-1 1,7 2-1,-6-2-10,0 0-1,0-1 0,0 1 0,0-1 1,0 1-1,0-1 0,0 0 1,0-1-1,0 1 0,0-1 1,0 0-1,0 0 0,0 0 0,-1 0 1,1-1-1,0 1 0,-1-1 1,1 0-1,-1 0 0,1-1 1,-1 1-1,0-1 0,3-3 0,-1 1 19,-1-1-1,-1 1 0,1-1 1,-1 0-1,0-1 0,0 1 0,-1 0 1,1-1-1,-2 0 0,1 1 0,-1-1 1,0 0-1,0 0 0,-1 0 0,0 0 1,-1-12-1,0 13 19,0 0 0,0 0-1,0 0 1,-1 1 0,0-1 0,0 0 0,-1 1 0,1-1-1,-1 1 1,-1 0 0,1 0 0,-1 0 0,1 0 0,-1 1-1,-1-1 1,1 1 0,-1 0 0,1 0 0,-9-4-1,-2 1-315,18 10-868,27 12-1125,37-1-5288,-31-7 378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34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56 4808,'0'-35'10128,"0"16"-7550,0 18-2178,0 1-72,0 0-121,0 0-18,0 2 16,-10 190 771,4-116-1124,8 144 0,-2-217-192,0-3-170,0 0-60,0-2 9,1-6 251,0 0 1,-1 0-1,0 0 1,0 0-1,-1 0 0,0 0 1,-1 0-1,1 0 0,-2 0 1,-4-13-1,-5-8-1185,-21-38 0,23 51 1883,0 1 0,-16-19 0,-6-7 2707,31 40-2503,1 1-119,0 0-94,3-1-305,-1 0 0,0 1 0,1-1 1,-1 0-1,0 0 0,0 0 0,0 0 0,1 0 0,1-3 1,13-5 36,19-2-356,0 1 1,1 2-1,64-6 0,-9 11-9330,-72 3 2435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35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67 4448,'0'0'2126,"-12"-22"3914,9 18-5739,0 0-1,-1 1 0,0-1 1,1 1-1,-1 0 0,0 0 1,-1 0-1,1 0 0,-1 1 1,1 0-1,-1 0 0,0 0 1,1 0-1,-1 1 0,0 0 1,-8-1-1,10 1-244,1 1-1,-1 0 1,0 0-1,0 1 1,1-1-1,-1 1 1,0-1-1,0 1 0,1 0 1,-1 0-1,1 0 1,-1 0-1,1 0 1,-1 1-1,1-1 1,0 1-1,0-1 1,-1 1-1,1 0 1,1 0-1,-1 0 1,0 0-1,0 0 1,1 1-1,-1-1 1,1 1-1,0-1 0,-1 1 1,1-1-1,0 1 1,-1 4-1,-7 36 104,1 0 0,3 1 0,1 0 0,3 59 0,0-99-184,1-1-1,0 0 1,1 0 0,-1 0-1,0 0 1,1 0 0,0 0-1,0 1 1,0-1-1,0-1 1,0 1 0,1 0-1,-1 0 1,1 0 0,0-1-1,0 1 1,-1-1 0,2 1-1,-1-1 1,0 0 0,0 0-1,1 0 1,0 0-1,-1 0 1,1-1 0,0 1-1,0-1 1,-1 1 0,1-1-1,0 0 1,0 0 0,0-1-1,1 1 1,-1-1-1,0 1 1,0-1 0,0 0-1,0 0 1,1 0 0,-1-1-1,0 1 1,0-1 0,0 0-1,0 0 1,0 0 0,0 0-1,0 0 1,0 0-1,-1-1 1,1 0 0,0 1-1,4-5 1,1-2-4,1 0-1,-2 0 0,1-1 1,-1 0-1,-1 0 1,1-1-1,-2 0 1,1 0-1,-1 0 0,-1-1 1,0 1-1,-1-1 1,5-22-1,-7 26 69,0 0-1,0 1 1,0-1 0,-1 0-1,0 0 1,-1 0 0,1 0-1,-1 0 1,-1 1 0,1-1-1,-1 0 1,0 1-1,-1-1 1,0 1 0,0 0-1,0 0 1,0 0 0,-1 0-1,0 1 1,0-1 0,-1 1-1,0 0 1,0 0-1,-8-6 1,5 6 14,-1-1 1,0 2-1,0-1 0,-10-3 0,15 7-65,1-1-1,0 1 0,-1 0 1,1 1-1,-1-1 0,1 1 1,-1-1-1,1 1 0,-1 0 0,1 0 1,-1 1-1,1-1 0,-1 1 1,-4 1-1,6-1-382,1 1-203,-13 37-2669,6-12-3575,2-13-1622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43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0 910 4176,'0'0'484,"0"0"-208,0 0-187,0 0-95,0 0-33,0 0 26,0 0 55,0 0 45,11-12 1399,49-55 792,-42 46-1850,1 0 1,1 0-1,0 2 0,2 1 1,28-20-1,5 0-82,-1-2 1,-2-3-1,-2-2 0,44-52 0,-10-2-9,25-26-21,-79 96-202,2-4-1,1 2 1,1 1-1,56-36 0,-87 64-1175,13-7 2752,-12 6-5683,-3 0-5243,-1 3 7464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44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6784,'0'0'370,"0"0"14,0 0 234,0 0 419,0 0 12,0 0-110,0 0 21,0 0-113,0 0-17,0 0-79,0 0-400,0 0-183,0 11 118,3 44-9,3 0-1,3-1 1,1 0-1,25 71 1,-32-113-259,0-1 1,1 0-1,0 1 0,1-1 1,0-1-1,1 1 1,0-1-1,1 0 0,15 18 1,-21-28-17,0 0 1,0 0 0,0 0-1,0 0 1,1 0 0,-1-1-1,0 1 1,0 0 0,0 0-1,0-1 1,0 1 0,0-1-1,0 1 1,0-1 0,0 1-1,0-1 1,0 0 0,0 0-1,0 1 1,0-1 0,1-2-1,6-7-12,0-1 0,0 0 0,-1-1 0,-1 0 0,7-16-1,22-65-209,1-5 113,-36 96 134,3 5-8,-1 0-1,0 0 1,0 0-1,-1 0 1,1 0-1,2 6 1,-4-8-16,24 59 121,-13-29-51,2-1 0,23 40 0,-35-68-69,0 1 0,1-1 0,0 1 0,-1-1 0,1 0-1,0 0 1,0 0 0,0 0 0,0 0 0,0 0 0,1 0 0,-1-1 0,1 1-1,-1-1 1,1 0 0,-1 1 0,1-1 0,0 0 0,0-1 0,-1 1 0,1 0-1,0-1 1,0 0 0,0 1 0,0-1 0,0 0 0,5-1 0,-3-1 0,0 0 1,0 0 0,0 0-1,0 0 1,-1-1 0,1 0-1,-1 0 1,0 0 0,0-1-1,0 1 1,0-1 0,0 0-1,-1 0 1,5-6 0,5-10 2,0 0 0,-2-1 0,0 0 0,-1-1-1,-2 0 1,11-39 0,-7 4-96,8-91 0,-16 109-608,-4 37 344,0 2-166,0 0-57,11 1-9303,1 1 6776,-1 0 1075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45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62 2360,'0'0'553,"0"0"485,0 0 231,0 0-9,-3-8 395,1 4 1466,1-1-2787,-1 1 0,0-1-1,-1 1 1,1 0 0,-1 0 0,1 0 0,-1 0 0,-1 1 0,1-1 0,-5-4 0,6 7-185,2 1 46,0 0-39,-4 1-105,1 0 0,-1 0 1,0 0-1,1 0 0,-1 0 0,0 1 1,1 0-1,0 0 0,-1 0 0,1 0 1,0 0-1,0 1 0,0-1 1,0 1-1,1 0 0,-1 0 0,1 0 1,0 0-1,0 0 0,-3 6 0,0-2-6,1 1-1,0 0 1,1 0 0,0 0-1,0 0 1,1 0-1,0 1 1,-2 10-1,4-6-24,0 1 0,0-1 1,1 1-1,1-1 0,0 0 0,1 1 0,0-1 0,1-1 0,1 1 0,8 17 0,-12-28-12,13-3-26,-10 0-40,1 0 0,0 0 0,0-1 0,-1 1 0,1-1 0,-1-1 0,0 1-1,1 0 1,-1-1 0,0 0 0,0 0 0,-1 0 0,1-1 0,-1 1 0,5-6 0,4-6-259,-1 0 0,16-28 0,-21 32 283,0 0-1,-1-1 1,0 0-1,-1 0 1,0 0 0,0 0-1,-2 0 1,3-24 0,-5 34 156,0 2 74,0 0-13,0 0 24,0 0 30,0 0-80,0 0-18,0 0 22,0 14 56,2 8-83,0 0 0,9 35-1,-3-18-76,-7-28-59,2 0 0,-1-1 0,2 0 0,-1 0 0,1 0 0,1 0 0,10 18 0,-13-27-74,0 0 0,1 0 0,-1 0-1,0-1 1,0 1 0,1 0 0,-1-1 0,0 1 0,1-1 0,-1 0 0,0 0 0,1 0 0,-1 0 0,1 0 0,1-1 0,-1 0-19,0 0 1,-1 0-1,1 0 1,-1 0-1,1 0 1,-1 0-1,1-1 1,-1 1-1,0-1 1,4-2 0,1-4-2460,0 0 1,0 0 0,7-12-1,-3 4 35,6-5 527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45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11 171 4384,'0'0'1408,"0"0"-384,0 0-223,0 0-12,0 0 186,0 0 0,0 0-247,0 0 57,0 0 155,0 0-155,0 23 619,-1 25-990,-1-29-361,2-1 0,0 1 1,1 0-1,1-1 0,0 1 1,7 22-1,-3-32-152,6-8-5049,9-16-3425,-18 13 8623,11-9-2057</inkml:trace>
  <inkml:trace contextRef="#ctx0" brushRef="#br0" timeOffset="1">1 0 10664,'0'0'224,"0"0"8,0 0-24,0 0 80,0 0-136,0 0-80,0 0-32,0 0-64,0 0 8,10 5-96,2 2 56,-2 0-9008,1 1 8408,1 1-1288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46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 9736,'0'0'382,"0"0"128,0 0 431,0 0 142,0 0-249,0 0-180,0 0-52,0 11 57,0 425-362,0-434-873,0-2-1696,0-3-5678,0-13 5107,0-3 794</inkml:trace>
  <inkml:trace contextRef="#ctx0" brushRef="#br0" timeOffset="1">1 160 11728,'0'0'582,"0"0"154,0 0 248,0 0-141,0 0-456,0 0-198,0 0-84,0 0-41,14 0-10,30-3-81,0-1-2122,-14 8-6864,-13-1 6438,0 1 675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46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7680,'0'0'300,"0"0"302,0 0 449,0 0 185,0 0 52,0 0-180,0 0-87,0 0-229,0 0-312,0 0-98,0 0-21,3 13 115,3 36-198,-3 0 1,-1 1 0,-3-1-1,-14 93 1,14-125-83,-3 11-1526,4-28 1312,0 0-1,0 0 1,0 0 0,0 0-1,0 0 1,0 0-1,0 0 1,0 0 0,0 0-1,-1 0 1,1 0-1,0 0 1,0 0 0,0 0-1,0 0 1,0 0-1,0 0 1,0-1 0,0 1-1,0 0 1,0 0-1,0 0 1,0 0 0,0 0-1,0 0 1,0 0 0,0 0-1,0 0 1,-1 0-1,1 0 1,0 0 0,0 0-1,0 0 1,0 0-1,0 0 1,0 0 0,0 0-1,0 1 1,0-1-1,0 0 1,0 0 0,0 0-1,0 0 1,0 0-1,0 0 1,0 0 0,-1 0-1,1 0 1,0 0-1,0 0 1,0 0 0,0 0-1,0 0 1,0 0-1,-3-18-893,0-5-1570,-1 0 1,-1-1-1,-15-43 1,16 58 2544,0 1 0,0 0 0,-1 0 0,0 0 1,-8-8-1,7 9 1208,0 1 1,-1 0-1,1 0 1,-1 1-1,0 0 0,-11-6 1,16 9-77,7-1-532,21 0-479,30 1-1225,-35 3-39,8 4-8193,-8-1 6124,1-1 1193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6:27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1 185 8096,'0'0'253,"0"0"391,0 0 240,22-18 2436,22-6-1497,-31 18-1578,0-1 1,0 0-1,13-11 1,-22 15-204,-1-1 1,1 1-1,-1 0 0,0-1 1,0 0-1,0 0 1,0 0-1,-1 0 0,1 0 1,-1-1-1,0 1 1,0-1-1,1-8 0,-2 12-25,-1 0 0,0-1 0,0 1 0,0-1 0,0 1 0,0 0 0,0-1-1,0 1 1,0 0 0,0-1 0,-1 1 0,1-1 0,0 1 0,-1 0 0,1 0-1,-1-1 1,0 1 0,1 0 0,-1 0 0,0 0 0,0-1 0,0 1 0,0 0-1,0 0 1,0 0 0,0 1 0,0-1 0,0 0 0,0 0 0,-1 0-1,1 1 1,0-1 0,0 1 0,-1-1 0,1 1 0,0 0 0,-1-1 0,1 1-1,-1 0 1,1 0 0,0 0 0,-1 0 0,-1 0 0,0 0 7,-1 0 0,1 0 0,0 0 0,0 0 0,0 1 0,0 0-1,0-1 1,0 1 0,0 0 0,0 0 0,0 1 0,0-1 0,0 1 0,1-1 0,-1 1 0,0 0 0,1 0 0,0 0 0,-4 3 0,0 5 59,1 0 0,0 0 0,1 0 0,0 1 0,-5 20 0,7-25-66,1 1-1,0-1 1,1 1-1,-1-1 1,1 0 0,0 1-1,0-1 1,1 1-1,0-1 1,0 1 0,4 9-1,-4-15-14,0 1 0,1 0 1,-1 0-1,1-1 0,0 1 0,-1 0 0,1-1 0,0 0 0,0 1 1,0-1-1,0 0 0,0 0 0,0 0 0,0 0 0,0 0 0,0-1 1,1 1-1,-1-1 0,0 1 0,0-1 0,1 0 0,2 0 1,6 0-113,0 0 1,0 0-1,14-3 1,9-4-1241,60-22 0,-59 17-3080,1 2-4751,-22 5 7374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46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41 9616,'0'0'389,"0"0"355,0 0 280,0 0 159,-2-1 30,-2-4-891,-1 1 1,0-1-1,0 1 1,0 1-1,0-1 0,0 1 1,-12-5-1,15 7-266,-1 0 0,1 1-1,0-1 1,-1 1-1,1-1 1,-1 1 0,1 0-1,0 0 1,-1 0 0,1 1-1,-1-1 1,1 0 0,0 1-1,-1-1 1,1 1 0,0 0-1,-1 0 1,1 0 0,0 0-1,0 0 1,0 1-1,0-1 1,0 1 0,-3 3-1,-5 5-6,1 1-1,0 0 0,1 0 0,0 1 0,1 0 0,0 1 1,1-1-1,0 1 0,1 1 0,-5 18 0,6-15 0,1 0 0,0 0 0,1 0 0,1 0 0,0 0 0,1 1 0,1-1 0,4 21 0,-5-35-59,1 0-1,-1 0 1,1 0 0,0 1 0,0-1 0,0-1 0,0 1-1,0 0 1,1 0 0,0 0 0,-1-1 0,1 1 0,0-1-1,0 1 1,0-1 0,0 0 0,1 1 0,-1-1 0,1-1-1,-1 1 1,1 0 0,0 0 0,0-1 0,-1 0 0,1 0-1,0 1 1,0-2 0,0 1 0,6 1 0,-4-2-12,0-1 1,1 1 0,-1-1-1,0 0 1,0 0-1,1 0 1,-1-1-1,0 0 1,-1 0 0,1 0-1,0 0 1,0-1-1,-1 0 1,0 0 0,1 0-1,6-8 1,-3 4 15,-1-1 1,0-1-1,0 1 1,0-1-1,-1 0 1,-1-1-1,0 1 1,0-1-1,-1 0 1,0 0-1,4-19 1,-7 24 32,0-1 1,0 1-1,-1-1 0,0 1 1,0-1-1,0 0 1,-1 1-1,0 0 1,0-1-1,0 1 0,-1-1 1,1 1-1,-1 0 1,-1 0-1,1 0 1,-1 0-1,0 0 0,0 1 1,0-1-1,0 1 1,-1 0-1,0 0 1,0 0-1,-7-5 0,3 3 12,0 1 0,-1 0-1,1 0 1,-1 0 0,-15-4-1,20 7-100,0 1-1,0 0 1,-1 0 0,1 0-1,0 0 1,-1 1-1,1 0 1,-1 0 0,1 0-1,-1 0 1,1 1-1,0 0 1,-1-1 0,-4 3-1,7-2-556,1 13-4599,0-6-4217,1-8 8796,0 0-1679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47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43 4464,'0'0'389,"0"0"295,-2-35 4505,-2 28-1883,1 10-1379,-1 24-901,4 44-1117,11 186 515,-9-166-380,-2-89-24,0-2-4,1-2-8,4-30-62,-1 1-1,-1-1 1,-2 0-1,-3-33 1,2-38 35,1 97-22,0 1 0,0 0-1,0 0 1,1 0 0,-1 0-1,1 0 1,1 0-1,-1 0 1,1 1 0,-1-1-1,1 1 1,1-1-1,-1 1 1,6-6 0,2 0-718,1 0 1,0 1-1,22-14 1,-29 20-712,-1 1-1,1 0 1,-1 1-1,1-1 1,0 1-1,0 0 1,8-1 0,-12 1 1545,16-1-1840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48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54 120 5504,'0'0'1100,"0"0"-215,0 0-270,26 0 1779,-8-2-2125,0 0-1,-1-1 1,1-1-1,-1-1 1,0-1-1,0 0 0,-1-1 1,22-12-1,-36 19-240,-1-1 0,1 0 0,0 0 0,0 0 0,0-1 1,-1 1-1,1 0 0,-1-1 0,1 1 0,-1-1 0,1 1 0,-1-1 0,0 0 0,0 1 0,0-1 0,0 0 0,0 0 0,0 0 0,1-3 0,-2 3 23,0 1 0,-1 0 0,1-1 1,0 1-1,-1 0 0,1-1 0,0 1 0,-1 0 0,0 0 0,1 0 0,-1-1 1,0 1-1,1 0 0,-1 0 0,0 0 0,0 0 0,0 0 0,0 0 0,0 1 1,0-1-1,0 0 0,0 0 0,0 1 0,-1-1 0,1 1 0,0-1 0,0 1 1,-1-1-1,1 1 0,0 0 0,0-1 0,-2 1 0,-5-1 84,0 0 0,0 0 0,0 1 0,0 0 1,0 0-1,0 1 0,0 0 0,0 0 0,-14 5 0,-1 1 191,0 1 1,-21 11 0,38-15-273,1-1 1,0 1 0,0-1-1,0 2 1,0-1 0,0 0-1,1 1 1,0 0 0,0 0-1,0 0 1,1 0 0,-6 12-1,8-15-48,0 0-1,0 1 1,0-1-1,0 0 0,0 1 1,1-1-1,-1 1 1,1-1-1,0 1 1,-1-1-1,1 1 0,0-1 1,0 1-1,1-1 1,-1 1-1,1-1 0,-1 1 1,1-1-1,0 1 1,0-1-1,0 0 0,0 1 1,0-1-1,0 0 1,1 0-1,-1 0 0,1 0 1,-1 0-1,1 0 1,0 0-1,0-1 0,0 1 1,0 0-1,0-1 1,2 2-1,7 2-63,0-1 0,1 0 0,-1 0 1,1-1-1,0-1 0,-1 0 0,1-1 0,0 0 0,0 0 0,21-3 0,47-7-2865,-8-5-7003,-44 6 7078,0 0 792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48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282 139 6952,'0'0'434,"0"0"49,0 0 104,0 0 311,-8-23 1718,5 16-2367,-1 0 0,1 0 0,-2 0 0,1 1 0,-1-1 0,1 1 0,-2 0 0,1 0-1,-1 1 1,0-1 0,0 1 0,0 1 0,-1-1 0,1 1 0,-1 0 0,-13-5 0,16 8-225,-1-1 1,1 1-1,-1 0 1,0 0 0,0 0-1,1 1 1,-1-1 0,0 1-1,0 0 1,0 1-1,1-1 1,-1 1 0,0 0-1,0 0 1,1 1-1,-1-1 1,1 1 0,-1 0-1,1 0 1,0 0 0,0 1-1,0 0 1,0-1-1,0 1 1,1 1 0,-1-1-1,1 0 1,-3 5-1,0 1 9,1-1 0,0 1-1,1 0 1,0 1-1,0-1 1,1 1-1,0 0 1,1 0-1,0 0 1,1 0-1,0 0 1,0 0-1,1 0 1,0 0-1,1 1 1,0-1-1,5 19 1,-5-26-60,0-1 0,0 1 0,1 0 1,-1 0-1,1-1 0,-1 1 0,1-1 0,0 1 1,0-1-1,0 0 0,0 1 0,0-1 0,0 0 1,1 0-1,-1-1 0,1 1 0,-1 0 1,1-1-1,0 0 0,0 0 0,-1 0 0,1 0 1,0 0-1,0 0 0,6 0 0,-5-1-25,1-1 0,-1 1 0,1-1 0,-1 0 0,0 0 0,1-1 0,-1 1 0,0-1 0,0 0 0,0 0 0,0 0 0,0-1 0,0 1 0,-1-1 0,1 0 0,4-6 0,0 1-329,0-1 1,-1 0 0,0 0 0,0-1 0,-1 0 0,-1 0-1,1-1 1,4-15 0,-2 2-3202,-2-1 0,6-45 0,-7 31 1838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49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7808,'0'0'566,"0"0"574,0 0 426,0 0 135,0 0-302,0 0-505,0 0-310,0 0-166,-3 12 293,1 36-329,2 1-1,7 60 1,1 30-181,-8-121-222,3 76 58,-2-84-149,1 0 0,-1-1 0,2 1 0,-1-1 0,1 0 0,1 0 0,5 12 0,8-3 1027,-16-17-1252,1 0-1,-1-1 1,1 1 0,0 0 0,0-1 0,-1 1 0,1-1 0,0 0 0,0 1 0,0-1 0,-1 0-1,1 0 1,0 0 0,3-1 0,0 0-1231,1-1 0,0 0 0,-1 0 1,1 0-1,-1-1 0,10-6 0,7-4-560</inkml:trace>
  <inkml:trace contextRef="#ctx0" brushRef="#br0" timeOffset="1">259 366 12080,'0'0'569,"0"0"94,0 0 302,-5 12 272,0 3-910,1 1 0,0-1 0,1 1-1,-1 23 1,3-30-343,1 0 1,0 0-1,1 0 0,-1 0 1,2 0-1,-1 0 0,1 0 1,1 0-1,3 9 0,-5-16-278,-1-2-151,13-14-5385,-7 7 437,7-4 2485,1 0 795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49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10888,'0'0'400,"0"0"-72,0 0 376,0 0-40,0 0-328,0 0-160,0 0-96,0 0-8,0 0-32,0 0-24,0 0-296,0 12-472,0-12-320,5 12-7928,1 5 8344,0-1-1280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50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6800,'0'0'453,"0"0"314,0 0 479,0 0 188,0 0-44,0 0-20,0 21 975,0 191-241,0-210-2096,0-2-18,0-14-68,2-12-21,1-1 0,1 2-1,11-38 1,-2 8 154,-11 46-41,0 1 0,0-1 0,1 1 0,6-12-1,-7 15-12,0 3-79,0 1 0,-1-1 0,1 1 0,0-1-1,0 1 1,0 0 0,0 0 0,0 0 0,0 0 0,1 0 0,-1 0 0,0 0 0,0 1 0,1-1 0,-1 1 0,0 0 0,1-1 0,-1 1 0,4 1 0,8 0-532,-12 0-385,0 0 0,-1 0 1,1 0-1,0 0 1,-1 0-1,1 0 0,-1 0 1,0 1-1,1-1 1,-1 1-1,0-1 0,2 3 1,1 1 510,4 5-1480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50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46 152 7856,'0'0'1462,"0"0"-314,0 0-445,0 0-303,0 0-177,24-1 125,-9-2 14,-1-2 0,1 0 0,23-12 0,-32 14-403,0 0 0,0-1 1,-1 0-1,1 0 0,-1 0 0,0-1 1,0 1-1,0-1 0,-1-1 0,7-8 1,-10 13 76,0 0 0,0-1 0,0 1 1,-1 0-1,1 0 0,0-1 0,-1 1 0,1-1 1,0 1-1,-1-1 0,0 1 0,1-1 1,-1 1-1,0-1 0,0 1 0,0-1 0,0 1 1,0-1-1,0 1 0,0-1 0,0 1 1,-1-1-1,1 1 0,-1-1 0,1 1 1,-1-1-1,0 1 0,1 0 0,-1-1 0,0 1 1,0 0-1,0 0 0,0-1 0,0 1 1,0 0-1,0 0 0,0 0 0,0 0 0,-1 1 1,1-1-1,0 0 0,-1 0 0,1 1 1,-1-1-1,1 1 0,-1-1 0,1 1 1,-3-1-1,-3-1 176,0 1 0,-1 0 1,1 0-1,0 1 1,-1 0-1,1 0 0,-1 1 1,-13 2-1,15-1-87,-1 0 0,0 0 0,1 1 0,-1 0 1,1 0-1,0 1 0,0-1 0,0 1 0,1 1 0,-1-1 0,1 1 0,0 0 0,-8 10 0,10-11-88,1 1-1,-1-1 1,0 1 0,1 0-1,0 0 1,0 0-1,1 0 1,-1 0 0,1 1-1,0-1 1,1 0-1,-1 1 1,1-1 0,0 0-1,0 1 1,1-1 0,0 0-1,2 10 1,-2-11-56,0 0-1,0 0 1,1 0 0,0 0 0,-1 0 0,1 0-1,1-1 1,-1 1 0,0-1 0,1 0 0,0 1-1,0-1 1,0 0 0,0 0 0,0-1 0,0 1-1,5 2 1,-3-3-139,-1 0-1,1-1 1,0 1-1,0-1 1,0 0-1,0 0 1,0 0-1,0-1 1,0 0 0,0 0-1,0 0 1,0 0-1,0-1 1,7-1-1,16-5-3475,6 0-5394,-11 2 7389,7 0-602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50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31 9960,'0'0'450,"0"0"-43,0 0 61,-1-31 5324,-37 53-5285,32-19-418,0 0 0,1 0 0,-1 1 0,0 0-1,-6 5 1,10-7-73,0 0-1,0 1 1,1-1-1,-1 0 0,1 1 1,-1-1-1,1 1 1,0-1-1,0 1 1,0 0-1,0-1 1,1 1-1,-1 0 1,1 0-1,-1-1 1,1 1-1,0 3 0,0-1-9,0-1-1,0 1 1,1-1-1,-1 1 1,1-1-1,0 0 0,0 1 1,0-1-1,3 5 1,-1-4-6,0-1 0,0 0 1,0 0-1,1 0 0,0 0 1,0 0-1,0-1 0,0 1 0,8 4 1,-10-7-13,-2-1-2,0 0-30,0 0-84,26-19-645,-10 4-549,-1 0 0,23-29 0,-29 33-2500,-2-1 0,12-23-1,-7 11 1782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51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10592,'0'0'782,"0"0"508,0 0 159,0 0-374,0 13 180,10 219 1607,-9-46-2776,-2-103-2200,1-81 1426,0-2-1793,0 0-6131,0 0 5479,0 0 778</inkml:trace>
  <inkml:trace contextRef="#ctx0" brushRef="#br0" timeOffset="1">0 279 9800,'0'0'2713,"0"0"-642,0 0-1025,0-12 843,1 10-1882,0 1-1,0-1 1,0 1-1,1-1 1,-1 1 0,0-1-1,0 1 1,1 0-1,-1-1 1,1 1-1,-1 0 1,1 0-1,0 0 1,-1 0-1,1 1 1,0-1-1,0 0 1,0 1-1,-1-1 1,1 1-1,0-1 1,0 1-1,2 0 1,53-9-613,-55 8 555,60 0-2664,-54 2 269,1 0-1,0 0 1,0 1-1,15 6 1,-5-1 382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6:29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0 7704,'0'0'262,"0"0"304,0 0 483,0 0 4,0 0-45,0 0 4,0 0-25,0 26 1030,-14 146-328,7-121-1592,3 0 1,2 58-1,5-100-696,2-19-3349,3-20-7257,-6 19 9326</inkml:trace>
  <inkml:trace contextRef="#ctx0" brushRef="#br0" timeOffset="1">6 214 7912,'0'0'521,"-6"-10"7228,11 8-7736,1 0 1,-1 0-1,1 1 0,0 0 1,-1 0-1,1 0 0,0 1 0,0 0 1,7 1-1,58 8-307,-52-6-2,27 2-380,5 1-1555,-18 2-8750,-25-6 9152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56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31 4608,'0'0'437,"0"0"316,0 0 206,-6-31 7958,9 48-8727,-1 1-1,-1-1 1,0 0 0,-2 1-1,-3 23 1,2-7-59,0 425 852,2-443-1028,8 67 148,-8-78-177,1 1 0,0-1 1,1 1-1,-1-1 0,1 0 1,0 1-1,1-1 0,-1 0 1,1 0-1,0-1 0,5 7 0,-8-11 44,1 0 0,-1 0 0,1 0 0,-1 0 0,1 0 0,-1 0 0,1 0 0,-1 0 0,1 0 0,-1 0 0,0 0 0,1 0 0,-1-1 0,1 1 0,-1 0 0,1 0 0,-1-1 0,0 1 0,1 0 0,-1 0 0,1-1 0,-1 1 0,0 0 0,1-1 0,-1 1 0,0 0 0,0-1 0,1 1 0,-1-1 0,0 1 0,0-1 0,0 1 0,1-1 0,7-14-527,-3-2-1058,3-24-9734,-7 26 10863,1-12-1578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56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71 8264,'0'0'472,"0"0"80,-9-1 974,6-2 1953,3 1-3449,0-1 1,0 1-1,0-1 1,1 1-1,-1-1 1,1 1-1,0 0 1,-1-1-1,1 1 0,0 0 1,0 0-1,0-1 1,1 1-1,-1 0 1,1 0-1,-1 0 1,1 1-1,-1-1 1,5-3-1,-2 3 85,-1-1 1,1 1-1,0 0 1,0 0-1,1 1 1,-1-1-1,0 1 1,1 0-1,-1 0 1,7 0-1,-1 0-647,1 1 0,0 0 0,19 3 0,22 11-9053,-28-4 7026,2 0 667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2:57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58 9944,'0'0'210,"0"0"273,-2-2 429,-3-3-705,0 0 0,0 0 0,0 1 0,0-1 0,-1 1 0,0 0 0,0 1 1,0-1-1,-1 1 0,1 1 0,-1-1 0,1 1 0,-1 0 0,0 1 0,0-1 0,0 1 0,0 1 0,0-1 0,0 1 0,0 0 0,0 1 1,0 0-1,0 0 0,1 0 0,-12 5 0,7-3-143,1 1 0,0 1 0,0 0 0,1 0 0,-1 1 0,1 0 0,0 1 0,1 0 0,-1 0 0,1 1 0,1 0 0,-1 0 0,2 1 0,-1 0 0,1 0 0,0 1 0,1-1 0,0 1 0,1 1 0,0-1 0,0 0 0,1 1 0,1 0 0,0 0 0,0 0 0,1 0 0,0 18 0,2-21-60,-1-1 1,1 1 0,0-1-1,0 0 1,1 1 0,0-1-1,0 0 1,1 0 0,0 0-1,6 9 1,-8-14-9,1 0 0,0 1 0,0-1 0,-1 0 0,2 0 0,-1 0 0,0-1 0,0 1 0,0 0 0,1-1 0,-1 0 0,1 1 0,-1-1 0,1 0 0,0 0 0,0 0 0,-1-1 0,1 1 0,0-1 0,0 1 0,-1-1 0,1 0 0,0 0 0,0 0 0,0-1 0,0 1 0,-1-1 0,1 1-1,0-1 1,2-1 0,6-2-18,-1 0-1,0-1 0,-1 0 0,1-1 0,-1 0 0,0 0 0,-1-1 0,1 0 0,-1-1 0,-1 0 0,9-10 0,-11 12 9,0-1 0,-1 1 0,1-1 0,-1 0 0,-1 0-1,1 0 1,-1-1 0,-1 1 0,1-1 0,-1 0 0,-1 1-1,1-1 1,-1 0 0,-1 0 0,1 0 0,-2-9-1,0 14-19,0-1-1,0 1 1,-1 0-1,1 0 0,-1-1 1,0 1-1,0 0 0,0 0 1,-1 1-1,1-1 0,-1 0 1,1 1-1,-1-1 0,0 1 1,0 0-1,0 0 0,0 0 1,0 0-1,0 1 0,-1-1 1,1 1-1,-1 0 0,-3-1 1,-2-1-101,1 1 1,-1 0 0,0 0-1,0 1 1,0 0-1,0 1 1,0 0 0,-11 1-1,10 2-7662,2 2 3651,-2 1 2174,-3-1-199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3:01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5584,'0'0'213,"0"0"312,0 0 303,0 0-36,0 0 7,0 0 100,0 0-151,0 0-4,0 0 69,0 0-168,0 0-58,6 11 548,-1 9-847,0 1 0,-2 0 1,-1 0-1,0 0 1,-3 37-1,1-33-108,0 425 161,-8-658-2922,5 143 2724,3 0 0,2 0 0,4 1 0,2-1 0,22-81 0,-30 145-117,0-1 1,0 0-1,1 0 1,-1 0 0,1 0-1,-1 0 1,1 0-1,0 0 1,0 1 0,0-1-1,0 0 1,0 0-1,0 1 1,0-1 0,0 1-1,1-1 1,-1 1-1,1 0 1,-1-1 0,1 1-1,-1 0 1,1 0-1,0 0 1,0 0 0,2-1-1,0 2 6,-1 0 0,0 1 1,1-1-1,-1 0 0,1 1 0,-1 0 0,0 0 0,1 0 0,-1 0 0,0 1 1,0-1-1,0 1 0,6 3 0,8 6 29,-1 1 0,0 0 1,-1 1-1,0 0 0,0 2 1,15 19-1,-23-24-22,1 0-1,-2 0 1,1 1-1,-1 0 1,-1 0-1,0 0 1,-1 1 0,0 0-1,0 0 1,-2 0-1,3 17 1,-5-23-22,0 0 1,-1 1-1,0-1 1,0 0 0,0 0-1,-1 0 1,0 0-1,0 0 1,0 0-1,-1-1 1,0 1-1,0-1 1,-1 0 0,1 0-1,-1 0 1,0 0-1,0 0 1,-1-1-1,1 0 1,-1 0-1,0 0 1,0 0 0,-1-1-1,1 0 1,-1 0-1,1-1 1,-1 1-1,-9 1 1,9-1-30,0-1 0,-1 0 0,0 0 1,0-1-1,1 0 0,-1 0 0,0-1 0,0 1 0,0-2 1,0 1-1,0-1 0,1 0 0,-1 0 0,0-1 0,1 0 1,-1 0-1,1 0 0,-1-1 0,1 0 0,0-1 0,0 1 1,0-1-1,1 0 0,0 0 0,-9-9 0,12 11-18,1 0 1,-1 0-1,1 0 0,0 0 0,0 0 1,0 0-1,0 0 0,0 0 0,0 0 0,0 0 1,1-1-1,-1-4 0,1 6-58,0 0 0,0 0 0,0 0 0,0-1 0,0 1 0,1 0 0,-1 0 0,1 0-1,-1 0 1,1-1 0,-1 1 0,1 0 0,-1 0 0,1 0 0,0 0 0,0 0 0,-1 1 0,3-2 0,-1 0-403,0 0 1,0 1-1,1-1 0,-1 1 1,1 0-1,-1-1 1,1 1-1,3 0 1,27-4-8122,-15 5 6633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3:04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95 2784,'0'0'1125,"0"0"-394,0 0-170,6-12 1408,-5 8-1939,1 0 552,0-1 0,0 1 1,-1-1-1,1 0 0,0-9 0,-2 12 54,0 2 17,-16-22 1754,12 20-2340,-1-1 0,0 1-1,0 0 1,0 0 0,0 0 0,0 1 0,0 0 0,-1 0-1,1 0 1,0 1 0,-1 0 0,1 0 0,0 0 0,-1 0 0,1 1-1,0 0 1,-1 0 0,1 1 0,0-1 0,0 1 0,0 0-1,0 0 1,1 1 0,-1 0 0,0-1 0,1 2 0,0-1-1,0 0 1,-6 7 0,6-7-50,1 1-1,1-1 1,-1 1 0,0 0-1,1 0 1,0 0 0,0 0-1,0 0 1,0 0 0,1 0-1,-1 1 1,1-1-1,0 1 1,1-1 0,-1 1-1,1-1 1,0 1 0,0-1-1,0 1 1,0-1 0,1 1-1,1 5 1,2 1 24,0 0-1,1 0 1,0 0 0,0-1 0,1 0 0,1 0 0,11 13-1,-17-22-42,-1 0 0,1-1 0,-1 1 0,1 0 0,0-1 0,0 1 0,-1-1 0,1 1 0,0-1 0,0 1 0,-1-1 0,1 1 0,0-1-1,0 0 1,0 1 0,0-1 0,0 0 0,0 0 0,0 0 0,-1 0 0,1 0 0,0 0 0,0 0 0,0 0 0,0 0 0,0 0-1,1-1 1,1 0-11,-1 0-1,1 0 1,0-1-1,-1 1 1,1-1-1,-1 0 0,0 0 1,0 1-1,3-4 1,1-2-32,0 0-1,-1 0 1,0 0 0,0-1-1,6-13 1,-6 9-19,0 0 1,-2-1-1,1 1 0,-1 0 0,-1-1 0,1-13 1,-3 24 89,1-6 760,-2 18-463,3 19-144,2 0 0,1 0 0,1 0 0,1-1 0,14 33 0,1-16-134,-22-45-57,1 1-1,0-1 1,-1 1-1,1-1 1,0 1-1,-1-1 1,1 1-1,0-1 1,0 0-1,-1 1 1,1-1-1,0 0 1,0 0-1,0 0 1,-1 1-1,1-1 1,0 0-1,0 0 1,0 0-1,-1 0 1,1-1-1,0 1 1,0 0-1,0 0 1,-1 0-1,1-1 1,0 1-1,1-1 1,19-9-461,16-24-918,-5-5-5297,-11 12-787,-7 10 5426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3:05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193 109 4896,'0'0'417,"0"0"244,0 0 203,0 0-101,0 0-36,0 0 173,0 0-74,6-21 1628,-5 17-2269,0 0 1,0-1 0,0 1 0,-1 0 0,0-1 0,0 1-1,0 0 1,-1-1 0,1 1 0,-1 0 0,-2-8 0,2 10-152,0 1 0,0-1 0,0 0 1,0 0-1,-1 1 0,1-1 0,0 1 1,-1-1-1,1 1 0,-1-1 0,1 1 1,-1 0-1,0 0 0,0 0 0,1 0 1,-1 0-1,0 0 0,0 0 0,0 1 1,0-1-1,0 1 0,0-1 1,0 1-1,0 0 0,0 0 0,0 0 1,-3 0-1,-1 0-2,0 1 1,-1-1 0,1 1-1,-1 1 1,1-1-1,0 1 1,0 0-1,0 1 1,0-1-1,0 1 1,0 0-1,1 1 1,-1-1 0,1 1-1,0 0 1,0 0-1,0 1 1,1 0-1,0 0 1,-1 0-1,2 0 1,-1 0 0,1 1-1,0 0 1,0-1-1,0 1 1,1 0-1,0 1 1,0-1-1,0 0 1,1 1 0,0-1-1,0 0 1,1 1-1,0-1 1,0 1-1,1-1 1,-1 1-1,1-1 1,3 10-1,-4-14-33,1 0 0,-1 0-1,1-1 1,0 1-1,0 0 1,-1 0-1,1-1 1,0 1-1,0-1 1,1 1 0,-1-1-1,0 1 1,0-1-1,1 0 1,-1 1-1,1-1 1,-1 0-1,1 0 1,0 0 0,-1 0-1,1 0 1,3 0-1,-3 0-25,1-1 0,0 0 1,0 0-1,0 0 0,-1 0 0,1-1 0,0 1 0,-1-1 0,1 1 0,0-1 1,-1 0-1,1 0 0,4-3 0,1 0-77,0-1 1,-1 0-1,0-1 1,0 0-1,0 0 1,0 0-1,-1-1 1,7-10-1,-8 8 38,0 0-1,-1-1 1,0 0 0,0 1-1,-1-1 1,-1-1-1,1 1 1,-2 0 0,2-16-1,-3 24 117,0 2 95,0 0-5,0 27 521,13 169 490,0-3-893,-13-164-182,-2 0 0,0 0 0,-2 0-1,-12 45 1,15-69-63,-1 1 0,0-1 0,-1 0 0,1 0 0,-1 0 0,0 0-1,0 0 1,0-1 0,-1 1 0,-6 5 0,9-8-10,-1-1-1,0 0 1,1 1-1,-1-1 1,0 0-1,0 0 0,0 0 1,0-1-1,0 1 1,0 0-1,0-1 1,0 1-1,0-1 1,0 0-1,0 1 1,0-1-1,0 0 1,0 0-1,0-1 1,0 1-1,0 0 1,0-1-1,0 1 1,0-1-1,0 0 1,0 1-1,0-1 1,0 0-1,0 0 1,0 0-1,-2-2 0,-2-2-47,1-1 0,-1 1 0,1-1-1,0 0 1,0 0 0,1-1 0,-1 1 0,2-1-1,-1 0 1,1 0 0,0 0 0,0-1-1,1 1 1,0-1 0,0 0 0,0-9-1,0 5-104,1 1-1,0-1 0,1 0 1,0 0-1,1 1 0,1-1 1,0 0-1,0 1 0,1-1 1,5-13-1,9-6 211,-11 22-2326,1 0 1,0 0-1,0 0 1,1 1-1,11-9 1,0 1 201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3:06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0 181 4616,'0'0'894,"0"0"170,0 0 4,0 0 160,0 0 240,0 0-230,13 7 867,-9-6-2051,0 1 1,0 0 0,0-1-1,0 0 1,1 0-1,-1 0 1,1 0-1,-1-1 1,0 0 0,1 0-1,-1 0 1,1 0-1,-1-1 1,1 0-1,-1 0 1,5-1 0,3-3 106,0 0 0,-1-1 0,0-1 1,12-8-1,11-7-32,-31 20-126,0 0 1,0-1 0,0 1 0,0-1 0,0 0 0,-1 0 0,1 0 0,-1 0-1,0 0 1,1-1 0,-2 1 0,1-1 0,0 1 0,-1-1 0,0 0 0,1 1-1,-1-1 1,0-4 0,-1 5 1,1 0-1,-1 1 0,0-1 1,0 1-1,0-1 1,-1 0-1,1 1 0,-1-1 1,1 1-1,-1-1 1,0 1-1,0-1 0,0 1 1,0 0-1,0 0 1,-1-1-1,1 1 0,0 0 1,-1 0-1,0 0 1,0 0-1,0 0 0,1 1 1,-2-1-1,1 1 1,0-1-1,0 1 0,-4-2 1,5 2 39,-1 1-1,1-1 1,-1 1 0,1-1-1,-1 1 1,1 0 0,-1 0 0,1 0-1,-1 0 1,1 0 0,-1 0 0,1 0-1,-1 0 1,1 1 0,-1-1-1,1 0 1,-1 1 0,1-1 0,-1 1-1,1 0 1,0-1 0,-2 2-1,-27 26 411,12-11-151,15-14-254,0 0 0,0 0 0,0 0 0,0 0 0,1 1 0,-1-1 0,1 1 0,0-1 0,0 1 0,0 0 0,1 0 0,-1 0 0,1 0 0,0 0 0,0 0 0,1 0 0,-1 1 0,1-1 0,0 0 0,0 9 0,2 2 39,1 0 0,1 0-1,0 0 1,9 19 0,-9-21-76,-3-11-7,0 1-1,0 0 0,1 0 0,-1-1 1,1 1-1,-1-1 0,1 1 0,0-1 1,0 1-1,0-1 0,0 0 0,0 0 1,1 0-1,-1 0 0,1-1 0,-1 1 1,1-1-1,0 1 0,3 0 1,-1 0-31,1-1 1,-1 0 0,0 0 0,1-1-1,-1 0 1,1 0 0,-1 0 0,1-1 0,-1 1-1,6-2 1,9-4-342,0 0-1,-1-1 1,1-1 0,26-16-1,52-31-2444,-77 43-1507,-1 0-3621,-10 7 6061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3:07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1 558 9256,'0'0'848,"0"0"-167,0 0-73,12-5 1104,64-54 493,-69 52-2185,0 0 0,-1-1-1,0 1 1,0-1 0,-1-1-1,0 1 1,4-11 0,24-67-26,-29 72 5,14-45-184,9-66 0,-6 24 194,-18 66 657,-3 35-627,0 0 1,0 0 0,0 0 0,0 0-1,0 0 1,0 0 0,0 0 0,0 0-1,0 0 1,0 0 0,0 0-1,0 0 1,0 0 0,-1 0 0,1 0-1,0 0 1,0 0 0,0 0 0,0 0-1,0 0 1,0 0 0,0 0-1,0 0 1,0 0 0,0 0 0,0 0-1,0 0 1,-1 22 457,6 74 324,29 156 0,-32-242-781,2 20 16,-3-16-75,1 1 1,1 0 0,0-1-1,1 0 1,0 0 0,2 0-1,-1 0 1,11 17-1,-15-29-191,-1-2-156,0 0-58,8-1-671,5-5-8601,-5 3 4635,-3 1 5179,6 0-2323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3:09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0 522 2672,'0'0'1295,"0"0"-166,0 0-25,0 0 17,0 0-138,0 0 89,0 0 9,0 0-209,0 0-27,0 0 53,22 0 1036,-12 0-1674,-1 1-180,-1-1 0,0 0 0,1 0 0,-1-1 0,1 0 1,-1-1-1,0 0 0,0 0 0,1 0 0,-2-1 0,1 0 0,14-8 1,-4-2-112,-1 0 1,0-1 0,-1-1 0,-1 0 0,0-1 0,-1-1-1,0 0 1,-2-1 0,0 0 0,-1-1 0,-1 0 0,-1-1-1,0 0 1,-2-1 0,0 1 0,-2-1 0,0-1 0,-1 1-1,-1-1 1,-1 1 0,-1-1 0,-1 0 0,-3-28 0,-2 30 182,1 32 384,1 35-127,4 34-234,2-1 0,5 0 0,3 0 0,3-1 0,4-1 0,38 106 0,-26-120-122,-27-58-63,0-1 1,1 1 0,0-1-1,0 0 1,0 0-1,1 0 1,-1 0 0,7 4-1,-9-8-170,-2-1-193,20-29-2043,-9-12-5163,-6 20 261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03:09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1074 332 3928,'0'-13'3074,"-1"0"-2670,-1-1 0,1 1 0,-2-1 0,0 1 0,-1 0 0,0 0 0,-1 0 0,0 1 0,-1 0 0,0 0 0,-1 0 0,-1 1 0,0 0 0,0 0 0,-1 1 0,0 0 0,-1 0 0,0 1 0,-1 1 0,-18-12 0,16 11-314,0 2 0,-1 0 0,1 0 0,-2 1 0,1 1-1,-1 0 1,0 2 0,0-1 0,-16 0 0,-8 0 80,0 1 0,-1 3 0,1 1 0,-43 7 0,55-4-104,0 2 1,1 1-1,0 0 0,1 2 1,-1 1-1,-43 24 0,51-21-27,0 0-1,0 2 1,1-1-1,1 2 0,1 0 1,0 1-1,1 1 1,0 0-1,-11 23 0,2 0 43,1 2 0,3 1-1,-18 54 1,29-69-57,1-1 0,2 1 0,0 0-1,2 0 1,1 0 0,2 1 0,0-1 0,2 0 0,1 1-1,2-1 1,1-1 0,1 1 0,1-1 0,16 37-1,-20-55-18,10 25 9,1 0 1,20 32 0,-28-56-13,0 0 1,0-1-1,1 0 1,1-1-1,-1 0 1,2 0-1,-1-1 1,1 0-1,0-1 1,12 7-1,29 9 0,1-2-1,0-2 0,1-2 0,62 10 0,-62-19-13,0-1 1,1-3-1,0-3 1,56-5-1,-90 4 3,6-2-11,0-1 0,0-1-1,0-2 1,-1 0 0,1-2 0,-1-1-1,-1 0 1,0-2 0,0-1 0,-1-1-1,-1-1 1,0 0 0,-1-2 0,-1-1-1,0 0 1,-1-2 0,-1 0 0,22-31-1,-25 30-7,-1-1-1,-1 0 1,0-2-1,-2 1 1,-1-1-1,-1-1 1,-1 0-1,0 0 1,-2 0-1,-1-1 1,-1 0-1,-2 0 1,0 0-1,-1 0 1,-2-1-1,0 1 1,-2 0-1,-1 0 1,-9-32-1,7 32 11,-2 1-1,0 1 0,-2 0 1,-1 0-1,0 1 0,-2 0 1,0 1-1,-2 0 0,0 1 1,-1 1-1,-33-30 0,31 34-55,-1 2 0,0 0 0,-1 0 0,0 2 0,-24-9 0,-47-14-1460,27 15-2736,27 7 11,1 2-2825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6:30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0 488 8672,'0'0'740,"0"0"61,0 0 143,29 12 792,-18-10-1681,-1 0 0,0-1 0,1 0 1,-1-1-1,1 0 0,-1-1 0,0 0 0,15-3 0,-10 1 252,1-1-1,-1-1 0,0-1 1,26-12-1,-35 14-212,1 0 0,0-1 0,-1 0 0,0 0 0,0-1 0,9-11 0,-12 13-50,0 1 1,0-1-1,-1 0 0,1 0 0,-1 0 0,0-1 0,-1 1 0,1-1 0,-1 1 0,0-1 1,0 1-1,1-10 0,-4 13 7,0 1 0,1-1 0,-1 0 0,0 1 0,0-1 0,0 1-1,0 0 1,0-1 0,0 1 0,0 0 0,0 0 0,0 1 0,-3-1 0,-1 2 21,1 0 0,-1 0-1,1 0 1,-1 0 0,1 1 0,0 0 0,0 0-1,0 0 1,0 1 0,1 0 0,-1 0-1,1 0 1,0 0 0,0 1 0,0-1-1,1 1 1,0 0 0,0 0 0,-3 6-1,4-7-71,0 0-1,-1 0 1,2 0-1,-1 0 1,0 1-1,1-1 0,0 0 1,0 1-1,0-1 1,1 1-1,-1-1 0,1 1 1,0-1-1,0 1 1,1-1-1,-1 0 0,1 1 1,0-1-1,0 1 1,1-1-1,-1 0 0,1 0 1,0 0-1,0 0 1,4 6-1,-2-7-155,-1 0 0,1-1-1,-1 1 1,1-1 0,0 0 0,0 0 0,0 0-1,0-1 1,0 1 0,0-1 0,0 0 0,1 0-1,-1 0 1,0-1 0,1 0 0,-1 0-1,1 0 1,6-1 0,11-2-1412,0 0 1,29-10-1,-32 8 795,3 0 506,0-2 0,26-11 0,-42 15 741,1 0-1,-1 0 0,0-1 1,0 0-1,0 0 1,-1 0-1,1-1 1,-1 0-1,0 0 0,0-1 1,5-7-1,-9 12-422,-1 1-1,1-1 1,-1 0 0,1 0-1,0 0 1,-1 1-1,0-1 1,1 0 0,-1 0-1,1 0 1,-1 0-1,0 0 1,0 0 0,0 0-1,1 0 1,-1 0-1,0 0 1,0 0 0,0 0-1,-1 0 1,1 0-1,0 0 1,0 0 0,0 0-1,-1 0 1,1 0-1,0 0 1,-1 0 0,1 0-1,-1 1 1,1-1-1,-1 0 1,0 0 0,0 0-1,0 0-37,-1 0 1,1 1-1,0 0 0,-1-1 0,1 1 1,0 0-1,-1-1 0,1 1 0,-1 0 0,1 0 1,-1 0-1,1 0 0,0 0 0,-1 1 0,1-1 1,-1 0-1,1 1 0,0-1 0,-1 1 0,1-1 1,0 1-1,0 0 0,-2 1 0,-3 1 9,0 1-1,1 1 0,0-1 1,0 1-1,0 0 1,0 0-1,1 0 0,0 0 1,0 1-1,0 0 1,1 0-1,-1 0 0,2 0 1,-1 0-1,1 1 1,0-1-1,0 1 0,0 0 1,0 13-1,2-19-38,0 0 0,0 0 1,0 0-1,1 0 0,-1 0 0,0 0 0,1 0 1,-1 0-1,0 0 0,1 0 0,-1 0 0,1 0 0,0 0 1,-1 0-1,1 0 0,0 0 0,0 0 0,-1-1 0,1 1 1,0 0-1,0-1 0,0 1 0,0 0 0,0-1 0,0 1 1,0-1-1,0 0 0,0 1 0,0-1 0,0 0 0,0 1 1,0-1-1,0 0 0,1 0 0,-1 0 0,0 0 0,0 0 1,0 0-1,0-1 0,0 1 0,0 0 0,2-1 1,2 0-36,-1 0 1,1 0 0,0 0-1,0-1 1,0 1 0,-1-1-1,1-1 1,5-3 0,1-3-158,0-2 1,0 1-1,-1-1 1,-1-1-1,0 1 1,0-2-1,-1 1 1,-1-1-1,0 0 1,6-18-1,-2 0-797,-1-1-1,-2 0 1,8-52-1,-7-31 1940,-9 89 778,-1 0 1,-6-36 0,6 61-1461,1 1-78,-5 30 311,-3 323 1405,10-210-3022,-2-133 776,2 13-2763,7-10-8689,-4-10 9638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10:13:14.1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121 1,'1'11,"-1"-1,0 1,-1 0,0 0,0-1,-1 1,-1-1,0 0,0 1,-1-1,-9 16,-76 106,87-129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14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514 237 2648,'1'-3'1137,"10"-14"61,0-1 0,1 1 0,16-16 0,-12 13 710,25-38 0,-36 49-1477,-3 6-287,0 1 1,0-1-1,0 0 0,-1 0 0,1 0 0,-1 0 1,0 0-1,0 0 0,0-1 0,0 1 1,-1 0-1,1 0 0,-1-1 0,0-4 1,0 7-136,-1 0 0,1 1 1,-1-1-1,1 0 1,-1 1-1,1-1 0,-1 0 1,0 1-1,1-1 1,-1 1-1,0-1 1,1 1-1,-1-1 0,0 1 1,0 0-1,0-1 1,1 1-1,-1 0 0,0 0 1,0-1-1,0 1 1,0 0-1,0 0 1,1 0-1,-1 0 0,-1 0 1,-26 1 64,25-1-46,-26 5 122,0 0 1,-36 13 0,34-9-57,-5 0 33,2 3-1,-1 1 0,2 1 1,0 2-1,1 2 0,0 0 0,-55 45 1,82-59-116,1-1 1,0 1 0,0 0-1,1 0 1,-1 1 0,1-1-1,0 1 1,0 0 0,0 0-1,1 0 1,0 0-1,0 0 1,0 0 0,1 1-1,-1-1 1,1 0 0,0 1-1,1-1 1,0 1-1,-1 0 1,2-1 0,-1 1-1,2 5 1,0-3-3,0 0 0,0 0 0,1-1 1,1 1-1,-1-1 0,1 0 0,0 0 0,1 0 0,0 0 0,0-1 0,0 0 1,1 0-1,0 0 0,0-1 0,9 7 0,187 115 128,-29-21 53,-163-99-144,1 0-1,-1 1 1,0 1 0,-1-1 0,0 2-1,0-1 1,-1 1 0,0 0 0,-1 1 0,0 0-1,-1 0 1,0 1 0,-1-1 0,0 1-1,0 1 1,-2-1 0,4 17 0,-7-27-23,0 0 1,0 0 0,0 0 0,0 0-1,0 0 1,-1 0 0,1 0-1,0 0 1,-1 0 0,0 0 0,0 0-1,1 0 1,-1 0 0,0 0-1,0-1 1,-1 1 0,1 0-1,-2 1 1,-1 1 16,1-1-1,-1 0 0,0 0 1,0 0-1,0-1 0,0 1 1,-8 2-1,-3 1 36,0-1 0,0-1 0,0-1 0,-18 2 0,-40 0 5,0-4 0,-129-14 0,91 4-55,107 9-84,0-1 0,1 1 0,-1-1 0,0 1 1,0-1-1,0 0 0,1-1 0,-1 1 0,1 0 0,-7-5 0,9 5-83,-1 0 1,1-1-1,-1 1 0,1-1 0,0 0 1,-1 1-1,1-1 0,0 0 0,0 0 0,1 0 1,-1 0-1,0 0 0,0 0 0,1 0 1,0 0-1,-1 0 0,1 0 0,0 0 0,0 0 1,0-3-1,1 3-469,1 0 1,-1 0 0,1 1-1,0-1 1,-1 1 0,1-1-1,0 1 1,0-1 0,0 1-1,4-2 1,-2 1-1372,10-9-5571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15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0 285 3280,'0'0'1640,"0"0"-60,0 0-80,0 0 132,0 0-46,0 0-376,0 0-240,23 0 608,-10 0-1494,-1-1 1,1-1 0,-1 0-1,0 0 1,0-2 0,0 1-1,0-1 1,0-1 0,-1 0-1,1-1 1,-1 0 0,-1-1-1,12-8 1,5-4 5,31-29 0,-49 39-53,0 1 0,-1-1 0,0-1 0,0 0 0,-1 0 0,10-19-1,-16 28-9,0-1-1,-1 0 0,1 1 1,0-1-1,-1 0 0,1 0 1,-1 1-1,1-1 0,-1 0 1,0 0-1,0 0 0,0 1 1,0-1-1,0 0 0,0 0 1,0 0-1,-1 0 0,1 1 0,-1-1 1,1 0-1,-1 0 0,0 1 1,-1-3-1,0 2 4,0 0-1,0 0 0,0 0 1,0 0-1,-1 1 1,1-1-1,0 1 0,-1-1 1,1 1-1,-1 0 1,0 0-1,1 0 1,-6 0-1,-5-1 62,1 0-1,-1 1 1,0 1 0,0 0 0,-19 3-1,24-2-43,0 0-1,0 0 1,0 1-1,0 0 0,0 1 1,0 0-1,1 0 0,-1 0 1,1 1-1,0 0 1,0 1-1,0-1 0,1 2 1,-1-1-1,1 0 1,1 1-1,-1 0 0,1 1 1,0-1-1,0 1 0,1 0 1,0 0-1,0 0 1,1 1-1,-1 0 0,2-1 1,-4 16-1,3-12 1,1 0 0,0 1 0,1-1 0,0 0 0,1 1 0,0-1 0,1 1 0,1-1 0,-1 0 0,8 22 0,-7-26-34,1-1-1,0 1 1,0-1 0,0 0-1,1 0 1,0 0-1,0-1 1,1 1 0,0-1-1,-1 0 1,2 0 0,-1-1-1,1 1 1,-1-1-1,1-1 1,0 1 0,0-1-1,1 0 1,6 2-1,0 0-5,-1-2 1,1 0-1,-1 0 0,1-1 0,0-1 0,0 0 0,0-1 0,0 0 0,22-4 0,-16 0-53,-1-1 1,0 0-1,0-1 1,-1-1-1,0-1 1,18-10-1,76-53-2822,-42 16-6889,-50 38 2383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15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1416,'0'0'772,"4"-16"4061,-3 14 5205,-4 147-8616,1 76-320,4-131-861,13 141 250,-11-205-458,15 81 67,-16-94-90,1 0 1,1 0-1,0 0 0,0-1 1,14 21-1,-18-31-10,0-1-1,0 1 1,0-1 0,0 1 0,0-1-1,0 0 1,1 0 0,-1 0-1,0 0 1,1 0 0,-1 0-1,1 0 1,0 0 0,-1 0-1,1-1 1,0 1 0,-1-1 0,1 1-1,0-1 1,-1 0 0,1 1-1,0-1 1,0 0 0,1 0-1,4-1-56,-1-1-1,0 1 1,0-1-1,0 0 1,8-4-1,16-5-566,74-21-4384,-51 15-2276,-29 9 51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16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1 256 3032,'0'0'1524,"0"0"13,0 0-50,0 0-167,0 0-7,12-6 863,19-10-679,-12 7-1254,-1-1 1,0 0-1,0-2 1,28-24 0,-10 6-192,-29 25-38,1 0 1,-1-1 0,0 0-1,0-1 1,-1 0 0,1 0-1,-1 0 1,-1 0 0,0-1-1,7-14 1,-11 21-3,-1 0 1,0 0 0,0 0-1,0 0 1,0 0 0,0 0-1,0-1 1,0 1-1,0 0 1,0 0 0,-1 0-1,1 0 1,0 0-1,-1 0 1,1 0 0,-1 0-1,1 0 1,-1 0-1,1 0 1,-1 0 0,0 0-1,1 0 1,-1 1-1,0-1 1,0 0 0,0 0-1,0 1 1,1-1-1,-1 0 1,0 1 0,0-1-1,0 1 1,0 0-1,0-1 1,-2 0 0,-2 0 46,-1-1 1,1 1 0,0 0 0,0 0-1,-1 0 1,-5 0 0,1 2 32,0 0 1,1 0-1,-1 1 1,1 0-1,-1 0 1,1 1-1,0 1 1,0 0-1,0 0 1,1 0-1,-1 1 1,1 0 0,0 1-1,1 0 1,-13 12-1,14-12-10,1 0 0,-1 0 0,1 1 0,0-1 0,1 1 0,0 1 0,0-1 0,0 1 0,1-1 0,0 1 0,1 0 0,-1 0 0,1 0 0,1 0 0,0 1 0,0-1 0,1 0 0,0 15 0,1-18-58,0 0-1,1 0 1,-1 0-1,1 0 0,0 0 1,0 0-1,1 0 1,0-1-1,-1 1 1,1-1-1,1 0 0,-1 0 1,1 0-1,-1 0 1,1 0-1,6 3 0,5 4 3,2 0-1,-1-2 0,21 10 0,-30-17-42,1 1 0,-1-1 0,1 0 0,0 0 0,0-1 0,0 0-1,0-1 1,0 0 0,0 0 0,-1 0 0,1-1 0,10-3 0,14-3-674,52-19-1,-40 11-138,48-11-1034,56-20-8058,-112 33 4425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16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21 2528,'0'0'1327,"0"0"227,0 0-65,0 0-101,0 0 180,0 0-216,0 0-176,0 0-134,0 0-316,0 0-180,0 0-201,-9-12 575,4 10-829,0 0 0,0 1 0,0 0 0,0 0 0,0 0 0,0 1 0,0 0 0,0 0 0,0 0 0,0 1 0,0-1 0,0 1 0,-10 3 0,8-1 9,-1 0 1,1 1-1,-1 0 0,1 0 0,0 1 1,1 0-1,-1 0 0,-5 6 0,0 2 31,1-1 0,0 1 0,1 1-1,1 0 1,0 1 0,1-1 0,0 2-1,-5 16 1,12-27-124,-1-1 0,2 1 0,-1 0 0,0 0 0,1-1 0,0 1 0,0 0 0,1 0 0,-1 0 0,1 0 0,0-1 1,0 1-1,1 0 0,-1-1 0,1 1 0,0-1 0,3 5 0,-3-6-4,-1 0 0,1 0 1,0-1-1,0 1 0,0 0 1,0-1-1,1 0 0,-1 1 1,1-1-1,-1 0 0,1 0 1,0 0-1,0-1 0,0 1 1,0-1-1,0 1 0,0-1 1,0 0-1,0 0 0,1-1 1,-1 1-1,0-1 0,1 1 1,-1-1-1,4 0 0,8-3-258,0-1-1,-1 0 1,0-1-1,0-1 0,21-11 1,7-2-374,-13 5-725,34-22 0,-3 2-6809,-40 22 1677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17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3792,'0'0'1837,"0"0"-218,0 0 61,0 0 202,0 0-170,0 0-393,0 0-344,0 0-407,0 0-247,0 0-53,0 22 452,-17 208 1418,2-44-1523,14-176-607,0 8-19,1-1 0,3 23 0,-3-38-187,0-2-268,0 0-173,0 0-92,2-3-137,-1 0 359,1 0 0,-1 0-1,0 0 1,0 0-1,0 0 1,0-1-1,-1 1 1,1 0-1,-1 0 1,0-1 0,1 1-1,-2 0 1,1-1-1,0 1 1,-1 0-1,1-1 1,-1 1-1,0 0 1,-1-3-1,-6-15-5812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17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4960,'0'0'2468,"0"0"-64,0 0-31,0 0-441,0 0-793,0 0-506,0 0-129,0 0-55,0 0-144,0 0-67,11 1 99,32 7-253,-26-5-54,-1 0 1,27 1-1,-8-6-535,0-2 0,0-1 1,56-17-1,-12 4-929,-31 4-6045,-26 7 502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20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50 208 1472,'0'0'751,"0"0"102,0 0 223,0 0 128,0 0-168,0 0-140,0-23-35,0-69-42,0 69 5,0 32 9,0 53 1434,13 323 665,1 5-2586,-14-387-332,7-56-521,-9-67-2242,-27-181-1,25 258 2631,2 0 0,1-1 0,8-62 0,-4 80 591,1 0 0,2 1 0,0 0-1,17-40 1,-23 63-411,1 0 0,0-1 0,-1 1 0,1 0 0,1 0 0,-1 0 0,0 0 0,0 0 0,1 0 0,-1 0 0,1 0 0,-1 1 0,1-1 0,0 0 0,0 1-1,0 0 1,0-1 0,0 1 0,0 0 0,0 0 0,0 0 0,0 0 0,0 0 0,1 1 0,-1-1 0,0 1 0,1-1 0,-1 1 0,0 0 0,1 0 0,-1 0 0,0 0 0,1 1 0,-1-1 0,0 0 0,1 1 0,-1 0 0,0-1 0,4 3 0,0 0-24,0 0 0,0 1 0,0 0 0,-1 0 0,0 1 0,1 0 1,-1-1-1,-1 2 0,1-1 0,-1 0 0,0 1 0,5 8 0,-7-10-10,0 1 0,0-1-1,0 0 1,0 1 0,-1 0 0,1-1 0,-1 1-1,0 0 1,-1-1 0,1 1 0,-1 0-1,0 0 1,0 0 0,0 0 0,-1-1-1,0 1 1,0 0 0,0 0 0,0-1-1,-1 1 1,0-1 0,0 1 0,0-1 0,-1 0-1,1 0 1,-1 0 0,0 0 0,0 0-1,0 0 1,0-1 0,-1 0 0,0 1-1,0-1 1,1-1 0,-2 1 0,1-1-1,0 1 1,0-1 0,-1 0 0,-7 2 0,4-1-70,1-1 0,-1 0 1,0 0-1,0 0 0,0-1 1,0 0-1,0 0 0,0-1 1,0-1-1,-1 1 0,1-1 1,0 0-1,0-1 0,0 0 1,1 0-1,-1-1 0,0 0 1,1 0-1,-7-5 0,13 8-48,0 0-1,0-1 1,1 1-1,-1-1 1,0 1-1,1-1 1,-1 0-1,0 1 1,1-1-1,-1 1 1,1-1-1,-1 0 1,1 0-1,-1 1 1,1-1-1,0 0 1,-1 0-1,1 0 0,0 1 1,-1-1-1,1 0 1,0 0-1,0 0 1,0 0-1,0 1 1,0-1-1,0 0 1,0-1-1,1 0-495,0 0-1,0 0 1,0 0 0,0 0-1,0 1 1,1-1-1,-1 0 1,1 1-1,-1-1 1,3-1-1,6-8-5514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20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4120,'0'0'1908,"0"0"-640,0 0-211,0 0-18,-6 23 1221,4 4-1639,0-1 1,2 1-1,0-1 1,2 1 0,7 33-1,0 25-340,-2 203 574,-7-268-794,5-135-327,-4 110 250,1-1 1,-1 1 0,1 0-1,0 0 1,1 0 0,-1 1-1,1-1 1,0 0 0,0 1-1,6-8 1,0 2-31,0 0 1,1 1-1,11-10 1,-16 16 39,0-1 0,-1 1 0,1 0-1,0 0 1,1 1 0,-1 0 0,0 0 0,1 0 0,-1 0 0,1 1 0,7-1 0,-12 2 10,1 0 0,0 0 1,-1 0-1,1 0 0,-1 1 1,1-1-1,0 0 0,-1 1 1,1-1-1,-1 1 0,1 0 0,-1-1 1,0 1-1,1 0 0,-1 0 1,0 0-1,2 2 0,-1-1 12,0 0-1,-1 1 0,1-1 1,-1 0-1,0 1 0,0-1 0,0 1 1,0 0-1,0-1 0,-1 1 1,1 0-1,-1-1 0,1 5 1,-1 71 366,-2-64-358,1-1 0,1 1-1,1 0 1,0 0 0,0-1 0,1 1-1,1-1 1,0 1 0,7 16-1,-9-28-69,1 0-34,1-1-1,-1 1 1,0-1 0,1 1 0,-1-1-1,1 0 1,-1 0 0,5 1 0,-6-1-26,4 0-415,0 0-1,0-1 1,-1 1 0,1-1 0,0 0-1,0 0 1,0 0 0,0-1 0,-1 1 0,1-1-1,0-1 1,0 1 0,-1 0 0,1-1-1,4-3 1,8-1-1538,7-2-3459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6:30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0 11216,'0'0'386,"0"0"258,0 0 118,23 11 912,-19-5-1545,1 0 0,-1 1 0,-1-1 0,1 1 0,-1 0 0,0 0 0,-1 0 0,4 14 0,6 61 538,-9-45-513,-3 0 0,-1 0 0,-1 0 0,-2 0 0,-17 68 0,9-60-915,-3-1 1,-1 0-1,-2-1 1,-31 52 0,18-48-8500,6-18 7129,-6 5-102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21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29 3816,'0'0'1788,"0"0"-522,0 0-206,0 0 68,0 0 18,-19-19 3400,15 17-4484,0 0 0,0 1 0,0 0 0,0 0 1,0 0-1,-1 0 0,1 1 0,0 0 0,0 0 0,-1 0 0,1 0 0,0 0 0,0 1 0,0 0 0,0 0 0,0 0 0,-1 0 0,2 1 0,-8 3 1,3-1-8,-1 1 0,2 0 0,-1 1 0,0-1 0,1 2 0,0-1 0,1 1 0,-1-1 0,1 2 0,1-1 0,-1 1 0,1 0 0,1 0 0,-1 0 0,2 1 0,-1 0 0,1-1 0,0 1 0,1 0 0,0 1 0,-2 13 0,4-21-53,0 0 0,0-1 0,0 1 0,0 0 0,0-1 0,1 1 0,-1 0 0,0-1 0,1 1 0,-1 0 0,1-1 0,0 1 0,-1-1 0,1 1 0,0-1 0,0 0 0,0 1 0,0-1 0,0 0 0,3 3 0,-1-2 3,0 0 0,0 0 0,0 0 1,0 0-1,1 0 0,-1-1 0,1 0 0,-1 1 0,6 0 1,-4-1-16,-1 0-1,1 0 1,0-1 0,0 0 0,-1 1 0,1-2 0,0 1 0,0 0 0,-1-1 0,1 0 0,-1 0 0,1 0-1,0-1 1,-1 0 0,7-3 0,-1-3-64,0 0 0,0-1 0,-1 0 0,0-1 0,14-20 0,-21 27 63,0 0-1,0-1 1,-1 1 0,1-1 0,-1 1-1,1-1 1,-1 1 0,0-1 0,-1 0-1,1 0 1,-1 1 0,0-1 0,1 0-1,-2 0 1,1 1 0,0-1 0,-1 0-1,0 0 1,1 1 0,-2-1 0,1 0 0,0 1-1,-1-1 1,-2-4 0,2 4 3,2 3 6,0 0 1,-1 0-1,1 0 0,0 0 1,-1 0-1,1 0 0,-1 0 1,0 0-1,1 0 0,-1 0 1,0 0-1,1 1 0,-1-1 1,0 0-1,0 0 1,0 1-1,1-1 0,-1 1 1,0-1-1,0 0 0,0 1 1,0 0-1,0-1 0,0 1 1,-3-1-1,3 1-46,1 0-186,0 0-129,0 0-84,0 0-153,0 0-718,0 0-2357,0 0 176,0 0-2667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21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4088,'0'0'1928,"0"0"-400,0 0 96,0 0 53,0 0-258,0 0-299,0 0-372,0 0-164,-6 12 116,3 0-565,0 0 0,1 0 1,1 0-1,0 0 0,0 1 1,2-1-1,2 23 0,-2-15-42,9 102 245,0 7-507,-8-42-4075,-4-89-409,-5-2 3581,5 3-63,-9-8-4513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21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4080,'0'0'1960,"0"0"-248,1-12 2454,3 8-3993,1 0 0,-1 0 0,0 0 0,1 0 0,0 1 1,0 0-1,0 0 0,0 1 0,0-1 0,1 1 0,-1 0 0,1 1 0,6-2 0,7-1-220,-1 0 1,38 0-1,-1 3-966,29 8-6235,-48 0 1316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2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77 3728,'0'0'1755,"0"0"-526,-4-20 1795,2 16-2728,1 0-1,-1 0 1,0 1 0,1 0 0,-2-1 0,1 1 0,0 0 0,-1 0-1,1 0 1,-1 0 0,0 0 0,0 1 0,0-1 0,-1 1 0,-5-4 0,6 5-246,1 1 0,0-1 1,-1 0-1,1 1 0,-1-1 1,1 1-1,-1 0 0,1 0 1,-1 0-1,1 0 0,0 1 1,-1-1-1,1 1 0,-1-1 1,1 1-1,-1 0 0,1 0 1,0 0-1,0 0 0,0 0 1,-1 0-1,1 1 0,0-1 1,0 1-1,1-1 1,-3 3-1,-6 8 33,1-1 1,0 1-1,1 0 1,0 1-1,1 0 1,0 0-1,2 1 1,-1-1-1,1 1 1,1 1-1,1-1 1,0 0-1,1 1 1,0 0-1,1-1 1,1 1-1,0 0 1,4 22-1,-4-33-78,1-1 0,0 1-1,0 0 1,1 0-1,-1 0 1,1-1 0,0 1-1,0-1 1,0 1-1,0-1 1,0 0-1,1 1 1,0-1 0,-1-1-1,1 1 1,0 0-1,1-1 1,-1 1 0,0-1-1,1 0 1,-1 0-1,1 0 1,-1-1 0,1 1-1,0-1 1,0 0-1,0 0 1,0 0-1,0-1 1,0 1 0,0-1-1,0 0 1,0 0-1,0-1 1,0 1 0,0-1-1,0 0 1,0 0-1,-1 0 1,8-3-1,-2 1-16,1-1 0,-1-1-1,0 0 1,-1 0-1,1 0 1,-1-1-1,0-1 1,0 1-1,-1-1 1,0 0-1,0-1 1,-1 0-1,0 0 1,0 0 0,-1-1-1,0 0 1,0 0-1,-1 0 1,0 0-1,-1-1 1,0 0-1,-1 1 1,1-1-1,-2 0 1,1-12-1,-2 22 13,0-3-1,0 1 0,0-1 0,0 1 0,0-1 0,-1 1 0,1 0 0,-1-1 0,0 1 0,0 0 0,0-1 0,0 1 0,0 0 0,-2-4 0,-1-1-1,2 6 1,1 0-1,-1 0 1,0 0-1,0 0 1,0 0-1,0 0 1,0 0-1,0 1 0,0-1 1,0 1-1,0 0 1,0-1-1,0 1 1,0 0-1,-1 0 0,-2 1 1,2-2-10,-5 1-122,-1 0 0,1 1 0,0-1 0,-1 1 0,1 1 0,0 0 0,0 0 1,0 0-1,0 1 0,0 1 0,-8 3 0,-21 23-8649,26-19 1941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23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21 1280,'0'0'716,"0"-18"2801,0 15 5184,0 625-6436,0-620-2235,0-2-13,0 0-8,0 0-10,1-11-97,1-1-37,0 0 0,2 0 0,-1 1 0,1-1 0,1 1 1,0 0-1,7-11 0,-10 20 27,19-25-107,-18 24 218,-1 0-1,1 0 0,-1 0 1,1 0-1,0 1 0,0-1 1,0 1-1,0 0 0,1 0 1,-1 0-1,1 0 1,-1 1-1,1-1 0,-1 1 1,1 0-1,0 0 0,0 0 1,0 1-1,-1-1 0,1 1 1,0 0-1,0 0 0,0 0 1,0 0-1,6 2 1,7 1 100,0 1 1,0 0 0,-1 2 0,22 8-1,-31-10-60,0 0 0,0 1 0,-1-1 0,1 1 0,-1 1 0,0-1 0,0 1 0,-1 0 0,0 0 0,0 1 0,6 10 0,-7-9-10,0-1 1,-1 0-1,0 1 0,0 0 1,-1-1-1,0 1 0,0 0 0,-1 1 1,0-1-1,-1 0 0,1 0 1,-3 15-1,2-18-18,-1 0 0,0 0 0,0 0-1,-1 0 1,1 0 0,-1-1 0,0 1 0,0-1 0,-1 1 0,0-1 0,1 0-1,-1 0 1,-1 0 0,1 0 0,0 0 0,-1-1 0,0 1 0,0-1 0,0 0-1,0 0 1,-7 3 0,-1-1 1,0-1 0,1-1 0,-2 0 0,1 0 0,0-1 1,-1 0-1,1-1 0,0-1 0,-1 0 0,1-1 0,-1 0 0,-19-5 0,10 1-77,1-1-1,-1-1 1,1-1 0,1-1 0,0 0-1,-21-14 1,39 21-157,2 2-22,0 0-160,0 0-108,0 0-98,2-2-236,0 0 0,0 0 0,1 0-1,-1 1 1,1-1 0,-1 0 0,1 1 0,5-2 0,-5 1-288,14-6-4851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23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2760,'0'0'1284,"0"0"-343,0 0 18,0 0 10,0 0-192,0 0-42,0 0 176,0 0-90,0 0 27,0 0 13,0 0-201,0 0-50,0 0-22,11 23 454,-9-7-851,-1 0 0,0 0 0,-1 0 1,-3 19-1,1 42 192,3-71-375,0 1 0,0 0 0,0 0 0,1-1 0,0 1 1,1-1-1,-1 1 0,1-1 0,4 7 0,-6-11-4,0 0-9,0-1 0,-1 1 0,1 0 1,0-1-1,0 1 0,0-1 0,0 1 0,0-1 0,0 0 0,0 1 1,0-1-1,1 0 0,-1 0 0,0 0 0,1 0 0,-1 0 0,1 0 1,-1 0-1,1 0 0,-1-1 0,1 1 0,0-1 0,0 1 0,-1-1 1,1 1-1,0-1 0,-1 0 0,1 0 0,0 0 0,3 0 1,-3-2-37,0 1 0,-1 0 0,1 0 1,0-1-1,-1 1 0,1-1 1,-1 1-1,1-1 0,-1 1 0,0-1 1,2-2-1,-1 1-61,8-12-1715,0 0 1,13-31-1,-8 16-3251,-6 15 145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24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2600,'0'0'1336,"0"0"157,0 0-34,0 0-229,0 0 70,0 0 0,0 0-302,0 0-148,-10 23 1148,10-11-1855,-1 0 0,2 1 0,-1-1 0,2 0 0,0 1 0,0-1 0,1 0 0,0 0 0,10 21 0,8 35 88,8 52 130,14 72 97,-37-156-369,-1 1 0,-2 0 1,-3 45-1,0-76-78,-1 0 1,1 0 0,-2-1-1,1 1 1,0-1-1,-1 1 1,0-1 0,-1 0-1,1 0 1,-1 0 0,-5 8-1,7-11-8,0-1 1,0 0-1,0 0 0,0 0 0,0 0 1,-1 0-1,1-1 0,0 1 0,0 0 0,-1 0 1,1-1-1,-1 1 0,1-1 0,0 1 1,-1-1-1,1 0 0,-1 1 0,1-1 1,-2 0-1,0 0-2,1-1 0,0 0 0,0 1 0,0-1 0,0 0 0,-1 0 0,1 0 0,0 0 0,1 0 0,-1 0 0,0-1 0,0 1 0,0-1 0,1 1 0,-1-1 0,-1-2 0,-4-5-53,0 0 0,1 0 0,0 0 0,1-1 0,0 0 0,0 0 0,1-1 0,1 1 0,-5-21 0,5 13-104,0 1 0,2-1 0,0 0 0,1 0 0,3-25 0,-2 32-53,2 1-1,-1-1 0,2 1 0,-1 0 1,1 0-1,1 1 0,0-1 1,9-13-1,7-6-2952,29-31 0,-36 43 1061,14-15-3745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24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4584,'0'0'2169,"0"0"-346,0 0 291,0 0-358,-5 24 955,-1 29-1723,2 1 0,5 82 0,1-43-768,1 52-536,-3-143-63,0-2-76,0 0-46,0 0-167,-1-2-140,-3-2-680,1-2 1,-1 1-1,1 0 0,1 0 1,-5-11-1,1-1-4792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24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4080,'0'0'1958,"0"0"-334,0 0-97,0 0 17,10-10 449,-5 6-1788,0 1 0,0 0 0,1 0 0,0 0-1,-1 1 1,1 0 0,0 0 0,0 0 0,11-1-1,62-4 6,-50 5-172,127-5-2213,-52 7-5003,-63 0 1517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25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337 14 4024,'0'0'1912,"-45"-5"4836,23 1-6008,0 2 1,1 0 0,-1 2 0,-43 4 0,59-3-703,0 0 1,0 0 0,0 1 0,0 0 0,1 1 0,-1-1 0,0 1-1,1 0 1,0 0 0,0 1 0,0-1 0,0 1 0,1 0 0,-1 1 0,1-1-1,0 1 1,-4 6 0,2-3-11,1 0 0,1 1 0,-1 0-1,1-1 1,0 2 0,1-1 0,0 0-1,1 1 1,0-1 0,-1 12 0,3-18-27,-1-1 0,1 1-1,-1-1 1,1 1 0,0 0 0,0-1 0,1 1 0,-1-1 0,0 1 0,1-1 0,0 1 0,-1-1-1,1 1 1,0-1 0,0 1 0,1-1 0,-1 0 0,0 0 0,1 0 0,-1 0 0,1 0 0,0 0-1,-1 0 1,1 0 0,0 0 0,0-1 0,1 1 0,-1-1 0,0 0 0,0 1 0,1-1 0,-1 0-1,0 0 1,1-1 0,-1 1 0,1 0 0,4 0 0,-1-1-49,0 0-1,0 0 1,0-1 0,0 0 0,0 0 0,0 0-1,0-1 1,0 1 0,-1-1 0,1-1 0,-1 1-1,1-1 1,-1 0 0,0 0 0,7-7-1,0 0-182,-1-1 0,-1 0 0,0 0 0,14-22 0,-20 27 184,0-1 0,0 0 0,-1 0 0,0 0-1,0 0 1,0-1 0,-1 1 0,0-1-1,-1 0 1,1-13 0,-2 20 87,0 1 49,0 0 87,0 0-6,0 0 35,0 0 40,0 0-73,0 0-21,0 0 12,0 0-36,0 0-24,0 0 38,2 1-105,0 1-1,0 0 0,0 0 0,-1 0 0,1 1 0,-1-1 0,1 0 0,-1 1 0,1 2 0,0-2 13,6 13 35,-1 1 0,-1-1-1,7 29 1,-10-31-79,1 0 1,1 0-1,0-1 1,0 0-1,14 23 0,-18-35-35,0 0 0,0 0 0,0 0 0,0-1 0,0 1 0,0-1 0,0 1 0,0 0 0,0-1 0,0 0 0,0 1 0,0-1 0,0 0 0,0 1 0,0-1 0,0 0 0,1 0 0,-1 0 0,0 0 0,0 0 0,0 0 0,0 0 0,0-1 0,0 1 0,1 0 0,-1 0 0,0-1 0,0 1 0,0-1 0,0 1 0,0-1 0,1-1 0,2 0-273,-1 0 1,1 0-1,-1-1 0,1 1 1,-1-1-1,5-6 0,9-18-7166,-8 11 578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7:06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50 3584,'0'0'192,"0"0"84,0 0-39,0 0-79,0 0-58,6-30 6546,-7 29-6508,1-1 0,-1 1 0,0 0 0,1 0 0,-1 0 1,0 0-1,0-1 0,0 1 0,0 1 0,0-1 0,-1 0 0,1 0 0,0 0 0,0 0 0,0 1 0,-1-1 1,1 1-1,0-1 0,-1 1 0,1-1 0,0 1 0,-1 0 0,1 0 0,-1 0 0,1-1 0,-1 1 0,-1 1 1,3-1-70,-2 0-42,1 0 0,0 0 0,0 0 0,0 0 0,-1 0 0,1 0 0,0 1 0,0-1 0,0 0 0,-1 1 1,1-1-1,0 1 0,0 0 0,0-1 0,0 1 0,-1 1 0,-29 36 230,20-25-181,1-1 1,1 1-1,-9 15 1,16-24-66,1-3-8,0 1 0,0-1 0,0 1 0,1-1 0,-1 1 0,0-1 1,1 1-1,-1-1 0,1 1 0,0 0 0,-1-1 0,1 1 0,0 0 1,0-1-1,0 1 0,0 0 0,0-1 0,1 1 0,-1 0 0,1-1 1,-1 1-1,1 0 0,-1-1 0,1 1 0,0-1 0,-1 1 0,1-1 1,0 0-1,2 3 0,1 1 5,1 0 0,-1-1 1,1 0-1,0 0 0,0 0 0,0 0 1,1-1-1,-1 0 0,1 0 1,0 0-1,0-1 0,0 0 0,0 0 1,0 0-1,0-1 0,1 0 0,-1 0 1,0-1-1,12 0 0,62-13-73,-78 12 21,1 1-1,-1-1 1,0 0 0,0 0 0,1 0 0,-1 0-1,0 0 1,0 0 0,3-3 0,5-4-3368,0 1-7332,-6 4 8993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25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62 3192,'0'0'1552,"0"0"-178,0 0-120,0 0-1,0 0 182,0 0-217,0 0-94,0 0-14,0 0-238,0 0-295,0 0-173,-6 11 111,3-2-415,1 0 1,-1 0 0,1 1-1,1-1 1,0 1 0,0 13 0,4 63 193,-1-58-170,3 71 156,26 244 275,-31-341-559,0-5-60,3-15-97,-1 0 0,-1 0 0,-1 0-1,-3-33 1,0-8-158,-2-53-28,2 75 274,1 0 1,2 0 0,2 0 0,11-68 0,-10 94 88,0 0 1,1 0-1,1 1 1,-1-1-1,2 1 1,-1 0-1,1 1 1,13-15-1,-16 19 4,2 0 0,-1 1 0,1 0 0,-1 0 0,1 0 0,0 1 0,1-1 0,-1 1 0,0 1 0,1-1 0,0 1 0,-1 0 0,1 0 0,0 0 0,0 1 0,0 0 0,8 0 0,-3 0 39,0 1 1,0 1 0,0 0-1,0 0 1,0 1 0,-1 1-1,1 0 1,-1 0 0,1 1-1,-1 0 1,16 9 0,-24-10-35,1-1 0,0 1 1,-1 0-1,1-1 0,-1 1 1,0 0-1,0 0 0,0 1 1,0-1-1,-1 0 0,1 1 1,-1-1-1,0 1 0,0-1 1,0 1-1,0-1 0,-1 1 1,1 0-1,-1-1 0,0 1 1,0 0-1,0-1 0,-1 1 1,0 4-1,-1 2 8,0-1 1,0 0-1,-1 0 0,0 0 1,0 0-1,-1-1 0,0 1 1,-9 11-1,7-12-20,0-1 1,-1 1-1,1-1 0,-2-1 0,1 1 0,-1-1 1,0-1-1,0 0 0,-1 0 0,0 0 1,0-1-1,0 0 0,-18 4 0,20-6-96,0-1-1,0 1 1,0-2-1,0 1 0,0-1 1,0 0-1,0-1 1,0 1-1,0-1 0,0-1 1,0 1-1,0-1 1,0-1-1,0 1 0,1-1 1,-1 0-1,1-1 1,0 1-1,-11-9 0,14 9-222,0 0 0,0 0-1,1 0 1,-1 0 0,0 0-1,1 0 1,0-1-1,-3-4 1,0-19-6680,5 15 130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26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376 23 2472,'0'0'1263,"0"0"93,0 0 2,0 0-95,0 0 134,0 0 226,-12-2 934,-29-5-1368,0 1 0,-72 1-1,104 4-1138,0 1-1,0 1 1,-1 0-1,1 0 1,0 1-1,0 0 0,0 0 1,-12 6-1,16-5-26,1 0 0,-1 0-1,1 0 1,0 0-1,0 1 1,0-1 0,0 1-1,1 0 1,0 1-1,-1-1 1,1 0 0,1 1-1,-1 0 1,1-1 0,0 1-1,-2 6 1,0 0-5,1 0 1,1 0-1,0 0 0,0 0 1,1 1-1,1-1 1,0 0-1,0 1 0,1-1 1,0 0-1,1 0 1,1 0-1,0 0 0,7 18 1,-9-26-18,0-1 0,1 1 1,-1-1-1,1 0 0,-1 0 1,1 0-1,0 0 0,0 0 1,0 0-1,0 0 0,0 0 1,0-1-1,0 1 0,1-1 1,-1 0-1,0 1 0,1-1 1,-1 0-1,1-1 0,5 2 1,-3-1-18,-1-1 0,1 0 0,0 0 0,0-1 0,-1 0 1,1 1-1,0-2 0,-1 1 0,1 0 0,-1-1 0,6-2 1,-1-1-57,1 0 0,-2-1 0,1 1 0,-1-2 0,1 1 0,-2-1 0,1 0 0,-1-1 0,0 0 0,9-13 0,-13 15 54,-1 0 0,0-1 0,1 0 0,-2 1 0,1-1 0,-1 0 0,0 0 0,-1 0 0,1 0 0,-1 0 0,-1 1 0,0-1 0,1 0 0,-2 0 0,1 0 0,-1 1 0,0-1-1,-1 0 1,1 1 0,-1 0 0,-1 0 0,1 0 0,-8-9 0,10 13 82,1 2 21,0 0-15,40-19-9,-26 13-33,0 1 0,1 0-1,0 1 1,0 1 0,0 1 0,0 0-1,0 0 1,1 2 0,-1 0 0,23 3-1,-36-2-8,0 0 0,0 0 0,0 0 0,0 0 0,0 1 0,0-1 0,0 1 0,0-1 0,-1 1 0,1 0 0,0-1-1,-1 1 1,0 0 0,1 0 0,-1 0 0,0 0 0,0 1 0,0-1 0,0 0 0,-1 0 0,1 1 0,0 3-1,2 4 75,-2 0-1,1 0 0,-1 19 0,-1-1 57,-2-1 0,-1 0-1,-10 45 1,43-147-778,-21 50 350,-5 10 137,2-1-1,0 1 1,1 0-1,0 1 1,16-25-1,-20 36 202,0 1-1,1-1 1,-1 1-1,0 0 1,1 0-1,-1 0 1,1 0-1,0 1 1,7-3-1,-10 4-40,1 1 29,0 0-1,-1 0 0,1 1 1,0-1-1,-1 0 0,1 1 1,-1-1-1,1 1 0,-1 0 1,1 0-1,-1-1 0,1 4 1,5 10 66,0 1-1,-2-1 1,0 1 0,-1 0 0,0 1 0,2 27-1,6 28-167,-11-69-159,-1-3-125,0 0-197,17-7-2895,-12 5-2732,-5 2-1881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37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0 174 1680,'0'0'860,"0"0"115,0 0 163,0 0 15,0 0-171,0-9 862,0-132 1809,0 154-3254,4 105 2229,6 252-1935,-12-283-176,3-393-607,0 278 36,2-1 0,7-31 0,-7 46 40,1-1 0,0 1 0,1 0-1,0 0 1,15-24 0,-16 31 9,1 0 0,1 0 0,-1 1 0,1-1 0,0 1 0,1 1 0,0-1 0,-1 1 0,1 1 0,1-1 0,-1 1 0,16-6 0,-22 10-59,-1 0-72,0 0-47,0 0-130,0 0-73,0 0-35,0 0-711,0 0-2535,0 0 122,0 0-2720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37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0 310 3736,'0'0'1770,"0"0"-502,0 0-321,0 0 150,23-12 2213,5-3-2951,-1-2 1,0-1 0,-2-1-1,0-2 1,-1 0 0,-1-1-1,-2-2 1,33-43 0,-52 64-354,1-1 1,-1 0-1,0 0 1,0 0-1,0-1 0,-1 1 1,1 0-1,-1-1 1,0 1-1,0-6 1,-1 8 25,-2 0 14,-5-1-1,0 0 0,-1 0 1,1 1-1,-1 0 0,1 0 0,-1 1 0,0 0 0,0 0 0,0 0 1,1 1-1,-1 1 0,0-1 0,0 1 0,1 1 0,-1-1 0,0 1 0,1 1 1,-1-1-1,1 1 0,0 0 0,0 1 0,0 0 0,1 0 0,-1 0 1,1 1-1,-6 6 0,8-7-30,2 1 0,-1-1 0,0 1 0,1 0 0,0-1 0,0 1 0,0 0 0,1 0 0,0 0 1,0 1-1,0-1 0,1 0 0,-1 0 0,1 0 0,1 6 0,-1-1 8,1-1 0,0 1 1,1-1-1,0 0 0,0 0 0,1 0 0,6 15 0,-6-18-17,1-1 0,-1 1-1,1-1 1,0 0-1,0 0 1,1 0-1,-1-1 1,1 1-1,0-1 1,0 0-1,1 0 1,-1-1-1,1 0 1,0 0-1,0 0 1,0-1 0,0 1-1,0-1 1,0-1-1,1 1 1,7 0-1,0-1-310,0-1 0,0 0 0,1-1 1,-1-1-1,0 0 0,0-1 0,0 0 0,22-9 0,27-12-7176,-31 10 433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38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42 3760,'0'0'1790,"0"0"-392,0 0-286,0 0 225,0 0 67,0 0-331,-2-2-81,-4-3-594,-1-1 0,1 1 0,-1 1 0,0-1-1,0 1 1,0 1 0,-9-4 0,14 7-225,2 0-46,-10 8 7,7-4-130,-1 1 0,1-1 0,0 0 0,0 1 0,0-1-1,1 1 1,0 0 0,0 0 0,0 0 0,0 0-1,1 0 1,0 0 0,0 0 0,0 1 0,1-1 0,0 0-1,0 1 1,0-1 0,2 10 0,-1-8-1,1 0 1,-1-1 0,1 1-1,1 0 1,0 0-1,-1-1 1,2 0 0,-1 1-1,1-1 1,0 0-1,0-1 1,1 1 0,10 9-1,26 15 3,-32-25-4,0 1 0,0 0 0,-1 0 0,0 1 0,-1 0 0,1 1 0,10 14-1,-17-20 2,0 0 0,0 0 0,0 0-1,-1 0 1,1 0 0,-1 0-1,1 0 1,-1 0 0,0 0 0,0 0-1,0 0 1,0 0 0,0 0-1,0 0 1,-1 0 0,1 0 0,-1 0-1,1 0 1,-1 0 0,0 0-1,0-1 1,0 1 0,0 0 0,0 0-1,0-1 1,0 1 0,0 0 0,-1-1-1,1 0 1,-1 1 0,1-1-1,-1 0 1,1 1 0,-1-1 0,-2 1-1,-8 6 33,-1-1-1,0 0 0,-25 9 1,25-11-23,4-2-95,-1 0 0,0 0 0,1-1 0,-1 0 0,0-1 0,-1 0-1,1-1 1,-11-1 0,7 1-1008,36-19-7803,-8 11 2756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38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3984,'0'0'1864,"0"0"-538,0 0-66,0 0 108,0 0-258,0 0-236,0 0-304,0 0-57,0 0 75,-1 12 300,-2 45-326,-3 190-144,6-246-457,0 1-1,0-1 1,1 1 0,-1-1 0,0 0 0,1 1-1,-1-1 1,0 0 0,1 0 0,-1 1-1,1-1 1,0 0 0,-1 0 0,2 1 0,-1-1-240,-1-1 0,1 1 0,0-1 0,0 1 0,-1-1 0,1 0 0,0 1 0,0-1 0,0 0 0,-1 0 0,1 0 0,0 1 0,0-1 0,0 0 0,0 0 0,-1 0 0,1 0 0,0 0 1,0-1-1,0 1 0,0 0 0,-1 0 0,1-1 0,0 1 0,0 0 0,-1-1 0,1 1 0,0 0 0,0-1 0,0 0 0,13-8-5802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39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5544,'0'0'2768,"0"0"-568,0 0-296,0 0-616,0 0-640,0 0-320,0 0-208,0 0-96,0 0-8,0 0-8,1 10-40,8 2-288,0-1-304,4-1-760,-1 7-2888,2-2 2216,0 3-4096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39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 5152,'0'0'2442,"0"0"-543,0 0-174,0 0-127,0 0-568,0 0-384,8-13 180,1 6-807,1 0-1,0 1 0,0 0 1,1 1-1,-1 0 1,1 1-1,0 0 0,1 1 1,-1 0-1,1 1 1,-1 0-1,1 1 0,0 0 1,13 1-1,-15 1-6,-8-1-5,11 28 17,-11-24-10,-1 0-1,1 0 1,-1 0 0,-1 0 0,1 0-1,0 0 1,-1 0 0,0 0 0,0 1 0,0-1-1,-1 0 1,1 0 0,-1 0 0,-1 4-1,-2 2 37,-1 0-1,0-1 0,0 0 1,-9 12-1,9-15-30,-43 70 316,21-32 173,-36 45 1,62-89-501,1 0 1,0 0-1,0 1 1,-1-1-1,1 0 1,0 1-1,0-1 1,-1 0-1,1 1 1,0-1-1,0 1 1,0-1-1,0 0 1,0 1-1,0-1 1,-1 1-1,1-1 0,0 0 1,0 1-1,0-1 1,0 1-1,0-1 1,1 0-1,-1 1 1,0-1-1,0 1 1,0-1-1,0 0 1,0 1-1,0-1 1,1 1-1,12 7 78,26 0-109,-33-7 50,6 1-98,-1-1 0,0 0 0,1-1 0,-1 0 0,0 0 1,0-2-1,12-1 0,-9-1-1151,-1 1 1,24-11-1,-9 8-6108,-15 6 1078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39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0 184 3736,'0'0'1786,"0"0"-359,0 0-10,0 0 77,0 0-216,0 0-146,23 0 1220,-10 0-2309,1-1 0,-1 0 0,0-1 0,0 0 0,1-1 0,-1 0 0,-1-1 0,1-1 0,-1 0 0,1-1 0,-2 0 0,1-1 0,-1 0 0,0-1 0,0 0 0,18-19 0,-27 26-30,-1 0 0,0-1 0,0 1 0,0-1 0,0 1 0,0-1 0,0 1 1,0-1-1,0 0 0,0 1 0,-1-1 0,1 0 0,-1 1 0,1-1 0,-1 0 0,0 0 0,0 0 0,0 0 1,0 1-1,0-1 0,0 0 0,0 0 0,-1 0 0,1 0 0,0 1 0,-1-1 0,0 0 0,1 0 0,-1 1 0,0-1 1,0 1-1,0-1 0,0 1 0,0-1 0,0 1 0,-1-1 0,1 1 0,-2-1 0,0-1 58,-1 0-1,0 1 1,0-1 0,0 1-1,0 0 1,0 0-1,0 1 1,0-1 0,-1 1-1,1 0 1,-1 0-1,1 1 1,-1-1 0,-6 1-1,5 1-21,1 0 0,-1 0 0,0 1 0,1-1 0,0 2 0,-1-1 0,1 0 0,0 1 0,0 0 0,0 0 0,1 1 0,-1-1 0,1 1 0,-1 0 0,1 0 0,1 0 0,-1 1 1,0-1-1,1 1 0,0 0 0,0 0 0,1 0 0,-3 8 0,2-7-11,0 0 1,1 0 0,0 0 0,1 0-1,-1 1 1,1-1 0,1 0 0,-1 1 0,1-1-1,0 1 1,0-1 0,1 1 0,0-1-1,0 0 1,0 0 0,1 1 0,0-1-1,0 0 1,1 0 0,6 11 0,-5-13-32,0 0 1,0 0 0,1 0 0,0 0-1,0-1 1,0 1 0,0-1 0,0 0-1,1-1 1,-1 0 0,1 1 0,0-2-1,0 1 1,8 1 0,1-1-26,0 0 1,0 0-1,0-1 0,25-3 1,-31 1-84,1-1 0,-1 0 0,1 0 0,-1-1 0,0 0 1,0-1-1,0 0 0,13-9 0,2-3-2196,34-30-1,-44 34 313,-5 1-2020,-2 0-3435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40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262 109 4368,'0'0'2020,"-9"-10"-30,5 4-1816,1 0 0,-1 0 0,1 0 0,0-1 0,1 1 0,-3-8 0,-2-7 872,4 19-771,0-1-1,0 1 0,0 0 0,0 0 1,0 0-1,0 1 0,0-1 0,0 1 1,-1-1-1,1 1 0,-7-1 0,9 2-131,-4-1-63,0 0 1,0 0-1,-1 0 1,1 1 0,0 0-1,0 0 1,0 0 0,-1 1-1,1 0 1,0 0-1,0 0 1,0 1 0,0-1-1,0 1 1,1 1 0,-1-1-1,0 0 1,1 1 0,0 0-1,0 0 1,0 0-1,0 1 1,0 0 0,0-1-1,-5 9 1,3-4-28,0 0 0,1 1 0,0-1 0,1 1 0,0 0 0,0 0 0,1 0 0,0 0 0,0 1 0,1 0 0,0-1 0,0 18 0,2-25-33,0 1 0,0 0 0,0 0 0,1 0 0,-1 0 0,1-1 0,0 1 0,0 0 1,0 0-1,0-1 0,0 1 0,0-1 0,1 1 0,-1-1 0,1 1 0,0-1 0,0 0 0,0 0 0,3 3 0,-1-2-9,0-1-1,1 1 0,-1-1 0,1 0 0,0 0 0,-1 0 1,1-1-1,0 1 0,0-1 0,8 0 0,8 3 20,-15-3-67,0 0 1,0 0 0,0 0-1,0-1 1,11 0-1,-15-1 2,0 1 0,-1-1-1,1 1 1,0-1 0,0 0-1,-1 1 1,1-1 0,-1 0-1,1 0 1,-1 0 0,1 0-1,-1 0 1,0-1 0,1 1-1,-1 0 1,0-1 0,0 1-1,0-1 1,0 1 0,0-1-1,0 1 1,-1-1 0,1 0-1,0-1 1,10-42-984,-5-25-4941,-3 36 2783,0-5-2961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8T09:18:22.8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 23,'0'-1,"0"0,0 1,0-1,0 0,0 0,0 0,0 0,0 0,0 0,0 1,-1-1,1 0,0 0,-1 0,1 1,0-1,-1 0,1 0,-1 1,1-1,-1 0,0 1,1-1,-1 1,-1-2,-22 1,7 1,9 0,8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40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5264,'0'0'2578,"0"0"-152,0 0-37,0 0-574,0 0-898,0 0-322,0 0-123,0 0-19,0 0 1,1 2-78,4 9-221,-1 1 0,0 0-1,-1-1 1,0 1 0,-1 0-1,0 0 1,-1 1-1,0 23 1,1 10 56,33 372 184,-18-343-3294,-17-74 1486,0-1-2055,0 0-665,0 0-3683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49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45 3088,'0'0'1464,"0"0"-306,0 0-63,0 0-176,0 0-53,0 0 200,0 0-197,0 0-93,0 0-13,-5 11 279,2 3-802,0-1-1,1 1 1,1 0 0,0 0-1,0 0 1,1-1-1,4 22 1,-2 12-82,8 384 821,-1-312-859,-9-170-709,-5-165-9845,-3 102 7112,4-2 3738,2-115 8611,2 229-8899,1 0 0,-1 0 0,0 0 0,1 0 0,0 0 0,-1 0 0,1 0-1,0 0 1,0 1 0,0-1 0,0 0 0,0 0 0,0 1 0,1-1 0,-1 1 0,0-1 0,1 1-1,0 0 1,-1-1 0,1 1 0,-1 0 0,1 0 0,0 0 0,0 0 0,0 1 0,0-1 0,0 0-1,2 0 1,8-2-189,0 0-1,0 1 1,19-1-1,-22 2 310,-6 1-237,0 0 0,0 0 0,-1 0 0,1 0 1,0 0-1,-1 1 0,1-1 0,0 1 0,-1 0 0,1 0 0,-1 0 1,1 0-1,-1 0 0,0 1 0,1-1 0,-1 1 0,3 2 0,-1 0 10,-1 0 0,1 0 0,-1 0 0,0 1-1,0-1 1,0 1 0,0 0 0,2 6 0,0 5 53,0 1 0,-1-1-1,0 1 1,2 26 0,-5-29-2,0-1 1,0 1-1,-2 0 0,0-1 1,0 1-1,-7 26 0,7-35-61,-1 0 0,0 0 0,-1 0 0,1 0 0,-1-1 0,0 1-1,0-1 1,0 0 0,-1 0 0,1 0 0,-1 0 0,0 0 0,0-1 0,0 0-1,-1 0 1,1 0 0,-1 0 0,0-1 0,1 0 0,-1 0 0,-6 2-1,8-3-28,-1 0 0,0 0-1,1 0 1,-1-1-1,0 1 1,0-1 0,1 0-1,-1 0 1,0 0-1,0-1 1,1 1 0,-1-1-1,0 0 1,1 0-1,-1 0 1,1 0 0,-1-1-1,1 1 1,-1-1-1,1 0 1,0 0 0,0 0-1,0-1 1,-3-2-1,3 2-286,1 0-1,0 0 1,0 0-1,0-1 1,0 1-1,1 0 0,-1-1 1,1 1-1,0-1 1,0 1-1,0-1 1,1 0-1,-1 1 1,1-1-1,0 0 1,0-6-1,0 7-278,1 1-1,-1-1 1,1 1-1,0 0 1,-1-1 0,1 1-1,0 0 1,0-1 0,3-3-1,5-7-4500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50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2944,'0'0'1424,"0"0"-230,0 0-90,0-25 2116,0 19 2714,14 92-5724,-4 1 0,-4 0 1,-4 0-1,-12 129 0,5-190-175,2-36 27,5-43-151,-1 49 71,24-108-331,-21 100 335,0 0 0,1 0 0,0 0 0,0 1 0,1 0 0,1 0 0,8-9-1,-15 19 18,1 0 0,0 1-1,-1-1 1,1 0-1,0 1 1,0-1 0,0 1-1,0-1 1,-1 1-1,1-1 1,0 1 0,0 0-1,0-1 1,0 1-1,0 0 1,0 0 0,0 0-1,0 0 1,0-1-1,0 1 1,0 1 0,0-1-1,0 0 1,0 0-1,0 0 1,0 0 0,0 1-1,0-1 1,0 1-1,0-1 1,0 0 0,-1 1-1,1-1 1,2 2-1,0 1 12,0-1 0,0 0-1,-1 1 1,1 0 0,0 0-1,-1 0 1,3 4 0,6 13 46,-2 1 1,0 0 0,-2 1-1,0-1 1,4 26 0,0-2-39,3 38-13,-14-81-153,0-2-88,0 0-197,0 0-113,25 5-4810,-9-5 1649,1 0-2882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50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249 134 3584,'0'0'1703,"7"-23"2218,-5 20-3601,-1-1 0,0 0 0,0 0-1,0 1 1,0-1 0,-1 0 0,1 0 0,-1 0 0,0 0 0,0 0 0,-1 0 0,1 0 0,-1 0 0,0 0 0,0 0 0,0 1 0,0-1 0,-3-4 0,3 6-277,-1-1 1,1 1 0,-1 0 0,0 0 0,0-1 0,0 1-1,0 1 1,0-1 0,0 0 0,0 0 0,-1 1 0,1-1-1,-1 1 1,1 0 0,-1 0 0,1 0 0,-1 0 0,0 0-1,1 0 1,-1 1 0,0-1 0,0 1 0,0 0 0,1 0-1,-6 1 1,-1-1-17,1 2-1,0-1 1,0 1-1,0 0 1,0 1-1,0 0 1,0 0-1,1 1 1,-1 0-1,1 0 1,0 1-1,0-1 1,1 2-1,-1-1 1,1 1-1,0 0 1,1 0-1,0 0 1,0 1-1,0 0 1,-6 12-1,5-7-12,1-1 0,1 1 1,0 0-1,1 0 0,0 1 0,0-1 0,2 0 0,-1 1 1,2 0-1,-1-1 0,2 1 0,0-1 0,4 24 0,-4-33-12,1 1 0,-1 0-1,0-1 1,1 1-1,0-1 1,0 1-1,0-1 1,0 0-1,0 0 1,1 0-1,-1 0 1,1 0-1,0-1 1,0 1-1,0-1 1,0 0-1,0 0 1,0 0-1,1 0 1,-1 0 0,1-1-1,-1 0 1,1 1-1,0-1 1,-1-1-1,1 1 1,0 0-1,0-1 1,4 0-1,-3 1 0,0-1 1,1-1-1,-1 1 0,0-1 0,0 0 0,0 0 0,0 0 0,0 0 0,0-1 1,0 0-1,0 0 0,-1-1 0,1 1 0,-1-1 0,0 0 0,1 0 0,-1 0 1,0-1-1,-1 0 0,1 1 0,3-6 0,-2 0-6,0-1 0,-1 0 0,0 0 0,0 0 0,-1 0 0,3-18 0,-5 23-31,0 0 1,0 0 0,0 0-1,-1 0 1,0 1 0,0-1-1,-1 0 1,1 0 0,-1 0-1,0 0 1,0 1 0,-1-1-1,1 0 1,-1 1 0,0 0-1,-4-7 1,5 9-203,-7-1-306,6 3-2829,1 0-3658,1 0 1583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51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27 3888,'0'0'1840,"0"0"-450,-8-22 2920,8 22-4246,0-1-1,0 1 1,0 0 0,0 0 0,0 0 0,0 0 0,0 0 0,0-1 0,0 1-1,0 0 1,0 0 0,0 0 0,0 0 0,0 0 0,0-1 0,0 1 0,0 0-1,0 0 1,0 0 0,0 0 0,0 0 0,0 0 0,-1 0 0,1-1 0,0 1-1,0 0 1,0 0 0,0 0 0,0 0 0,0 0 0,-1 0 0,1 0 0,0 0-1,0 0 1,0 0 0,0 0 0,0 0 0,0 0 0,-1 0 0,1 0 0,0 0-1,0 0 1,0 0 0,0 0 0,0 0 0,-1 0 0,1 0 0,0 0 0,0 0-1,0 0 1,0 0 0,0 0 0,0 0 0,-1 0 0,1 0 0,0 0 0,0 0-1,0 1 1,0-1 0,0 0 0,0 0 0,0 0 0,-1 0 0,1 0 0,-5 16 996,-3 29-1654,7-40 973,-4 43-274,2 0 0,1 0 1,3 0-1,14 92 0,-9-120-1186,-6-20 1025,0 0 0,1 0 0,-1 1 0,0-1 0,0 0 0,0 0 0,0 0-1,1 0 1,-1 0 0,0 0 0,0 0 0,0 0 0,0 0 0,1 0 0,-1 0 0,0 0 0,0 0 0,0 0 0,1 0-1,-1 0 1,0 0 0,0 0 0,0 0 0,0 0 0,1 0 0,-1 0 0,0 0 0,0 0 0,0 0 0,0 0 0,1-1 0,-1 1-1,0 0 1,0 0 0,0 0 0,0 0 0,0 0 0,0 0 0,1-1 0,-1 1 0,0 0 0,0 0 0,0 0 0,0 0 0,0-1-1,0 1 1,14-34-6227,-14 32 5933,7-17-6243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51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3856,'0'0'1828,"0"0"-411,0 0-30,0 0 319,0 0-398,0 0-296,0 0-169,0 0-334,0 0-173,13-4 58,31-2-1263,1 2 1,-1 2-1,51 4 1,-14 0-5310,-54-2 1242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52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20 3192,'0'0'1524,"0"0"-312,0 0-108,-22-8 1917,13 5-2611,0 1 0,-1 0 0,1 0 0,0 1 0,-1 0 1,1 1-1,-1 0 0,1 0 0,-1 1 0,1 0 0,0 1 0,-17 5 0,21-5-374,0 0 1,0 1-1,0-1 0,0 1 0,1 0 1,-1 1-1,1-1 0,-1 1 0,1 0 1,0 0-1,1 0 0,-1 0 1,1 1-1,0-1 0,0 1 0,0 0 1,1 0-1,-1 0 0,1 0 0,1 1 1,-1-1-1,-1 10 0,0 0 25,1 0 0,1 0 0,1 0 1,0 0-1,1 1 0,0-1 0,6 23 0,-6-30-53,1-1 0,1 1 0,0-1 0,0 0 1,0 1-1,0-2 0,1 1 0,1 0 0,-1-1 0,1 0 0,0 0 0,0 0 0,1 0 0,0-1 1,0 0-1,10 7 0,-13-11-7,-1 1-1,1-1 1,-1 0 0,1 0-1,-1 0 1,1 0 0,-1 0 0,1-1-1,0 1 1,-1-1 0,1 1 0,0-1-1,0 0 1,-1 0 0,1-1 0,0 1-1,0 0 1,-1-1 0,1 0 0,0 1-1,2-3 1,-1 1 0,0 0 1,0-1-1,0 0 1,-1 0-1,1 0 0,-1 0 1,0-1-1,0 1 1,0-1-1,0 0 1,3-6-1,1-3 2,-1 1 0,-1-1 0,0-1 0,-1 1 0,0-1 0,-1 1 0,2-22 0,-5 27-23,1 0-1,-1-1 1,-1 1-1,0 0 1,0 0-1,0 0 1,-1 0-1,0 0 1,-1 0-1,0 1 1,0-1-1,-5-7 0,6 13-92,0 1 0,1 0 0,-1-1 0,0 1 0,0 0-1,-1 1 1,1-1 0,0 0 0,0 0 0,0 1-1,-1 0 1,1-1 0,0 1 0,0 0 0,-1 0-1,1 0 1,0 0 0,-4 1 0,4-1-1191,2 0-2333,0 0 182,0 0-2626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55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48 3632,'0'0'1711,"0"0"-477,0 0-154,0 0 163,-19-19 2742,9-5-1860,9 20-1043,9 15-1040,0 8 35,0 0-1,-1 1 1,-1 0-1,-1 1 1,-1-1-1,3 36 1,2 5 30,5 34-32,4 20-30,-13-95-40,-5-19-5,1-1-1,-1 1 1,0 0-1,1 0 0,-1 0 1,0 0-1,1 0 1,-1-1-1,1 1 1,-1 0-1,1 0 1,0-1-1,-1 1 0,1 0 1,0-1-1,-1 1 1,1-1-1,0 1 1,0-1-1,-1 1 1,1-1-1,1 1 1,4-4-20,-4 3-31,0-2 1,0 1-1,1 0 0,-1 0 0,0 0 1,0-1-1,-1 1 0,1-1 0,0 0 1,0 0-1,-1 1 0,1-1 0,-1 0 1,0 0-1,0 0 0,1-1 0,-1 1 1,0 0-1,-1 0 0,2-4 0,12-55-2624,-11 42 208,4-18-1331,-2-1-3058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55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4280,'0'0'1929,"0"0"-692,0 0-170,5-22 1934,4 8-1847,-2 14-1662,7 23-3733,-8-10 1842,3 3-3113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56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210 163 2584,'0'0'1249,"4"-23"2172,-3 19-2942,0 0 0,0-1 0,0 1 0,0-1 0,-1 1 0,0-1 0,0 1 0,0-1 0,-1 1 0,1 0 0,-1-1 0,0 1 0,0-1 0,-3-4 0,2 4-268,0 0 0,0 1 0,-1 0 1,0-1-1,0 1 0,0 0 0,0 1 1,-1-1-1,1 0 0,-1 1 0,-7-5 1,9 6-192,-1 0 0,0 0 1,-1 0-1,1 1 1,0 0-1,0-1 1,-1 1-1,1 0 0,0 1 1,-1-1-1,1 1 1,-1-1-1,1 1 1,-1 0-1,1 0 1,-1 0-1,1 1 0,-1-1 1,1 1-1,-1 0 1,1 0-1,0 0 1,-1 1-1,1-1 0,0 1 1,0-1-1,0 1 1,0 0-1,0 1 1,1-1-1,-1 0 1,0 1-1,1-1 0,0 1 1,0 0-1,0 0 1,-3 5-1,-3 4 34,2 1-1,0 0 0,0 1 1,2-1-1,-1 1 1,2 0-1,0 0 1,0 0-1,0 19 1,2-23-35,1 1 1,0 0 0,1-1-1,0 1 1,0-1-1,1 1 1,1-1 0,0 0-1,0 0 1,1 0 0,0 0-1,1-1 1,8 13-1,-10-17-23,0-1-1,0 0 0,1-1 0,0 1 0,-1-1 0,1 0 0,1 0 1,-1 0-1,0 0 0,1 0 0,-1-1 0,1 0 0,0 0 0,8 2 1,-5-3-65,1 0 1,-1 0-1,0 0 1,1-1 0,-1-1-1,1 1 1,-1-1 0,11-3-1,11-5-1076,-1-1-1,1-1 0,49-28 0,-66 32 335,56-32-6033,-33 17 1219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2:28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63 3568,'0'0'1708,"0"0"-350,0 0-124,0 0 14,5-27 3457,-5 25-4668,0 1 1,0 0-1,0-1 0,0 1 1,0-1-1,0 1 0,-1 0 1,1-1-1,-1 1 0,1 0 1,-1-1-1,1 1 0,-1 0 0,0-1 1,0 1-1,0 0 0,1 0 1,-1 0-1,0 0 0,0 0 1,-1 0-1,1 0 0,0 0 1,0 1-1,-2-2 0,0 1-17,0 0 1,1 1-1,-1-1 0,0 1 0,1 0 0,-1 0 0,0 0 0,0 0 0,1 1 0,-1-1 0,0 1 0,-3 0 0,-4 3 0,0-1 0,1 1 1,-1 1-1,1 0 0,0 0 0,-9 7 0,12-6-10,0 0-1,0 1 1,0-1-1,0 1 1,1 0 0,0 1-1,1-1 1,0 1 0,0 0-1,1 0 1,-1 0-1,2 0 1,-1 1 0,1-1-1,1 1 1,-1 0 0,1 10-1,1-18-9,0 0-1,0 1 0,0-1 1,0 0-1,0 1 0,0-1 1,1 0-1,-1 1 1,0-1-1,1 0 0,-1 0 1,1 1-1,-1-1 0,1 0 1,0 0-1,-1 0 1,1 0-1,0 0 0,0 0 1,0 0-1,0 0 0,0 0 1,0 0-1,0 0 1,0-1-1,0 1 0,0 0 1,1-1-1,-1 1 0,0-1 1,0 1-1,1-1 1,-1 0-1,0 1 0,1-1 1,-1 0-1,0 0 0,1 0 1,-1 0-1,0 0 0,1 0 1,-1 0-1,0-1 1,0 1-1,1 0 0,-1-1 1,2 0-1,5-1-7,0-1 0,0 0 0,0 0 0,0-1 0,14-9 0,-7 2 15,0 0 1,-2-1-1,1 0 1,-1-1-1,-1 0 1,0-1-1,-1-1 1,13-23 0,-24 38 60,0 0 8,0 0-2,-1 2-43,-1 0-1,0 0 1,0 1-1,1-1 1,0 1-1,-1-1 1,1 1-1,0-1 0,0 1 1,0 0-1,0 3 1,1-5-13,-2 5-3,1 0 0,0 1 1,0-1-1,1 0 0,0 0 0,0 1 0,0-1 0,2 9 1,-2-13-33,1 0 0,-1 0 0,0 0 0,1 1 1,0-1-1,-1 0 0,1 0 0,0 0 1,0 0-1,0 0 0,1 0 0,-1 0 1,0-1-1,1 1 0,-1 0 0,1-1 1,-1 1-1,1-1 0,0 1 0,0-1 1,0 0-1,-1 0 0,1 0 0,0 0 1,1 0-1,2 1 0,11-5-1599,5-11-5709,-12 7 632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23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 20 5528,'0'0'493,"0"0"163,-31-7 2264,2 1-785,22 4-1690,-1 1 0,1 0-1,-1 0 1,-14 0 0,19 1-418,-1 1 0,1-1 1,0 1-1,0 0 1,-1 0-1,1 1 0,0-1 1,0 0-1,0 1 0,0 0 1,1 0-1,-1 0 0,0 0 1,-4 5-1,-4 3 69,0 2-1,1-1 0,0 1 1,1 1-1,-11 19 1,18-28-87,0 1 1,0-1 0,1 0 0,-1 1 0,1-1 0,0 1-1,0 0 1,1-1 0,0 1 0,-1-1 0,1 1 0,1 0-1,-1-1 1,1 1 0,0 0 0,0-1 0,0 1 0,0-1 0,1 1-1,0-1 1,0 0 0,3 4 0,13 19 133,1-2 0,2 0 0,35 32 0,-49-50-123,5 4 33,1-1 0,1 0-1,0-1 1,0 0 0,1-1 0,0-1 0,27 10 0,-38-16-47,0 1 1,-1 0 0,1 0 0,0 0 0,-1 0-1,0 0 1,1 1 0,-1 0 0,0-1 0,0 1-1,-1 1 1,1-1 0,-1 0 0,1 1 0,-1-1 0,0 1-1,0-1 1,-1 1 0,1 0 0,-1 0 0,0 0-1,0 0 1,0 0 0,0 6 0,0-4-3,-1 0 1,0 0-1,-1 0 0,0 0 1,0 0-1,0 0 1,0 0-1,-1 0 1,0 0-1,0-1 0,-1 1 1,0-1-1,0 0 1,0 1-1,0-1 0,-6 5 1,0 0 9,0 0 0,-1-1 1,0 0-1,-1-1 0,0 0 0,-20 12 1,26-18-11,1 0 1,-1 0-1,1 0 1,-1 0-1,0-1 1,0 0-1,1 0 1,-1 0-1,0 0 1,0-1-1,0 0 1,0 0-1,0 0 1,0 0-1,0-1 1,0 0-1,0 0 1,1-1-1,-1 1 0,0-1 1,-5-2-1,-4-6-70,-1 0 0,2-1-1,-1 0 1,2-1-1,0-1 1,0 0-1,-13-18 1,20 16-1118,6 14 577,-1-1-1,1 1 1,-1 0-1,1-1 1,-1 1-1,1 0 0,0 0 1,-1 0-1,1 0 1,0 0-1,0 0 1,0 0-1,2-2 0,3-4-5786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3:56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23 3392,'0'0'1659,"0"0"-173,-2-8 1008,-1 4 975,-5 2-3233,0 0 0,1 0 0,-1 0-1,0 1 1,0 0 0,0 1 0,0 0 0,0 0 0,0 0 0,0 1 0,0 1 0,0-1 0,0 1 0,1 0 0,-1 1 0,1 0 0,-1 0 0,1 1 0,0 0 0,-7 5 0,5-3-215,0 0 1,1 0-1,0 1 1,0 0-1,0 1 1,1 0-1,0 0 1,0 0-1,1 1 0,0 0 1,1 0-1,0 1 1,1-1-1,-6 18 1,7-19-13,2 1 1,-1 0-1,1-1 1,0 1-1,1 0 0,0 0 1,1-1-1,0 1 1,2 11-1,-2-17-7,0 0 0,0 0 0,0 0 0,0-1 0,0 1 1,0 0-1,1-1 0,-1 1 0,1-1 0,0 0 0,0 1 0,0-1 0,0 0 0,0 0 0,0 0 0,1-1 0,-1 1 0,1 0 1,-1-1-1,1 1 0,0-1 0,-1 0 0,1 0 0,0 0 0,0-1 0,0 1 0,0 0 0,0-1 0,0 0 0,5 0 0,-1 0-56,1 0-1,-1 0 0,1-1 0,-1 0 0,1-1 0,-1 1 1,0-2-1,1 1 0,9-5 0,-13 4 23,-1 1 0,1 0 0,-1-1 0,0 0 0,0 0-1,0 0 1,0 0 0,0 0 0,-1-1 0,1 1 0,-1-1 0,0 0 0,0 1-1,0-1 1,-1 0 0,1 0 0,-1 0 0,1-7 0,-1 5 9,0 0 0,-1 1 0,1-1 0,-1 0 0,-1 0 1,1 0-1,-1 0 0,0 0 0,0 1 0,-1-1 0,0 0 0,-3-8 0,1 4 24,3-2-2,4 2 0,-3 8-1,1 0 0,-1 0 0,1 0 0,-1 0 0,1 0 0,0 0 0,0 0-1,0 0 1,0 0 0,0 1 0,1-1 0,-1 1 0,0-1 0,1 1 0,-1-1 0,1 1 0,-1 0 0,1-1 0,0 1-1,-1 0 1,1 0 0,4-1 0,-2 0 4,5-2 0,0 0 0,0 1 0,1 0 0,-1 1 0,15-2 0,-19 3 33,1 1 1,-1-1-1,1 1 1,-1 0 0,1 1-1,-1-1 1,1 1 0,-1 0-1,1 0 1,7 4-1,-11-4-16,-1 0-1,1 1 1,-1-1-1,0 0 0,0 1 1,0-1-1,0 1 0,0-1 1,0 1-1,0-1 1,0 1-1,-1 0 0,1-1 1,-1 1-1,1 0 0,-1-1 1,1 4-1,1 29 113,-2-16-96,1-8-33,-1 1-1,0-1 1,-1 1 0,0-1-1,-5 21 1,12-47-146,1 1-1,1 0 1,1 1 0,0 0-1,1 0 1,0 1 0,1 0-1,1 1 1,0 0 0,0 1-1,1 0 1,1 1 0,0 1-1,27-15 1,-39 23 177,0 0 0,1-1 0,-1 1 0,0 1 0,1-1 0,-1 0 0,0 1 0,1-1 0,-1 1 0,0-1 0,1 1 0,-1 0 0,1 0 0,-1 0 0,1 1 0,-1-1 0,0 1 0,1-1 0,-1 1 0,1 0 0,-1-1 0,0 1 0,0 1 0,0-1 0,0 0 0,1 0 0,-2 1 0,1-1 0,0 1 0,0 0 0,0-1 0,-1 1 0,1 0 0,-1 0 0,2 3 0,4 7 155,-1 1-1,-1-1 1,0 1 0,-1 0-1,4 17 1,0-1-132,0 0 59,-5-15-70,1 0 0,1-1-1,0 1 1,12 20 0,-16-32-36,31-8-2664,-4-2-4911,-15 4-100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00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438 237 6064,'0'0'278,"0"0"232,0-39 3947,1 8-2712,0 21-1472,0-1 0,-1 0 0,0 1 0,-1-1 0,0 0 0,-1 1 0,0-1 0,0 1 0,-1 0 0,-8-19 0,8 26-260,1 0-1,-1 1 1,0-1 0,0 1-1,0-1 1,0 1 0,0 0 0,0 0-1,-1 0 1,1 1 0,-1-1-1,1 1 1,-1 0 0,0 0 0,1 0-1,-1 0 1,0 1 0,0 0-1,1-1 1,-1 1 0,0 1-1,-7 0 1,-4 1 43,-1 0-1,0 1 0,1 1 1,-17 6-1,13-3-8,1 1-1,0 1 1,0 0 0,1 1-1,0 1 1,1 1-1,0 1 1,-19 19 0,28-24-44,0 0 0,1 0 1,0 0-1,0 1 0,1 0 1,0 0-1,1 0 0,-4 10 1,6-12-3,1 0 0,-1 0 1,1-1-1,0 1 1,1 0-1,-1 0 1,1 0-1,1 0 0,0 0 1,0 0-1,0 0 1,4 12-1,-1-11-1,0 1 0,0-1 1,1 0-1,0 0 0,1-1 0,0 0 0,0 0 0,0 0 0,1 0 0,0-1 1,0 0-1,14 8 0,12 6 0,59 27 0,-71-37-1,13 6 6,-1 2 0,43 30-1,-67-42-2,-1 1-1,1 0 1,-1 0-1,-1 1 0,1 0 1,-1 0-1,-1 1 1,0-1-1,0 2 0,0-1 1,-1 1-1,7 19 0,-11-25 3,0 0 0,0 0 0,0 0-1,-1 0 1,1 0 0,-1 1-1,0-1 1,0 0 0,0 0-1,-1 0 1,0 1 0,0-1-1,0 0 1,0 0 0,0 0 0,-1 0-1,0-1 1,-3 7 0,1-5 17,0-1 1,0 1-1,-1 0 1,0-1-1,1 0 1,-2 0-1,1 0 1,0-1-1,-1 0 1,1 0 0,-8 2-1,-8 3 48,0-2-1,-1 0 1,0-2-1,0 0 1,-42 1-1,46-4-33,-1-2 0,1 0 0,-1-1 0,-33-8 0,44 8-117,1 0-1,-1 0 1,1-1 0,0 0 0,0-1 0,0 0-1,0 0 1,1 0 0,-1-1 0,1 0 0,0 0-1,1 0 1,-1-1 0,-6-9 0,6 0 642,6 13-916,0 1 0,0-1 0,0 1 1,0 0-1,0-1 0,0 1 1,0 0-1,1-1 0,-1 1 0,1 0 1,-1-1-1,1 1 0,1-2 0,0-1-928,1 1 0,-1 0 0,1 0-1,0 0 1,1 0 0,-1 0 0,6-3 0,8-5-823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00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48 222 7056,'0'0'94,"0"0"212,0 0 386,0 0 81,23 8 884,-20-7-1565,0 0-1,1-1 1,-1 1-1,0-1 1,1 0 0,-1 1-1,1-1 1,-1-1-1,1 1 1,-1-1-1,0 1 1,1-1-1,-1 0 1,0 0-1,1 0 1,-1-1-1,0 1 1,0-1 0,0 1-1,0-1 1,0 0-1,-1 0 1,1-1-1,-1 1 1,1 0-1,-1-1 1,0 0-1,0 1 1,0-1-1,0 0 1,0 0-1,-1 0 1,1 0 0,1-6-1,-1 3-31,0 0 0,0 1 1,0-1-1,-1 0 0,0-1 0,0 1 0,-1 0 0,0 0 0,0 0 0,0 0 1,-1 0-1,1-1 0,-1 1 0,-1 0 0,1 0 0,-1 1 0,-1-1 1,1 0-1,-4-5 0,4 7 15,-1 0 1,0 0-1,0 0 1,0 0-1,0 1 1,0-1-1,-1 1 1,0 0 0,0 0-1,0 1 1,0-1-1,0 1 1,0 0-1,-8-3 1,9 4-37,0 1 0,-1 0 1,1 0-1,0 0 0,0 0 1,0 0-1,0 1 0,0-1 1,-1 1-1,1 0 1,0 0-1,0 0 0,1 0 1,-1 1-1,0-1 0,0 1 1,1 0-1,-1-1 0,1 1 1,-1 1-1,1-1 0,0 0 1,-4 4-1,3-1-15,-1 0-1,1 0 1,0 0-1,0 1 1,0-1 0,1 1-1,0-1 1,0 1-1,0 0 1,1 0 0,-1 0-1,2 0 1,-1 0-1,1 0 1,0 0 0,0 0-1,0 0 1,1 0-1,0 0 1,2 7-1,3 10 10,0-1-1,2 0 0,20 40 0,-26-58-24,-1-1 0,0 0 0,1 0 0,0 0 1,0 0-1,0 0 0,0 0 0,0 0 0,0-1 0,1 1 0,-1-1 0,1 0 0,0 1 0,0-1 0,0 0 0,0-1 0,0 1 1,0 0-1,0-1 0,1 0 0,-1 0 0,1 0 0,-1 0 0,1 0 0,-1-1 0,1 0 0,-1 1 0,1-1 0,-1-1 0,1 1 0,-1 0 1,1-1-1,-1 0 0,1 0 0,-1 0 0,0 0 0,1 0 0,-1-1 0,5-2 0,1-1-436,0-1 0,-1 1 0,1-2 0,-1 1 0,11-11 0,-10 7-2187,0-1-1,0 1 0,9-17 1,-1-3-271,1 0 801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01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6896,'0'0'480,"0"0"146,0 0 484,0 0 136,0 0-152,0 0-122,0 0-250,0 0 9,0 0 32,0 21 242,36 480 871,-33-481-1866,1-1 0,0 1 0,11 28 0,-13-42-12,1 1 0,0-1-1,0 0 1,0 0 0,1 0 0,0 0 0,0-1-1,1 0 1,-1 1 0,1-2 0,0 1 0,0 0-1,12 6 1,-13-9-20,1 0 0,-1-1 0,1 1 0,0-1 0,-1-1 0,1 1-1,0 0 1,0-1 0,-1 0 0,1 0 0,0-1 0,0 1 0,0-1 0,-1 0 0,6-2-1,3-1-106,0-1-1,0 0 1,-1 0-1,13-9 1,-15 8 72,1-1 0,-2-1 1,1 0-1,-1 0 0,0-1 1,0 0-1,-1 0 0,-1-1 1,1 0-1,-1-1 0,-1 0 0,0 0 1,-1 0-1,0 0 0,-1-1 1,0 0-1,-1 0 0,0 0 1,-1 0-1,2-19 0,-4 30 66,0 0 1,0 0-1,0-1 0,0 1 1,-1 0-1,1 0 0,0 0 0,-1 0 1,1-1-1,0 1 0,-1 0 1,1 0-1,-1 0 0,0 0 0,1 0 1,-1 0-1,0 0 0,0 0 0,1 1 1,-1-1-1,0 0 0,0 0 1,-1 0-1,-1 0 19,1 0 0,-1 0 0,1 0 1,-1 0-1,1 1 0,-1-1 0,1 1 0,-1-1 0,1 1 1,-4 0-1,-4 1 134,0 0 0,0 1 1,0 0-1,-14 4 0,20-4-128,0 0 0,0-1-1,0 1 1,1 0 0,-1 1 0,0-1-1,1 1 1,-1-1 0,1 1 0,0 0 0,0 1-1,0-1 1,1 0 0,-1 1 0,1-1-1,0 1 1,-1 0 0,-2 8 0,3-6-2,0 1 1,1 0 0,0-1-1,0 1 1,0 0 0,1 0-1,0 0 1,0 0 0,0-1-1,1 1 1,3 10 0,-3-10-20,1 0-1,1-1 1,-1 1 0,1-1 0,0 0 0,0 1-1,1-2 1,0 1 0,0 0 0,0-1-1,8 8 1,-9-10-17,1-1 0,-1 1 0,1 0 0,0-1 0,0 0 0,0 0 1,0 0-1,0 0 0,0-1 0,0 1 0,1-1 0,-1 0 0,0 0 0,1-1 0,-1 0 0,1 1 0,-1-1 0,8-1 0,-3-2-393,1 0 0,-1 0 0,0-1-1,0 0 1,0-1 0,-1 0 0,1 0 0,9-9 0,13-7-9216,-10 8 6957,-2-1 713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02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88 5920,'0'0'368,"0"0"161,-6-24 2566,3 18-2315,0-1 0,0 1 0,-1 0 0,0 0 1,-7-8-1,9 12-700,-1 0 0,1 0 0,-1 1 0,1-1 0,-1 1 0,1-1 0,-1 1 0,0 0 1,0 0-1,1 0 0,-1 0 0,0 1 0,0-1 0,0 1 0,0 0 0,-5 0 0,4 0-29,0 0 0,0 0 0,0 1 0,0-1 0,0 1 0,0 0 0,0 1-1,0-1 1,0 1 0,1-1 0,-1 1 0,0 0 0,1 1 0,0-1 0,-4 4 0,2-2-2,1 1 1,-1 0 0,1 0-1,1 1 1,-1-1-1,1 1 1,0 0 0,-4 10-1,2-1 10,0 1-1,2 0 1,0-1-1,0 1 1,2 0-1,0 30 1,1-41-52,1-1 1,0 1-1,0-1 1,0 1 0,0-1-1,1 1 1,0-1-1,0 0 1,0 0-1,0 0 1,0 0 0,1 0-1,3 4 1,-4-6-9,0 0-1,0 1 1,1-1 0,-1 0 0,0-1-1,1 1 1,-1 0 0,1-1 0,0 1-1,0-1 1,-1 0 0,1 0 0,0 0-1,0 0 1,0-1 0,0 1 0,0-1-1,0 1 1,0-1 0,6-1 0,3-1-213,-1 0 1,0-1-1,0 0 1,0-1-1,0 0 1,0-1-1,-1 0 1,1-1-1,-2 0 1,1 0-1,-1-1 1,0-1-1,0 1 1,0-2-1,8-10 1,-7 7-2327,-1-1 1,-1 1-1,12-26 1,-3 6 188,-2-1 579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02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9 5736,'0'0'1216,"-2"-8"1154,2 7 4982,2 92-7136,3-1-1,31 152 1,-34-235-3829,-1-10-1092,-1-18-2279,0 14 7178,0-15-2399</inkml:trace>
  <inkml:trace contextRef="#ctx0" brushRef="#br0" timeOffset="1">0 182 10368,'0'0'414,"0"0"226,0 0 212,0 0 19,3-2-288,6-4-496,1 0 1,1 0-1,-1 1 1,1 0 0,0 1-1,0 0 1,0 0 0,1 2-1,14-3 1,-6 3-1515,0 0 0,31 2-1,-31 4-5636,-8 2 5537,5 3-196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03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45 210 4984,'0'0'521,"0"0"210,0 0 175,0 0-120,0 0 22,0 0 212,0 0-110,22-5 1486,-12-2-2339,-1 0-1,0 0 1,0-1 0,-1 0-1,0 0 1,0-1-1,-1 0 1,0-1-1,-1 1 1,0-1 0,-1 0-1,0-1 1,5-13-1,-9 22-30,0 0-1,0 0 0,-1 0 1,1 0-1,-1 0 0,0 0 1,1 0-1,-1-1 0,0 1 1,0 0-1,0 0 0,0 0 1,-1 0-1,1 0 0,0 0 1,-1 0-1,0 0 0,1 0 1,-1 0-1,0 0 0,0 0 1,0 0-1,0 1 0,-1-1 1,1 0-1,0 1 0,-1-1 1,1 1-1,-3-3 0,1 3 43,0 0 0,0 0-1,0 0 1,0 0 0,0 0-1,0 0 1,0 1 0,0 0-1,0-1 1,0 1 0,0 0-1,0 1 1,0-1 0,0 0-1,0 1 1,0 0 0,0 0-1,0 0 1,-6 2 0,4 0-14,0 0 0,0 0 1,0 1-1,0 0 1,0 0-1,1 0 1,0 0-1,0 1 1,0-1-1,0 1 1,1 0-1,-1 0 1,1 0-1,1 1 1,-1-1-1,1 1 1,0 0-1,-3 10 1,-1 10 96,1 1 0,-2 50 1,6-61-88,1 35 22,0-50-88,0 0-1,0 0 1,0 0-1,0-1 1,0 1-1,0 0 1,1 0-1,-1 0 1,0-1-1,1 1 0,-1 0 1,0 0-1,1-1 1,-1 1-1,1 0 1,-1-1-1,1 1 1,0-1-1,-1 1 1,1-1-1,0 1 0,-1-1 1,1 1-1,0-1 1,-1 1-1,1-1 1,0 0-1,0 1 1,-1-1-1,1 0 1,0 0-1,0 0 0,0 0 1,-1 0-1,1 0 1,0 0-1,0 0 1,0 0-1,0 0 1,-1 0-1,1 0 0,0 0 1,0-1-1,-1 1 1,2-1-1,-1 1-20,10-2-241,-1 0-1,1-1 0,-1-1 0,0 1 0,0-2 0,0 1 0,17-13 0,19-16-3583,-10-3-5859,-18 17 7922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03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209 484 3120,'0'0'1127,"0"0"6,0 0 71,0 0 104,0 0 9,-4-25 2714,3 22-3939,0 0 0,0 0 0,-1 1 0,1-1 1,-1 0-1,0 1 0,1-1 0,-1 0 0,0 1 0,0 0 1,-1 0-1,1 0 0,0 0 0,-1 0 0,0 0 1,1 0-1,-1 1 0,0-1 0,0 1 0,0 0 1,1 0-1,-1 0 0,-1 0 0,1 0 0,0 1 0,0 0 1,0-1-1,0 1 0,0 0 0,0 0 0,-5 1 1,2 1-68,0-1 1,0 1-1,1 0 1,-1 0-1,1 0 1,-1 1-1,1 0 1,0 0-1,0 0 1,0 0-1,0 1 1,1 0-1,-1 0 1,1 1-1,0-1 1,-4 7-1,3-4 13,1 0-1,0 1 0,1-1 0,0 1 1,0 0-1,0 0 0,1 0 0,0 0 0,1 1 1,0-1-1,0 0 0,1 1 0,0-1 0,0 1 1,3 13-1,-2-16-31,0-1 0,1 1 0,0 0 1,0-1-1,0 0 0,1 1 0,-1-1 0,1 0 1,0 0-1,1 0 0,-1-1 0,1 1 0,0-1 1,0 0-1,1 0 0,-1 0 0,1-1 0,0 1 0,-1-1 1,2 0-1,-1-1 0,0 1 0,8 2 0,-10-5-41,1 1-1,-1 0 0,1-1 0,-1 0 0,0 0 0,1 0 0,-1 0 0,1-1 0,-1 1 0,0-1 0,1 0 0,-1 0 0,0 0 0,0 0 0,1-1 0,-1 1 0,0-1 0,-1 0 0,1 0 1,0 0-1,0 0 0,-1 0 0,1-1 0,-1 1 0,0-1 0,0 0 0,0 1 0,2-4 0,5-7-274,-1-1 0,-1 0 0,0 0 0,9-26 1,-9 16-603,3-11-5490,4-14 948,-4 13 3454</inkml:trace>
  <inkml:trace contextRef="#ctx0" brushRef="#br0" timeOffset="1">175 1 7000,'0'0'1368,"0"0"421,0 0 22,0 0-58,0 0-504,0 22-6,2 4-892,1 0 1,1-1-1,12 40 0,-2-7-112,35 210 29,-40-210-284,7 11-584,2-26-3271,-7-32-4821,-1-5 5974,2 0 498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03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9 10040,'0'0'540,"0"0"37,0-8 3804,-10 224-2140,9-179-2215,0-10-62,1 0 0,2-1 1,7 46-1,-8-70-241,22-21-3415,-6-3-4970,-2-2 5874,2-3 553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04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11840,'0'0'550,"0"0"-6,0 0 350,0 0-25,0 0-441,0 0-224,0 0-93,0 0-49,0 0-12,0 0-6,14 22-18,4-4-136,34 17-13345,-33-25 11406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24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0 199 2984,'0'0'1479,"0"0"-92,0 0-81,0 0 92,21-11 3354,25-10-2864,-36 18-1797,0-1 1,-1-1 0,1 0-1,-1 0 1,0-1-1,0 0 1,-1 0 0,13-13-1,-14 11-74,1 0 7,0 0 0,-1-1 0,9-14 0,-15 22-21,0 0-1,-1 0 1,1 0-1,0-1 1,0 1-1,-1 0 1,1 0 0,-1-1-1,1 1 1,-1-1-1,0 1 1,1 0-1,-1-1 1,0 1 0,0-1-1,0 1 1,0 0-1,0-1 1,0 1-1,-1-1 1,1 1 0,0 0-1,-1-1 1,1 1-1,-1 0 1,1-1-1,-1 1 1,0 0 0,0 0-1,1-1 1,-1 1-1,0 0 1,0 0-1,0 0 1,-2-1 0,1 1 0,0 0 0,0 0 1,0 1-1,0-1 0,0 1 1,0 0-1,0-1 1,0 1-1,0 0 0,-1 0 1,1 0-1,0 1 0,0-1 1,0 0-1,0 1 1,0 0-1,0-1 0,0 1 1,0 0-1,-3 1 1,-37 23 102,34-19-62,1 0 0,0 1 0,0 0 1,1 0-1,0 0 0,0 1 0,0 0 0,1 0 1,0 1-1,1-1 0,0 1 0,0 0 0,1 0 1,0 0-1,1 1 0,0-1 0,0 1 0,0 12 0,2-17-24,0 0 0,0 0 0,0 1 0,0-1 0,1 0 0,0 0 0,0 0 0,1 0 0,-1 0 0,1-1 0,0 1 0,0 0 0,1-1 0,-1 1 0,1-1-1,0 0 1,0 0 0,0 0 0,1 0 0,0-1 0,-1 1 0,1-1 0,0 0 0,1 0 0,-1 0 0,0-1 0,1 0 0,0 1 0,-1-1 0,1-1-1,0 1 1,0-1 0,0 0 0,0 0 0,8 0 0,-4 0-3,0-1 1,0-1-1,-1 1 0,1-1 0,0-1 0,0 0 1,-1 0-1,17-7 0,20-11-2229,-3-4-5588,-25 13-293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04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9792,'0'0'440,"0"0"177,0 21 2870,0 49-1789,11 83 1,11 70-2082,-22-205 594,-4-21-5591,-6-30-4772,8 18 8131</inkml:trace>
  <inkml:trace contextRef="#ctx0" brushRef="#br0" timeOffset="1">0 267 5664,'0'0'798,"0"0"142,0 0 166,0 0 235,0 0-21,1-12 1971,1 9-3219,1 0 0,0 0 1,-1-1-1,1 2 0,1-1 1,-1 0-1,0 1 0,0-1 1,1 1-1,0 0 0,-1 0 1,1 0-1,0 1 0,0-1 1,0 1-1,0 0 0,0 0 1,0 1-1,0-1 0,0 1 1,9 0-1,42 2-2775,-7 6-6576,-31-4 6969,0-2 559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05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0 225 3936,'0'0'807,"0"0"326,0 0 224,0 0 39,0 0 321,0 0 37,23 5 1508,-16-3-3183,1-1-1,0 0 0,0 0 1,-1-1-1,1 0 1,0 0-1,0-1 1,-1 0-1,1 0 0,0-1 1,-1 0-1,0-1 1,1 1-1,-1-1 0,10-6 1,-5 3-120,-1-1 1,0-1 0,0 1-1,0-2 1,-1 1-1,-1-2 1,1 1-1,9-14 1,-17 21 33,0 0 0,-1-1 0,1 1 0,0-1 0,-1 1 0,1-1 1,-1 0-1,0 0 0,0 1 0,0-1 0,0 0 0,-1 0 0,1 0 0,-1 0 0,0 0 0,0 0 1,0 0-1,0 0 0,0 0 0,-1 0 0,1 0 0,-2-4 0,0 5 30,0 1 0,1 0 0,-1 0 0,0-1 0,0 1 1,-1 0-1,1 1 0,0-1 0,0 0 0,0 1 0,-1-1 0,1 1 0,0 0 0,0-1 0,-1 1 0,-3 1 0,3-2 13,0 1-1,0 0 1,0 1 0,0-1-1,0 0 1,0 1 0,0 0-1,0 0 1,0 0-1,0 0 1,0 0 0,0 0-1,1 1 1,-1 0 0,0-1-1,1 1 1,0 0-1,-1 0 1,1 0 0,-4 5-1,4-3-6,-1 0 1,1 1-1,0-1 0,1 1 0,-1-1 0,1 1 0,0 0 0,0 0 0,0-1 0,1 1 0,-1 0 0,2 5 0,0 13 17,2-1-1,1 1 1,1-1-1,10 32 0,-14-52-58,-1 0 1,1 1-1,0-1 0,0 0 0,0 1 0,0-1 0,0 0 0,0 0 0,0 0 0,1 0 0,-1 0 0,1 0 0,-1 0 0,1-1 0,0 1 0,0-1 0,0 1 0,0-1 0,0 1 0,0-1 0,0 0 0,0 0 0,1 0 0,-1 0 0,0-1 0,1 1 1,-1-1-1,0 1 0,1-1 0,-1 0 0,1 0 0,-1 0 0,1 0 0,-1 0 0,0 0 0,1-1 0,-1 1 0,0-1 0,1 0 0,-1 0 0,0 0 0,1 0 0,-1 0 0,0 0 0,0 0 0,0-1 0,0 1 0,0-1 0,2-2 0,12-12-444,0-1 0,0-1 0,-2 0 0,21-34 0,38-85-353,-65 122 1066,-7 13-2,-1 2 33,0 0-119,0 0 11,0 0 83,0 0-42,0 0 7,2 3-164,1-1 0,-1 1 0,0 0 0,0 0 0,0 0 0,0 0 0,0 0 0,-1 0 0,1 1 0,-1-1 0,0 0 0,1 4 0,-1-4 4,6 24 89,-2 0-1,0 0 0,-2 1 0,-1-1 0,-2 41 0,0-66-146,0-2-7,0 0-32,0 0-22,0-17-224,2-5 116,0 0 0,2 0 0,0 1 0,1 0 0,1-1 0,1 2 1,1-1-1,1 1 0,1 1 0,23-36 0,-32 53 301,-1 2-28,0 0 45,0 0 56,12 27 314,-9-14-424,0 0 1,-1 0-1,0 1 0,-1-1 0,-1 18 1,2 14 20,4 43 47,-6-87-150,0-1 0,8-10-22,33-62-763,-33 57 581,0 0 1,1 0 0,0 0 0,1 1-1,13-13 1,-23 26 198,0 1 0,1-1 1,-1 0-1,1 1 0,0-1 0,-1 1 0,1-1 0,-1 0 0,1 1 0,0-1 1,-1 1-1,1 0 0,0-1 0,0 1 0,-1 0 0,1-1 0,0 1 0,0 0 1,0 0-1,-1 0 0,1-1 0,0 1 0,0 0 0,0 0 0,0 0 0,-1 0 1,1 1-1,0-1 0,0 0 0,0 0 0,0 0 0,-1 1 0,1-1 0,1 1 1,0 1 71,0 1 0,1-1 0,-1 1 1,0 0-1,-1 0 0,1 0 1,2 4-1,-2-2-122,47 105 424,-32-69-468,-16-39-90,14-4 418,6-5-7410,6-1-1106,-10 6 6088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06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43 8120,'0'0'273,"0"-17"2037,0 10 1505,0 6-3724,0 1 0,1-1 0,-1 0 0,0 1 1,0-1-1,0 0 0,0 1 0,0-1 0,0 0 0,-1 1 0,1-1 0,0 1 0,0-1 0,0 0 0,-1 1 0,1-1 0,0 1 0,0-1 1,-1 0-1,1 1 0,-1-1 0,1 1 0,0-1 0,-1 1 0,1 0 0,-1-1 0,1 1 0,-1-1 0,0 1 0,1 0 0,-1-1 0,1 1 0,-2 0 1,0 0-12,0 0 1,-1 0 0,1 0 0,0 1 0,0-1-1,0 1 1,0 0 0,0 0 0,0 0 0,-3 1-1,-3 3-21,1 0 0,0 0 0,0 0 0,0 1 0,1 0 0,0 1 0,0-1 0,-6 9 0,9-11-45,0 0-1,0 0 1,1 0 0,-1 1-1,1-1 1,0 1 0,0 0-1,0-1 1,1 1 0,0 0-1,0 0 1,0 0 0,0 0-1,1 0 1,0 8 0,1-9-13,0-1 0,1 0 1,-1 1-1,1-1 0,0 0 0,0 0 1,0 0-1,0 0 0,0 0 1,1-1-1,-1 1 0,1-1 0,-1 1 1,1-1-1,0 0 0,0 0 1,0 0-1,1-1 0,5 3 0,-4-1-7,1 0-1,0 1 0,-1 0 1,0 0-1,0 0 0,6 6 0,-5-3-1,-3-4 10,0-1-1,0 1 0,0 0 1,-1 0-1,0 0 0,1 0 0,-1 1 1,0-1-1,-1 0 0,1 1 0,-1 0 1,1-1-1,-1 1 0,0 0 1,0-1-1,-1 1 0,1 0 0,-1 0 1,0 0-1,0 0 0,0 0 1,0 0-1,-2 5 0,2-7 21,-1 1-1,1-1 1,-1 1-1,0-1 1,1 1 0,-1-1-1,-1 0 1,1 0-1,0 1 1,0-1 0,-4 4-1,2-4 0,0 0 0,0-1 0,0 1 0,-1 0 0,1-1 0,0 0 0,-1 0 0,-4 1 0,-34 6-355,1-1 1,-2-3-1,-75-1 0,116-3-330,2 0-138,0 0-2037,5-2-7441,2 1 9726,-3 1-347,10-2-1418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09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1 165 3848,'0'0'661,"0"-12"2491,0-14-2033,1-75 247,0 75-222,-1 99-142,0 220-32,0-220-227,0-73-135,0-17-184,0-52-175,2 54 72,3 15-259,-1 0 9,1-8 14,0 1 16,2 19 33,-3 1-8,0 1 1,-1-1 0,-1 1-1,1 15 1,-3 164 685,-2-130-589,2 0 0,10 78 0,3-41-54,-10-167-383,23-120-1,-24 178 182,1 0 1,1 0-1,-1 1 0,1-1 0,1 1 0,-1 0 1,1 0-1,1 0 0,9-10 0,-13 16 0,-2 2-19,0 0 8,0 0-23,5-3-32,1-7-54,24-6 94,-29 16 62,1-1 1,-1 1-1,1-1 0,-1 1 0,0-1 0,1 1 0,-1 0 0,1 0 0,-1 0 0,1 0 0,-1 0 0,1 0 0,-1 0 0,1 0 0,-1 0 0,1 1 0,-1-1 0,1 1 0,-1-1 0,0 1 0,1-1 0,-1 1 0,0 0 0,1 0 0,-1 0 0,0 0 0,0 0 0,0 0 0,2 1 0,-1 2 30,1 0 0,-1 1 0,0-1 0,0 0 0,0 1 0,2 7 0,-1-4 7,6 19 126,7 42 0,1 0-100,-10-34-38,-6-33-56,-1-2-76,0 0-192,3-4 255,-1 2 562,-1 1-2979,-1-1-2441,0 1-3422,0 1 6088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10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223 148 4968,'0'0'736,"10"-22"2284,-7 14-2176,1 1 0,-1-1 1,-1 0-1,0 0 0,2-12 1,-3 16-716,-1 0 0,0 0 0,0 0 1,-1 0-1,1 0 0,-1 0 1,0 0-1,0 1 0,0-1 0,0 0 1,-1 0-1,-3-5 0,4 7 5,-30-3 319,27 4-420,0 0 1,0 1-1,0-1 0,0 1 1,0-1-1,0 1 0,-1 0 1,1 1-1,-7 1 0,2 1 29,0 0 0,1 1 1,-1 0-1,1 1 0,0 0 0,0 0 0,0 1 0,1 0 0,0 0 0,0 0 1,1 1-1,-1 0 0,2 1 0,-1-1 0,1 1 0,-7 14 0,7-13-29,1-1 0,0 1-1,1 0 1,0 0-1,0 1 1,1-1 0,0 1-1,0-1 1,1 1-1,1-1 1,0 1 0,0 0-1,1-1 1,0 1 0,0-1-1,5 13 1,-6-19-30,1-1 0,0 1-1,1-1 1,-1 1 0,0-1 0,1 1 0,-1-1 0,1 0 0,0 0 0,0 0 0,0 0 0,0 0-1,0 0 1,0 0 0,1-1 0,-1 1 0,0-1 0,1 0 0,-1 0 0,1 0 0,0 0 0,-1 0-1,1 0 1,0-1 0,-1 1 0,1-1 0,0 0 0,0 1 0,-1-2 0,1 1 0,5-1 0,-2 0-30,1 0 0,-1-1 1,0 0-1,0 0 1,0 0-1,0-1 1,0 0-1,0 0 1,-1-1-1,1 1 1,-1-1-1,9-9 1,4-7-200,0-2 1,-2 0 0,0-1-1,-1 0 1,-2-2 0,0 1 0,-2-2-1,14-44 1,-20 52 397,-6 23 535,-6 40 54,7-34-743,1 1-1,0-1 1,1 0 0,4 13 0,-5-20-83,0 0 1,0 0 0,1 0 0,-1 0 0,1 0 0,0 0 0,0-1-1,1 1 1,-1-1 0,1 1 0,-1-1 0,1 0 0,7 5-1,-9-7-62,1 0 0,0 0 0,0-1 0,0 1 0,0 0 0,0-1 0,0 0-1,0 0 1,0 1 0,0-1 0,0 0 0,3-1 0,1 0-2004,1 0 0,-1 0 0,0-1 0,0 0 0,6-3 0,2 0 26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11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11 8208,'0'0'250,"0"0"496,0 0 372,0 0 48,0 0-64,0 0-220,-12-8 1450,11 8-2307,0-1 0,0 1 1,0 0-1,0 0 0,0-1 1,0 1-1,0 0 0,0 0 1,-1 0-1,1 0 0,0 0 1,0 0-1,0 0 0,0 0 1,0 1-1,0-1 1,0 0-1,0 1 0,0-1 1,0 1-1,0-1 0,0 1 1,0-1-1,0 1 0,0 0 1,0-1-1,1 1 0,-1 0 1,0 0-1,1 0 1,-1-1-1,0 1 0,1 0 1,-1 0-1,1 0 0,-1 0 1,1 0-1,-1 0 0,1 0 1,0 0-1,0 0 0,-1 0 1,1 1-1,0-1 0,0 0 1,0 0-1,0 0 1,0 0-1,1 0 0,-1 2 1,1 2-22,-1 1 1,1-1-1,0 1 1,0-1-1,1 0 1,0 1-1,0-1 1,0 0 0,4 7-1,1-4 1,0 0-1,0-1 1,1 1-1,14 10 1,-15-14-4,-1 0 1,0 1 0,0 0 0,-1 1-1,1-1 1,-1 1 0,0 0-1,-1 0 1,0 1 0,5 8-1,-8-12 14,0 1-1,0-1 1,0 0-1,0 0 1,-1 1-1,1-1 1,-1 0-1,0 1 0,0-1 1,0 0-1,-1 1 1,1-1-1,-1 0 1,0 1-1,1-1 0,-2 0 1,1 0-1,0 0 1,-1 0-1,1 0 1,-1 0-1,0 0 1,0 0-1,0-1 0,0 1 1,-1-1-1,1 1 1,0-1-1,-4 2 1,-6 4 87,0 0 0,0-1 0,-1 0 0,0-1 0,-21 7 0,28-12-97,0 0-1,0 0 1,1-1 0,-1 0 0,-11 0 0,4-1-65,11 1-271,2 0-206,0 0-99,0 0-100,0 0-1713,0 0-5861,0 0 5318,0 0 793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12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274 207 2152,'0'0'505,"5"-24"3734,6 11-3049,0-2 1,-1 1 0,0-1-1,-1-1 1,9-22 0,-17 36-1152,0 0 0,-1 0 0,0 0 1,1 0-1,-1 1 0,0-1 1,0 0-1,0 0 0,0 0 1,0 0-1,0 0 0,-1 0 1,1 1-1,-1-1 0,1 0 0,-1 0 1,0 1-1,0-1 0,1 0 1,-1 1-1,0-1 0,-1 0 1,1 1-1,0 0 0,0-1 1,-1 1-1,1 0 0,0-1 0,-3 0 1,-1-1-8,0 0-1,0 1 1,-1-1 0,1 1 0,0 1 0,-1-1-1,1 1 1,-1 0 0,-5-1 0,4 2 1,1 0 0,0 1 1,0 0-1,-1 0 0,1 0 0,0 0 1,0 1-1,-7 3 0,-48 23 221,52-23-210,-1 0-5,0 1 0,0 0-1,1 0 1,0 1 0,0 1 0,1-1-1,0 1 1,0 1 0,1-1 0,0 1-1,0 0 1,1 1 0,1 0 0,-1 0-1,2 0 1,-1 1 0,-5 20-1,10-27-27,-1 1 0,1-1-1,0 1 1,0 0 0,1-1-1,0 1 1,-1 0 0,1-1-1,1 1 1,-1-1 0,1 0-1,0 1 1,0-1 0,0 0-1,0 0 1,1 0 0,-1 0-1,1-1 1,0 1 0,0-1-1,1 0 1,-1 0 0,1 0-1,-1 0 1,1 0 0,7 3-1,-5-2-7,1-1 0,0 0-1,-1 0 1,1-1 0,0 0-1,0 0 1,1 0 0,-1-1-1,0 0 1,0 0 0,1-1-1,-1 0 1,1 0 0,-1-1-1,0 0 1,9-3 0,-5 1-66,-1-1 1,0 0-1,0-1 0,0 0 1,-1 0-1,0-1 1,0-1-1,0 1 0,-1-2 1,0 1-1,0-1 0,-1 0 1,0 0-1,0-1 1,-1 0-1,0 0 0,-1-1 1,0 0-1,0 0 1,-1 0-1,0 0 0,-1-1 1,0 1-1,-1-1 0,0 0 1,0-13-1,-2 21 51,1-1-1,-1 0 1,0 1 0,-1-1-1,1 0 1,-1 1 0,1-1-1,-1 1 1,0-1 0,-3-5-1,3 7 79,-9 1 77,10 1-118,-1 0 1,1 0-1,-1-1 0,0 1 0,1 0 1,-1 0-1,0 0 0,1 0 0,-1 0 1,0 0-1,1 0 0,-1 0 0,0 0 0,1 1 1,-1-1-1,0 0 0,1 0 0,-1 0 1,1 1-1,-1-1 0,0 0 0,1 1 1,-1-1-1,1 1 0,-1-1 0,1 0 1,-1 1-1,1-1 0,0 1 0,-1-1 0,1 1 1,-1 0-1,1-1 0,0 1 0,0-1 1,-1 2-1,-1 2 15,1 0 1,0 0-1,0 0 1,0 0-1,0 0 1,1 0-1,0 0 1,-1 1-1,1-1 1,1 0-1,-1 0 1,1 0-1,-1 0 1,1 0-1,3 8 1,3 5 43,0 1 0,11 18 1,-15-31-56,24 57 43,-23-51-126,0 1-1,1-1 1,0 1 0,1-1-1,0-1 1,1 1 0,0-1-1,1 0 1,17 16-1,-2-12-188,-19-13-868,0 1 0,0-1 0,0-1 1,0 1-1,0 0 0,1-1 0,-1 0 1,0 0-1,0 0 0,0-1 0,0 1 1,7-3-1,8-2-1137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13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6112,'0'0'333,"0"0"179,0 0 492,0 0 440,0 0-99,0 0-149,0 0-110,0 0-261,1 2-109,16 54-56,-2 0-1,13 103 1,11 49-503,-32-184-206,-4-13-190,0 0 0,0 0 0,-1 0 0,2 19 0,-19-50-5424,7 11 422,-3-10 2616,0 1 697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13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1 118 4944,'0'0'1142,"0"0"-62,5-12 3262,8 2-3883,-1 1 0,2 0 1,-1 1-1,1 1 1,0 0-1,0 1 1,26-8-1,112-19-1702,-144 32 1139,4-1-585,21 5-9132,-18 1 8403,3 1-482</inkml:trace>
  <inkml:trace contextRef="#ctx0" brushRef="#br0" timeOffset="1">462 43 5616,'0'0'472,"0"0"34,0 0 288,0 0 179,0 0 23,0 0-12,0 0 53,0 0-177,0 0-14,0 0-9,0 0-272,0 0-214,1 24 136,9 89-67,-6-80 855,-2-22-4991,0 0-7572,-2-11 9281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14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9168,'0'0'208,"0"0"320,0 0 272,0 0-248,0 0-256,0 0-152,0 0-72,12 7-184,-2 0-56,1-2 8,1 3-344,-2 4-7848,4 2 7728,1 0-1216</inkml:trace>
  <inkml:trace contextRef="#ctx0" brushRef="#br0" timeOffset="1">462 95 4376,'-1'-12'2252,"1"10"-1916,-1-1 0,0 1 0,0 0 0,0-1 0,0 1 0,0 0 1,0 0-1,-1 0 0,1 0 0,-1 0 0,0 0 0,1 0 0,-1 1 0,0-1 1,0 0-1,0 1 0,0 0 0,0-1 0,0 1 0,-5-2 0,2 2-144,0 0 0,1 0 0,-1 0 0,0 1 0,0 0 0,0 0 0,0 0 0,0 0 0,0 1-1,-5 1 1,-3 1-131,0 1-1,0 0 1,1 1-1,0 0 1,0 1-1,0 1 0,-15 11 1,20-13-11,1 0 0,0 1 0,0 0 0,0 0 0,1 1 0,0 0 0,0 0 0,1 0 0,-7 13 0,10-17-37,0 0-1,0 0 0,0 0 1,0 1-1,0-1 0,1 0 1,-1 1-1,1-1 0,0 0 1,0 1-1,0-1 0,1 1 1,-1-1-1,1 0 0,0 0 1,0 1-1,0-1 0,0 0 1,0 0-1,1 0 0,-1 0 1,1 0-1,0 0 0,0 0 1,0-1-1,4 4 0,0 0-17,0 0-1,1-1 1,-1 0 0,1 0-1,0-1 1,1 0 0,-1 0-1,1-1 1,0 0 0,0 0-1,0-1 1,0 0 0,0 0-1,0-1 1,0 0 0,1-1-1,-1 1 1,1-2 0,-1 1-1,0-1 1,0 0 0,11-4-1,-14 4-28,5-1-123,-1-1-1,0 0 0,0 0 1,15-8-1,-20 8 61,0 0 0,-1 0 0,1 0 0,-1 0-1,0-1 1,0 1 0,0-1 0,0 0 0,-1 0 0,1 0 0,-1 0-1,3-7 1,2-7-683,5-10-6207,2-6 1877,-3 7 3089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25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4272,'0'0'2028,"0"0"-396,0 0-1301,0 0 1,0 0-1,0 0 0,0 0 1,0 0-1,0 0 1,0 0-1,0 0 1,0 0-1,0 0 1,0 0-1,0 0 0,0 0 1,-1 0-1,1 0 1,0 0-1,0 0 1,0 0-1,0 0 0,0 0 1,0 0-1,0 0 1,0 0-1,-30 504 1102,26-470-1429,0 1-1,-1 38 0,5-64-4,0 0-1,1 0 0,0-1 1,0 1-1,1 0 0,0-1 1,0 1-1,1-1 0,7 14 1,-9-21-10,0 0 1,-1 1 0,1-1-1,0 0 1,0 0-1,1 0 1,-1 0 0,0 0-1,0 0 1,0 0-1,1-1 1,-1 1 0,0 0-1,1-1 1,-1 1-1,1-1 1,-1 1 0,1-1-1,-1 1 1,1-1-1,-1 0 1,1 0 0,-1 0-1,1 0 1,-1 0-1,1 0 1,-1-1 0,1 1-1,-1 0 1,0-1-1,1 1 1,-1-1 0,1 1-1,-1-1 1,0 0-1,2 0 1,8-6-311,0 1 0,0-1 0,14-14 0,-4 5-550,73-39-8112,-61 37 3201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14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6432,'0'0'586,"0"0"80,1-18 7216,42 273-6990,-1-5-153,-38-233-968,1 1 1,1-1 0,9 16 0,-15-31-280,0-2-48,0 0-1712,0 0-5739,0 0 5141,0 0 795</inkml:trace>
  <inkml:trace contextRef="#ctx0" brushRef="#br0" timeOffset="1">79 447 4664,'0'0'1566,"0"0"-458,0 0-9,7-10 1461,17-18-1188,3-6-583,55-51 1,-65 72-1405,1 1 0,20-12 0,-9 7-2800,-27 16-1826,-2 1 3331,0 0 381</inkml:trace>
  <inkml:trace contextRef="#ctx0" brushRef="#br0" timeOffset="2">186 415 5312,'0'0'649,"0"0"444,8 10 1567,0 0-1977,1-2-1,0 1 0,0-1 0,1 0 0,0-1 0,1 0 1,-1-1-1,21 9 0,32 21 6,-60-33-696,3 2-39,1 0-1,-1-1 1,1 1-1,0-1 1,0 0-1,0-1 1,0 0 0,1 0-1,-1-1 1,1 1-1,8 0 1,-8-3-1017,2-2-5008,7 1-672,-6 1 4667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16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1816,'0'0'161,"3"-23"2231,0 7-307,-1-1 1,0-23-1,-2 38-1085,0 2-125,0 0-34,0 0-249,0 25 609,45 578 778,-42-578-1957,5 24-11,-8-53-62,0 0 0,1-1 0,-1 1 0,1 0 0,0-1 0,2-5 0,2-8-164,0-5-61,0 1-1,1 0 1,11-24 0,-13 36 218,1-1-1,1 1 1,-1 1 0,2-1 0,-1 1 0,1 0-1,1 1 1,11-11 0,-18 17 64,1 0 0,0 0 0,-1 1-1,1-1 1,0 1 0,0 0 0,0-1 0,0 1 0,1 0 0,-1 0 0,0 0 0,0 1-1,1-1 1,-1 0 0,0 1 0,1-1 0,-1 1 0,0 0 0,1 0 0,-1 0 0,1 0-1,-1 0 1,0 1 0,1-1 0,-1 1 0,0 0 0,1-1 0,-1 1 0,0 0 0,0 0-1,0 0 1,0 1 0,0-1 0,0 0 0,0 1 0,0 0 0,2 2 0,1 1 55,-1 1-1,0-1 1,-1 1 0,1 0 0,-1 0 0,0 1 0,-1-1-1,1 1 1,-1-1 0,-1 1 0,1 0 0,0 7 0,9 158 648,-10-155 562,-2-8-5307,1 7-7768,0-16 9712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16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0 184 7112,'0'0'146,"0"0"133,0 0 400,0 0 189,0 14 576,3 31-317,2 0 0,18 79 1,-17-101-1306,-6-23-703,1 8 2230,0-6-4767,0-1-5591,-1-1 7244</inkml:trace>
  <inkml:trace contextRef="#ctx0" brushRef="#br0" timeOffset="1">45 0 9608,'0'0'24,"0"0"176,0 0 368,0 0 80,0 0-312,0 0-168,0 0-80,0 0-72,0 0-16,0 0-40,10 2-400,2 3-336,-2 4-7224,2 1 7400,-1 2-1192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17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307 125 3168,'0'0'355,"5"-23"1999,-5 20-2056,1-1 0,-1 1 0,0 0 0,-1-1 0,1 1 0,-1 0 0,1-1 0,-1 1-1,0 0 1,0-1 0,-1 1 0,1 0 0,-1 0 0,1 0 0,-1 0 0,0 1 0,0-1 0,-4-4 0,2 4-53,0-1-1,-1 1 1,1 0 0,-1 0 0,0 0 0,0 1-1,0-1 1,0 1 0,0 0 0,-10-1 0,6 1-142,1 0 1,-1 1-1,0 0 0,1 1 1,-1 0-1,0 0 1,0 1-1,1 0 1,-1 1-1,1 0 0,-1 0 1,1 1-1,0 0 1,-13 6-1,14-3-72,0-1-1,0 1 1,1 1-1,0 0 1,0 0 0,0 0-1,1 0 1,0 1-1,1 0 1,-1 0-1,1 0 1,1 1 0,0-1-1,0 1 1,1 0-1,0-1 1,-2 16-1,3-18-34,1-1-1,-1 0 1,1 1 0,0-1-1,1 1 1,-1-1-1,1 1 1,0-1-1,0 0 1,1 1-1,0-1 1,0 0-1,0 0 1,0 0 0,1 0-1,0-1 1,0 1-1,0-1 1,0 0-1,1 1 1,0-1-1,0-1 1,0 1-1,0-1 1,0 1-1,1-1 1,0 0 0,-1-1-1,1 1 1,7 1-1,-8-2-63,1-1 0,-1-1 0,1 1 0,0 0 0,0-1 0,-1 0 0,1 0 0,0-1 0,0 1 0,-1-1 0,1 0 0,-1 0 0,1-1 0,-1 1 0,1-1 0,-1 0 0,5-3 0,-2 1-158,-1 0 0,-1 0 0,1 0-1,0-1 1,-1 1 0,0-1 0,0-1 0,-1 1 0,1-1-1,5-11 1,-2 4-365,-2-2 0,1 1 0,-2-1 0,7-27 0,-11 35 551,0 0-1,0 0 0,-1 1 0,1-1 0,-1 0 0,-1 0 1,0 0-1,0 0 0,0 0 0,-1 0 0,1 1 0,-2-1 1,-2-6-1,4 11 1086,1 2 271,0 0-133,-20 39 1367,14-17-2309,1 0-1,0 1 0,2-1 1,-1 37-1,10 95 90,-2-101-306,-5 99 0,-1-140-23,-7 54 23,8-61-19,0-1 1,-1 1 0,1 0-1,-1 0 1,0 0 0,-1-1-1,1 1 1,-1-1 0,0 0-1,-4 6 1,6-10-6,0 1 0,1 0-1,-1 0 1,0-1 0,0 1 0,0 0 0,0-1 0,0 1-1,0-1 1,0 1 0,0-1 0,0 1 0,0-1 0,-1 0-1,1 0 1,0 1 0,0-1 0,0 0 0,0 0 0,0 0-1,-1 0 1,1 0 0,0-1 0,0 1 0,0 0 0,0 0-1,0-1 1,0 1 0,0-1 0,0 1 0,0-1 0,0 1-1,0-1 1,0 0 0,0 1 0,0-1 0,0 0 0,0 0 0,1 0-1,-1 0 1,-1-1 0,-3-5-50,1 0-1,-1 1 1,1-1 0,-5-12-1,3 3-130,-1 0 0,2-1-1,0 1 1,1-1 0,1 0-1,1-1 1,-1-24 0,3 28-541,1 1 0,0 0 0,1 0-1,4-15 1,-3 17-905,1 0-1,0 0 0,1 0 0,0 1 0,8-12 1,4-2 4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17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6944,'0'0'254,"0"0"166,4-12 2559,-2 10 230,0 6-1351,0 17-903,0 32-1007,10 274 872,-1-90-713,-1-154-88,-9-90-76,0 0-1,0 1 1,1-1 0,0 1 0,0-1-1,6-10 1,-3 5-102,8-20-177,-1 0 120,1 1 1,20-34-1,-33 64 230,1 1 1,-1 0-1,0 0 0,0 0 1,0-1-1,0 1 0,0 0 1,1 0-1,-1-1 0,0 1 1,0 0-1,0 0 0,1 0 1,-1 0-1,0-1 0,0 1 1,0 0-1,1 0 0,-1 0 0,0 0 1,0 0-1,1 0 0,-1 0 1,0 0-1,1 0 0,-1 0 1,0 0-1,0 0 0,1 0 1,-1 0-1,0 0 0,0 0 1,1 0-1,-1 0 0,0 0 1,0 0-1,1 0 0,-1 0 0,0 0 1,0 1-1,1-1 0,-1 0 1,0 0-1,0 0 0,0 0 1,1 1-1,-1-1 0,11 18 328,6 28 15,-16-43-310,6 18 119,-3-4-135,2 0 0,0 0 1,1 0-1,1 0 0,11 17 1,-18-33-73,0 0-1,0 0 1,0-1 0,0 1-1,0 0 1,0 0 0,0-1 0,0 1-1,0 0 1,0-1 0,1 1-1,-1-1 1,0 0 0,0 1 0,1-1-1,-1 0 1,0 0 0,0 0-1,1 0 1,-1 0 0,0 0 0,1 0-1,-1 0 1,0 0 0,0-1-1,1 1 1,-1 0 0,2-2 0,32-16-2666,-32 17 1950,25-18-9591,-19 13 9692,10-7-1428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18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9128,'0'0'397,"0"0"446,6-22 2114,-6 22-2915,0 1 0,0-1 0,0 0 0,0 0 0,0 0 0,0 0 0,0 0 0,0 0 0,0 0 0,0 1 0,0-1 0,1 0 0,-1 0 0,0 0 0,0 0 0,0 0 0,0 0 0,0 0 0,0 0 0,1 0 0,-1 0 0,0 0 1,0 0-1,0 0 0,0 0 0,0 0 0,0 0 0,1 0 0,-1 0 0,0 0 0,0 0 0,0 0 0,0 0 0,0 0 0,0 0 0,1 0 0,-1 0 0,0 0 0,0 0 0,0 0 0,0 0 0,0 0 0,0 0 0,0-1 0,1 1 0,-1 0 0,0 0 0,0 0 0,0 0 0,0 0 0,0 0 0,0 0 0,0-1 0,0 1 0,0 0 0,0 0 0,0 0 0,0 0 0,0 0 0,0 0 0,0-1 0,0 1 1,0 0-1,0 0 0,0 0 0,0 0 0,0 0 0,0 0 0,0-1 0,8 18 515,4 23-579,9 246 951,-6-71-818,-8-176-70,1 7-351,-6-46 198,0 0-1,0-1 1,0 1 0,0 0-1,0-1 1,0 0 0,0 1 0,0-1-1,3-2 1,23-23-958,6-25-8798,-21 31 6207,0-1 1818</inkml:trace>
  <inkml:trace contextRef="#ctx0" brushRef="#br0" timeOffset="1">265 358 6984,'0'0'536,"0"0"330,0 0 629,0 0 162,0 0-297,0 0-180,0 25 530,0 206-608,0-229-1205,0-2-159,0 0-83,1-23-3623,5-1-6038,-4 19 9764,3-12-1714</inkml:trace>
  <inkml:trace contextRef="#ctx0" brushRef="#br0" timeOffset="2">296 252 10536,'0'0'344,"0"0"136,0 0 760,0 0-392,0 0-336,0 0-232,0 0-136,0 0-72,0 0-16,0 0 0,0 0-56,0 11-168,0 1-752,0 3-9672,0-1 9864,0-1-1424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19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374 107 6936,'-2'-21'2266,"0"16"-1932,0 0-1,-1-1 1,0 1-1,0 0 1,0 0-1,0 1 1,-1-1 0,0 1-1,0 0 1,0 0-1,0 0 1,-1 0-1,1 1 1,-1-1-1,0 1 1,0 1-1,-8-4 1,9 4-289,-1 0-1,1 1 1,-1 0 0,1 0 0,-1 1 0,0-1 0,1 1 0,-1 0 0,0 0 0,1 1-1,-1-1 1,0 1 0,1 0 0,-1 0 0,1 0 0,-1 1 0,1 0 0,0 0 0,0 0 0,0 0-1,0 1 1,-6 4 0,2 0-10,1 0-1,0 1 0,0-1 1,0 1-1,1 1 0,0 0 1,1-1-1,0 2 0,0-1 1,1 0-1,0 1 1,1 0-1,0 0 0,-3 18 1,4-14-26,1 0 1,0 0 0,1 0 0,0 0-1,1 0 1,1 0 0,0 0 0,1 0-1,0 0 1,8 18 0,-10-29-40,0 0 1,0-1-1,1 1 1,-1 0-1,0-1 1,1 1-1,0-1 1,0 0-1,-1 1 1,1-1-1,0 0 1,1 0 0,-1 0-1,0-1 1,1 1-1,-1 0 1,1-1-1,-1 0 1,1 1-1,0-1 1,-1 0-1,1 0 1,0-1-1,3 2 1,-4-3-20,1 1 0,0 0 1,-1-1-1,1 1 0,0-1 1,-1 0-1,1 0 0,-1 0 0,0 0 1,1 0-1,-1-1 0,0 1 1,1-1-1,-1 1 0,0-1 1,0 0-1,0 0 0,-1 0 0,1 0 1,0 0-1,-1 0 0,1 0 1,-1-1-1,0 1 0,0 0 1,1-4-1,9-21-403,-1-2 0,-2 1 0,0-1 1,-2-1-1,-2 1 0,0-1 0,-2-52 0,-2 80 1183,1 30 2220,5 71-1387,1 91-269,-13-97-956,-3-1 0,-5-1-1,-38 138 1,46-210-302,0 0 0,-2-1 0,-15 28 0,19-39-28,0 0 1,-1-1-1,1 0 0,-2 0 1,1 0-1,-1 0 0,0-1 1,0 0-1,0 0 0,-1-1 1,-12 7-1,17-10-8,1 0-1,-1-1 1,0 1 0,0 0 0,1-1-1,-1 1 1,0-1 0,0 0-1,0 0 1,0 1 0,0-1-1,0-1 1,0 1 0,1 0-1,-1 0 1,0-1 0,0 1-1,0-1 1,0 1 0,1-1-1,-1 0 1,-2-1 0,1 0-24,0-1 0,0 1 0,1-1 0,-1 0 0,1 1 0,0-1 0,0 0 0,0-1 0,0 1 0,-3-6 0,0-5-153,0 0 0,1 0 0,1 0 0,-3-27 0,4 16-153,1 0 1,2 1 0,0-1-1,2 0 1,7-34-1,15-29-3379,6-1-6782,-15 47 8434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19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7880,'0'0'280,"9"-21"2422,-7 16-2620,15-24 3791,-17 29-3830,0-1 0,1 1 0,-1 0 0,0 0 0,0 0 1,0 0-1,0 0 0,1 0 0,-1 0 0,0 0 0,0 0 0,0 0 0,1-1 0,-1 1 0,0 0 0,0 0 0,0 0 0,1 0 0,-1 1 0,0-1 0,0 0 0,0 0 0,1 0 0,-1 0 0,0 0 0,0 0 0,0 0 0,1 0 0,-1 0 0,0 0 0,0 0 0,0 1 0,0-1 0,0 0 0,1 0 0,-1 0 1,0 0-1,0 0 0,0 1 0,0-1 0,0 0 0,0 0 0,7 21-82,-4 8 294,0 0 0,-2-1 0,-4 32 1,2 5 95,1-39-267,16 460 605,-7-437-794,-9-48-23,11-28-822,14-38 72,-3 0-1,27-135 1,-47 199 2285,0 6-559,3 17-306,6 31-402,-5-8 180,1 49 1,-7-64-5575,0 1-5699,0-31 8634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20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5792,'0'0'812,"0"0"150,0 0 404,0 0 368,0 0-326,0 0-162,0 0-65,0 0-554,0 0-229,0 0-26,5 13 142,-2-1-327,-1 0 1,0 0 0,-1 1 0,0-1 0,-1 1 0,-2 21 0,0 5 94,2 239 583,2-258-812,2-26-3120,2-33-10608,-6 25 11498</inkml:trace>
  <inkml:trace contextRef="#ctx0" brushRef="#br0" timeOffset="1">1 183 10888,'0'0'677,"0"0"11,0 0 88,0-23 1589,2-6-937,-1 27-1139,-1 2-126,0 0-84,19-17-54,-13 15-148,-1 0 0,1 0-1,0 1 1,0 0 0,0 0 0,0 0-1,0 1 1,1 0 0,-1 0 0,8 1 0,25 5-3770,-3 2-6316,-16-2 8296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21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0 596 6680,'0'0'705,"0"0"314,0 0 578,0 0-113,0 0-235,24-1 1066,-12-1-2165,0-1 1,-1 0-1,1-1 0,-1 0 1,0-1-1,20-11 1,57-44-247,-85 57 96,0 1-1,0-1 1,-1 0-1,1-1 0,-1 1 1,1 0-1,-1-1 1,0 1-1,0-1 1,-1 0-1,1 1 0,-1-1 1,0 0-1,0 0 1,0 0-1,0 0 1,-1 0-1,0 0 1,0 0-1,0-1 0,0 1 1,0 0-1,-1 0 1,0 0-1,0 0 1,0 0-1,0 1 1,-1-1-1,1 0 0,-4-5 1,4 7 103,-15-1 415,15 3-493,0-1-1,1 1 1,-1 0-1,0-1 0,0 1 1,0 0-1,0 0 0,0 0 1,0 0-1,0 0 0,0 0 1,0 0-1,0 0 0,0 0 1,0 0-1,0 1 1,0-1-1,0 0 0,0 1 1,0-1-1,0 0 0,1 1 1,-1-1-1,0 1 0,0 0 1,0-1-1,1 1 0,-2 1 1,-6 5 114,1 1 0,0 0 0,0 0 0,1 1 0,0 0 0,0 0 0,1 1 0,0-1 0,1 1 0,-6 18 0,8-20-114,0 0 1,0 0 0,0 0-1,1 0 1,1 0-1,-1 0 1,1 0 0,0 0-1,1 1 1,0-1 0,1 0-1,-1 0 1,1 0-1,6 13 1,-7-18-84,1-1-1,-1 1 1,1-1 0,0 1-1,-1-1 1,1 0 0,0 0-1,1 0 1,-1 0-1,0 0 1,1 0 0,-1 0-1,0-1 1,1 1 0,0-1-1,-1 0 1,1 0 0,3 1-1,-1-1 54,0 0-1,1 0 1,-1-1-1,1 0 1,-1 0-1,0 0 1,1-1-1,-1 1 0,7-3 1,1-1-938,-1 0-1,1 0 1,12-7 0,25-19-11321,-33 20 10243</inkml:trace>
  <inkml:trace contextRef="#ctx0" brushRef="#br0" timeOffset="1">450 457 5768,'0'-22'3857,"0"-42"3609,0 64-7451,0 0 0,0-1-1,0 1 1,0 0 0,0 0-1,0-1 1,0 1 0,0 0-1,0 0 1,0 0 0,0-1-1,0 1 1,0 0 0,0 0-1,0-1 1,0 1 0,0 0-1,0 0 1,0 0 0,-1-1-1,1 1 1,0 0 0,0 0-1,0 0 1,0-1 0,0 1-1,-1 0 1,1 0 0,0 0-1,0 0 1,0 0 0,-1-1-1,1 1 1,0 0 0,0 0-1,0 0 1,-1 0 0,-7 5 369,-6 13-230,10-3-52,-1 1 0,2 0 0,0 0 0,-1 20-1,-1 8 114,3-26-123,0 0-1,1 32 1,1-19-61,23-50-435,-14 9 153,0 0 0,0 0 0,-1-1 0,0 0 0,-1-1 1,0 1-1,-1-2 0,0 1 0,-1 0 0,6-23 0,0-4-791,-3 0 0,5-53-1,-11 58 120,-1-1-1,-1 1 0,-7-42 1,-13-41 6800,18 102-2164,9 33-2842,9 34-629,-3 28 80,4 90 1,-8-58-281,-3-58-449,19 82-1,-15-107-1383,-8-23-3535,1-2-4901,-3-4 7772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25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0 203 2664,'0'0'1347,"0"0"65,0 0 57,0 0-111,0 0 110,0 0-108,0 0-348,16 5 1302,-8-5-2208,1 0 1,0-1 0,0 0-1,-1 0 1,1-1-1,-1 0 1,1 0 0,-1-1-1,0 0 1,13-7 0,-9 4-82,0-1 0,0 0-1,0-1 1,-1 0 0,20-20 0,-26 22 4,0 0 0,0 0 0,0-1 0,-1 0 0,0 0 0,0-1 0,0 1 0,-1-1 0,-1 0 0,4-15 0,-5 22-15,-1 1-1,0-1 1,0 0 0,0 0-1,0 1 1,-1-1 0,1 0-1,0 0 1,0 1 0,0-1 0,-1 0-1,1 0 1,0 1 0,-1-1-1,1 0 1,0 1 0,-1-1 0,1 1-1,-1-1 1,1 0 0,-1 1-1,1-1 1,-1 1 0,0-1-1,0 0 1,-24-6 333,18 6-216,1 1 1,-1 0-1,1 0 1,-1 1-1,-11 2 1,14-1-96,0 0 0,0 0 0,1 1 1,-1-1-1,1 1 0,-1-1 0,1 1 0,0 0 1,0 1-1,0-1 0,1 0 0,-1 1 0,1-1 1,0 1-1,0 0 0,0 0 0,0 0 0,0 0 1,1 0-1,0 0 0,0 1 0,0-1 0,1 0 1,-1 0-1,1 8 0,0-7-26,-1 0 0,1 0 0,0 0 0,1 0 0,-1 0 0,1-1 0,0 1 0,0 0 0,1 0 0,-1-1 0,1 1 0,0 0 0,0-1 0,1 0 0,-1 0 0,1 1 0,0-1 0,0-1 0,0 1-1,1 0 1,-1-1 0,6 4 0,-1-3-61,0-1-1,0-1 1,0 1-1,0-1 1,0-1-1,1 0 1,-1 0 0,1 0-1,-1-1 1,1 0-1,-1-1 1,0 0-1,13-3 1,46-14-2929,-8-5-5070,-35 13 1101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27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5872,'0'0'114,"0"0"156,0 0 382,0 0 228,0 0-34,-3 12 1221,1 1-1068,0 1 1,1-1-1,2 19 1,13 80-52,-4-46-551,4 328 155,-14-323-703,0-69-118,0-2-70,0 0-300,-9-36-10188,6 10 8321,1-2 649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28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0 138 11232,'0'0'70,"0"0"132,0 0 366,0 0 248,7-11 108,-1 5-792,1-1 1,0 1 0,0 0-1,1 1 1,-1 0-1,1 0 1,0 1 0,1 0-1,-1 0 1,1 1 0,10-3-1,16-3-44,53-7-1,-69 14-36,277-33-361,-170 32-4021,-85 7-3074,-13 2 5637,6 2-39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28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449 213 4360,'0'0'187,"4"-12"1258,-3 5-1043,1 1 0,-1-1 0,0 1 1,0-1-1,0 0 0,-1 1 0,0-1 0,-1 0 1,0 1-1,0-1 0,0 1 0,0-1 0,-1 1 1,0-1-1,-1 1 0,1 0 0,-1 0 1,-6-9-1,5 10-262,-1 0 1,1 0-1,-1 0 1,0 0-1,-1 1 1,1 0 0,-1 0-1,0 1 1,1-1-1,-2 1 1,1 0-1,-7-2 1,3 2-80,-1 0 1,0 1 0,1 0-1,-1 0 1,0 1 0,0 0-1,0 1 1,0 1 0,0 0-1,0 0 1,0 1 0,1 0-1,-1 1 1,1 0-1,-1 1 1,1 0 0,0 0-1,0 1 1,-15 11 0,14-9-20,1 1 1,0 1-1,1 0 0,0 0 1,0 1-1,1 0 1,0 0-1,0 1 1,1 0-1,1 0 1,0 1-1,1-1 1,0 1-1,0 1 1,2-1-1,-5 21 0,7-27-32,0 1 0,1-1 1,0 1-1,0-1 0,0 0 0,1 1 0,0-1 0,0 0 0,1 0 0,-1 1 0,2-1 0,-1 0 0,0 0 0,1-1 0,0 1 0,1-1 0,4 8 0,-5-10-23,1 1 1,-1-1-1,0 0 1,1 0-1,0 0 1,0-1-1,0 1 1,0-1-1,0 0 1,0 0-1,0 0 1,1-1-1,-1 0 1,1 1-1,-1-1 1,1-1-1,0 1 1,-1-1-1,1 0 1,0 0-1,-1 0 1,1-1-1,0 1 1,6-3-1,0-1-62,1 0-1,-1 0 0,0-2 1,0 1-1,0-1 0,-1-1 1,0 0-1,0 0 0,-1-1 0,0 0 1,0-1-1,-1 0 0,0 0 1,6-11-1,-7 11 14,-1 0-1,-1 0 1,0 0 0,0-1 0,0 0 0,-2 0-1,1 0 1,-1 0 0,0 0 0,-1-1-1,-1 0 1,1 1 0,-2-1 0,1 0 0,-2 1-1,-1-14 1,-4 2 255,4 34 234,5 36 204,-1-42-652,0 0 1,0 0-1,0 0 0,1 0 1,-1-1-1,1 1 0,1-1 1,-1 0-1,1 0 1,0 0-1,0 0 0,0 0 1,1-1-1,0 0 0,0 0 1,0 0-1,0-1 1,1 0-1,-1 0 0,1 0 1,-1 0-1,1-1 0,0 0 1,0 0-1,1-1 1,-1 0-1,10 1 0,23-7-3944,-33 4 2672,-1-1 1,0 0 0,0-1 0,0 1 0,7-6 0,-1 1-1002,0-2 551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29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6744,'0'0'226,"0"0"352,0 0 572,0 0 278,-17 33 3339,15-19-4628,0 1 0,1-1 0,1 0 0,0 0 1,1 0-1,0 1 0,1-1 0,7 25 0,3 26 42,7 348-17,-20-562-1299,2-166-18,-1 309 1187,1 0 1,-1 0-1,1 0 0,1 0 0,-1 1 0,1-1 0,0 0 1,0 1-1,1 0 0,-1-1 0,1 1 0,0 0 0,1 0 1,-1 1-1,1-1 0,0 1 0,0 0 0,0 0 0,1 0 1,-1 0-1,1 1 0,0 0 0,0 0 0,1 0 0,-1 0 1,0 1-1,1 0 0,-1 0 0,1 1 0,0-1 1,0 1-1,-1 0 0,1 1 0,6-1 0,-9 2-13,-1-1-1,1 0 1,-1 0-1,0 1 1,0-1-1,1 1 1,-1 0 0,0 0-1,0 0 1,0 0-1,0 0 1,0 0-1,0 1 1,0-1-1,0 1 1,0-1-1,0 1 1,-1 0 0,1-1-1,-1 1 1,1 0-1,-1 0 1,0 0-1,0 0 1,0 0-1,0 1 1,0-1-1,0 0 1,-1 0 0,1 1-1,-1-1 1,1 0-1,-1 1 1,0 1-1,1 2 28,-1-1 0,0 1 0,0 0 0,0-1 0,-1 1 0,0-1-1,0 0 1,0 1 0,-1-1 0,0 0 0,0 1 0,0-1 0,-4 7-1,2-8-14,0 1-1,0-1 0,0 0 0,0 0 0,-1 0 0,1-1 1,-1 1-1,0-1 0,0 0 0,-1 0 0,-9 3 0,11-5-38,1 0 1,-1 0-1,0 0 0,0 0 0,0-1 0,1 1 0,-1-1 0,0 0 0,0 0 0,0-1 0,0 1 0,0-1 0,0 0 0,1 0 0,-1 0 1,0 0-1,1-1 0,-5-2 0,7 4 16,-1-1-67,1 1-1,0-1 0,-1 0 1,1 1-1,0-1 1,0 0-1,-1 0 0,1 0 1,0 0-1,0 0 0,0 0 1,0 0-1,0 0 0,0 0 1,1 0-1,-1 0 0,0-1 1,0 1-1,1 0 0,-1-1 1,1 1-1,-1 0 0,1-1 1,0 1-1,0-1 0,-1 1 1,1-1-1,0-1 1,0 1-2241,0 2-5787,0 0 5183,0 0 795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30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181 150 8064,'0'0'377,"0"0"440,0 0 626,0 0-28,0-23 1526,0 13-2620,0-1 0,-1 1 0,0 0 0,-1-1 0,0 1 0,-6-16 0,7 24-295,1 0 1,-1-1 0,0 1-1,0 0 1,-1 0-1,1 0 1,0 0 0,-1 1-1,1-1 1,-1 0 0,0 0-1,1 1 1,-1-1-1,0 1 1,0 0 0,0-1-1,0 1 1,0 0 0,0 0-1,-1 0 1,1 1-1,0-1 1,0 0 0,-1 1-1,1-1 1,0 1-1,-1 0 1,1 0 0,0 0-1,-1 0 1,1 0 0,0 1-1,-1-1 1,1 1-1,-4 1 1,1 0-10,0 0 0,0 1 0,0 0-1,1-1 1,-1 2 0,1-1 0,0 0 0,0 1-1,0 0 1,1 0 0,-1 0 0,1 0 0,0 1 0,0 0-1,0-1 1,1 1 0,-1 0 0,1 0 0,-2 7-1,0 3-5,-1 0 0,2 0-1,0 0 1,1 1-1,-1 24 1,3-29-11,0 1 3,0 0 1,1 1-1,0-1 1,4 17-1,-4-25-2,1 0 0,-1 0 0,1 0 0,0 0 0,0 0 0,0 0 0,1-1 0,0 1 0,-1-1 0,1 0 0,0 0 0,0 0 0,1 0 0,-1 0 0,1-1-1,4 4 1,52 21-44,-46-21 25,-1 0 1,1 0-1,20 14 0,-30-17 12,-3-2 4,1 0 1,-1 0 0,0 0-1,0 0 1,1 0-1,-1 0 1,0 0 0,0 0-1,0 1 1,0-1-1,0 0 1,-1 1-1,1-1 1,0 1 0,-1-1-1,1 1 1,-1-1-1,1 1 1,-1-1 0,0 1-1,1 0 1,-1-1-1,0 1 1,0-1 0,-1 4-1,1-4 3,0 0 1,-1 0-1,1 0 0,-1-1 1,1 1-1,-1 0 0,0 0 0,1 0 1,-1 0-1,0-1 0,1 1 1,-1 0-1,0-1 0,0 1 0,0 0 1,0-1-1,0 1 0,1-1 1,-1 0-1,0 1 0,0-1 1,0 0-1,0 1 0,-2-1 0,-23 5 19,11-4-12,0-1-1,0 0 1,0-2 0,0 1 0,-25-8-1,0 1-149,38 8-146,2 0-112,0 0-48,0 0-97,0 0-4,1-1 411,0 0 0,0 0 0,0 1 0,0-1 0,0 0 0,0 1 0,0-1 0,0 1 0,1-1 0,-1 1 0,0 0 0,0 0 0,0-1 0,1 1 1,-1 0-1,2 0 0,23-1-7044,-24 1 5261,17 0-867,0 0 768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30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0 287 8040,'0'0'242,"0"0"433,0 0 361,23-1 1239,-19 0-2233,1 0 0,-1 0 0,1-1 0,-1 0 0,1 0 1,-1 0-1,0 0 0,0-1 0,0 1 0,0-1 0,-1 0 1,1-1-1,-1 1 0,1 0 0,-1-1 0,0 0 0,4-7 1,5-8-24,-1 0 0,11-27 0,-21 44-10,3-5 21,-2 1 1,1-1 0,-1 0-1,0 0 1,0 0-1,-1 0 1,0-1-1,0 1 1,-1 0-1,0-13 1,-1 17 50,1 0-1,-1 1 1,0-1 0,0 0 0,0 1-1,0-1 1,0 0 0,0 1 0,-1 0-1,0-1 1,1 1 0,-1 0 0,0 0-1,0 0 1,0 0 0,0 0 0,0 0-1,-1 0 1,1 1 0,-1-1 0,1 1-1,-1 0 1,1 0 0,-1 0 0,0 0-1,1 0 1,-1 0 0,0 1 0,-4-1 0,4 1-26,1 0 1,-1 0-1,1 0 1,-1 0-1,1 1 1,0-1-1,-1 1 1,1-1-1,0 1 1,-1 0-1,1 0 1,0 0-1,0 0 1,0 0 0,0 0-1,0 1 1,0-1-1,0 1 1,0-1-1,0 1 1,1 0-1,-1 0 1,1 0-1,-1 0 1,1 0-1,0 0 1,0 0-1,0 0 1,-2 5-1,0 3 52,-1-1 0,1 1 0,1 0 0,0 1-1,-1 15 1,2-15-52,1-1 1,0 1-1,1-1 0,0 1 0,1-1 0,0 0 1,0 0-1,1 0 0,1 0 0,7 17 0,-8-22-84,0 0 0,0 0-1,0 0 1,1-1-1,0 1 1,0-1-1,0 0 1,0 0 0,1 0-1,0-1 1,0 1-1,0-1 1,0 0-1,0-1 1,0 1 0,1-1-1,-1 0 1,1 0-1,0-1 1,9 2-1,-8-2-168,1-1 0,-1 1 0,1-1 0,-1 0 0,1-1 0,-1 0 0,1 0 0,8-3 0,7-7-4116,-1-6-5558,-10 6 7701</inkml:trace>
  <inkml:trace contextRef="#ctx0" brushRef="#br0" timeOffset="1">351 30 6008,'0'0'454,"0"0"402,0 0 291,0 0 453,0 0 77,0 0-271,0 23 1058,0 296-661,0-317-1800,12-25-279,9-48-335,-12 38 421,1 1 0,2 0-1,23-47 1,-32 74 209,1 0 0,-1 0 0,1 0 1,0 0-1,0 0 0,1 1 0,-1 0 0,1 0 0,0 0 0,10-5 0,-12 7 9,0 1 0,0 0 0,0 0 0,0 0-1,0 0 1,0 0 0,0 1 0,0 0 0,0-1 0,0 1 0,0 0-1,1 0 1,-1 1 0,0-1 0,0 1 0,0-1 0,0 1 0,0 0-1,0 0 1,0 0 0,0 1 0,4 2 0,0 1 14,-1 0 1,0 0-1,0 1 1,0 0-1,-1 0 1,1 0-1,-1 1 1,5 8-1,30 64 105,-30-56-142,17 35-661,-25-56 388,-1-1 0,1 1-1,0 0 1,0-1-1,0 1 1,0-1 0,0 1-1,0-1 1,0 0-1,1 0 1,-1 0 0,0 0-1,4 0 1,17 5-8101,-2-3 5861,1 0 651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31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121 537 7512,'0'0'404,"11"-22"2805,-7 16-2698,-1-1 1,0 0-1,0 0 0,-1 1 1,0-2-1,1-8 0,-2 13-439,-1-1-1,0 1 0,0 0 0,0-1 0,0 1 1,0-1-1,-1 1 0,0 0 0,0 0 1,0-1-1,0 1 0,0 0 0,-1 0 1,-2-6-1,2 8-6,2 1 15,0 0-2,0 0 3,-4 0-32,0 1 1,0-1-1,0 1 0,0 0 1,0 1-1,0-1 0,1 1 1,-1-1-1,0 1 0,1 0 1,-1 1-1,1-1 0,-1 0 1,1 1-1,0 0 0,0 0 1,1 0-1,-5 5 0,-2 4 51,1 1 0,0 0 0,-10 22 0,14-27-55,0 1 0,1 0 1,0 0-1,0 0 0,1 1 0,0-1 0,1 0 0,0 1 1,0 17-1,1-22-40,1 0 0,0-1 0,0 1-1,1 0 1,-1-1 0,1 1 0,0-1 0,0 1 0,0-1 0,1 0 0,-1 0 0,1 0 0,0 0 0,0-1 0,0 1 0,1-1-1,-1 0 1,1 0 0,0 0 0,0 0 0,5 2 0,-7-5-40,-1 1 0,1-1 0,-1 0 0,1 0 0,-1 0 0,0 0 0,1 0 0,-1 0-1,1-1 1,-1 1 0,1 0 0,-1-1 0,0 1 0,1-1 0,-1 1 0,0-1 0,1 0 0,-1 0 0,0 0 0,0 1 0,0-1-1,1 0 1,-1 0 0,0 0 0,0-1 0,-1 1 0,1 0 0,0 0 0,0 0 0,0-3 0,26-41-751,-6-8 437,-8 13-6549,9-48 1,-13 47 4948</inkml:trace>
  <inkml:trace contextRef="#ctx0" brushRef="#br0" timeOffset="1">143 1 10000,'0'0'704,"0"0"669,0 0 108,0 0-303,0 0-489,0 0-185,14 1 1224,-7 8-1471,0-1 1,-1 1 0,0 1-1,0-1 1,0 1 0,-2 0-1,7 17 1,21 82 308,-23-73-395,32 204 121,-35-196-288,23 197-1300,-28-238 496,-1-3-77,0 0-2016,0 0-6162,0 0 5758,0 0 772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32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79 1280,'0'0'225,"0"0"263,0 0 159,0 0-98,0 0-5,0 0 150,0 0 55,0 0 43,0 0-10,0 0-200,0 0-74,0 0 97,0 0 82,0 0 57,0 0 64,-6-24 1542,-2 11-1712,6 10-579,1 1 0,0-1 0,-1 1-1,1 0 1,-1 0 0,0-1 0,0 1 0,0 0-1,0 0 1,0 1 0,0-1 0,0 0 0,0 1 0,-1-1-1,1 1 1,-1 0 0,1 0 0,-1 0 0,0 0-1,1 0 1,-1 1 0,-4-2 0,-3 1 44,0 0-1,0 0 1,0 1 0,0 1-1,0-1 1,0 2 0,0-1-1,1 1 1,-1 1 0,0 0-1,1 0 1,-11 5 0,18-6-90,1-1 0,-1 0 1,1 0-1,-1 1 0,1-1 1,0 1-1,-1-1 1,1 1-1,0 0 0,0 0 1,0-1-1,1 1 1,-1 0-1,0 0 0,0 0 1,1 2-1,-7 33 67,6-30-41,-4 21 30,2-14 5,1 0 1,0 0 0,1 0 0,0 0-1,1 1 1,1-1 0,0 0 0,5 20-1,-6-32-36,24-5 14,-8-3-80,0-1 0,0-1 0,-1 0 0,1-1 0,-2-1 0,0 0 0,0-1 0,24-24 0,-37 34 22,-1 1 1,0 0-1,0-1 0,0 1 1,0 0-1,0-1 0,0 1 1,0-1-1,1 1 0,-1 0 1,0-1-1,0 1 0,0 0 1,0-1-1,-1 1 0,1-1 1,0 1-1,0 0 0,0-1 1,0 1-1,0 0 1,0-1-1,-1 1 0,1 0 1,0-1-1,0 1 0,0 0 1,-1-1-1,1 1 0,0 0 1,-1-1-1,1 1 0,0 0 1,-1 0-1,1 0 0,0-1 1,-1 1-1,1 0 0,0 0 1,-1 0-1,1 0 0,0 0 1,-1-1-1,1 1 1,-1 0-1,1 0 0,-31-10-72,5 1-294,22 6 1249,0-2-3570,3 5 2455,1 0 0,0 0 0,0 0 0,0-1 0,-1 1 0,1 0-1,0 0 1,0 0 0,0 0 0,0 0 0,0-1 0,-1 1 0,1 0-1,0 0 1,0 0 0,0-1 0,0 1 0,0 0 0,0 0-1,0 0 1,0-1 0,0 1 0,0 0 0,0 0 0,0-1 0,0 1-1,0 0 1,0 0 0,0 0 0,0-1 0,0 1 0,0 0-1,0 0 1,0 0 0,0-1 0,0 1 0,0 0 0,1 0 0,-1 0-1,0 0 1,0-1 0,0 1 0,0 0 0,0 0 0,1 0-1,-1 0 1,0-1 0,0 1 0,0 0 0,1 0 0,-1 0 0,0 0-1,1 0 1,-1 0-1647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33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1480,'0'0'467,"0"0"553,0 0 448,0 0-117,0 0-165,0 0-17,0 0 120,0 0 67,0 0-20,0 0-292,0 0-178,0 0-146,0 0-359,0 0-70,0 13 255,2 27-39,7 46 1,2 8-164,1 104-46,-10-179-1610,4 25 4054,-2-16-5681,-2-14-2327,-1 0-3587,-1-14 6882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33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3 139 6416,'0'0'708,"0"0"-80,0 0 109,-3-22 2707,4 19-3235,0 0-1,0 0 1,0 0-1,0 0 1,1 0 0,-1 1-1,1-1 1,0 0 0,0 1-1,0-1 1,0 1-1,3-3 1,35-27-20,-22 18-65,-12 10-126,1 0-1,-1 0 1,1 1-1,0 0 0,0 0 1,0 0-1,0 1 1,1 0-1,-1 1 1,1-1-1,-1 2 1,9-1-1,40 3-2406,-6 7-6082,-19-2 6210,-1 2 545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26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11 4624,'0'0'2244,"0"0"-148,0 0 325,0 0-389,0 0-640,0 0-649,0 0-303,0 0-98,0 0-10,0 0-84,-21-10 621,16 10-843,1 1-1,-1 0 0,1 0 1,-1 0-1,1 0 0,0 1 0,-1 0 1,1 0-1,0 0 0,0 1 0,1-1 1,-1 1-1,0 0 0,1 0 0,0 0 1,-1 0-1,1 0 0,0 1 0,1 0 1,-1-1-1,1 1 0,-4 7 0,3-6-8,1 1-1,0-1 0,-1 0 0,2 1 0,-1 0 0,1-1 0,-1 1 0,2 0 0,-1 0 0,1-1 0,-1 1 1,2 0-1,-1 0 0,1 0 0,0-1 0,0 1 0,4 10 0,-4-13-13,0-1 0,1 1 0,-1-1 0,1 0 1,0 0-1,-1 1 0,1-1 0,0-1 0,0 1 0,1 0 0,-1 0 0,0-1 0,1 1 0,-1-1 0,0 0 0,1 0 0,0 0 1,-1 0-1,1 0 0,0 0 0,-1-1 0,1 1 0,0-1 0,0 0 0,-1 0 0,1 0 0,0 0 0,0 0 0,0-1 1,-1 1-1,1-1 0,4-1 0,8-3-167,1 0 0,-1-1 0,0-1 0,15-9 0,-27 14 101,21-12-837,0-1 0,32-27 0,6-15-7821,-40 35 2277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34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56 5584,'0'0'462,"0"0"158,0 0 326,-2-2 192,-8-6-196,6 4-583,0 0-1,0 0 0,0 1 0,-1 0 1,1 0-1,-1 0 0,0 0 0,0 1 0,0 0 1,-11-3-1,5 3-128,0 0-1,0 1 1,0 0 0,0 1 0,0 0 0,0 1-1,0 0 1,1 0 0,-1 2 0,-15 4-1,19-5-172,1 1-1,-1 0 0,1 0 1,0 1-1,0 0 0,0 0 1,0 0-1,1 1 0,0 0 1,0 0-1,0 0 0,0 0 1,1 1-1,0 0 0,0 0 0,0 0 1,-3 9-1,2-3 2,1 0 0,1 0 1,0 0-1,0 1 0,1-1 0,1 1 0,0-1 0,0 1 1,1 0-1,1-1 0,1 1 0,4 21 0,-5-28-54,1-1 0,0 1 0,0 0 0,0-1 0,1 1 0,0-1 0,0 0 0,1 0 0,-1 0 0,1 0 0,0 0 0,0-1 0,0 0 0,1 0 0,0 0 0,0 0 0,0-1 0,0 0 0,0 0 0,1 0 0,-1-1 0,1 0 0,0 0 0,-1 0 0,1 0 0,0-1 0,0 0 0,9 0 0,-6-1-27,0 0-1,-1-1 1,1 0 0,-1 0-1,1-1 1,-1 0 0,1-1-1,-1 0 1,0 0 0,0 0-1,-1-1 1,1 0-1,-1-1 1,0 0 0,0 0-1,8-7 1,-5 2-4,-1 0-1,0 0 1,0-1 0,-1 0-1,0 0 1,-1-1 0,0 0-1,-1-1 1,8-20-1,-13 27 31,1-1-1,-1 0 0,0 0 0,0 0 1,-1 0-1,0 0 0,0 0 0,-1 0 1,0 1-1,0-1 0,0 0 0,-1 0 1,0 1-1,-1-1 0,1 1 0,-1-1 1,0 1-1,-1 0 0,0 0 0,0 0 0,-5-6 1,4 7-31,1 0 1,-1 0 0,0 0 0,0 1 0,0-1-1,-1 1 1,1 1 0,-1-1 0,0 1 0,0 0-1,-1 0 1,1 0 0,-1 1 0,1 0 0,-1 1-1,0-1 1,1 1 0,-1 0 0,0 1 0,0 0-1,-10 1 1,8 2 154,3-1 465,3-1-2991,0-1-2479,1 0-3469,2 0 6434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47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98 6552,'0'0'117,"0"0"271,0 0 183,0-22 1829,-2 18-2163,1 0 0,-1 1 1,1-1-1,-1 1 0,0 0 1,0-1-1,0 1 0,-1 0 1,1 0-1,-1 1 0,0-1 1,0 0-1,0 1 0,0 0 1,0-1-1,0 1 0,-1 0 1,-4-1-1,2-1-117,0 2 1,-1-1-1,1 1 1,0 0-1,-1 0 1,1 1-1,-1-1 1,0 1-1,1 1 1,-9 0-1,5 1-60,-1 1 0,1 1 0,-1 0 0,1 0 0,0 1 0,0 0 0,0 1 1,1 0-1,0 1 0,0 0 0,0 0 0,0 1 0,-14 15 0,20-18-54,-1 0 0,1 0 0,0 0 1,0 0-1,0 0 0,0 1 0,1 0 1,0-1-1,0 1 0,0 0 0,0 0 0,1 0 1,0 0-1,0 0 0,1 1 0,-1-1 0,1 0 1,0 0-1,0 0 0,1 1 0,-1-1 1,1 0-1,1 0 0,-1 0 0,1 0 0,-1 0 1,1 0-1,1-1 0,-1 1 0,5 6 0,6 6 2,2 0-1,0-1 0,0-1 0,1 0 0,21 13 0,-22-17-2,0 1 1,0 1 0,-2 0 0,1 0-1,-2 1 1,0 1 0,12 19-1,-22-32-4,-1 1 0,1-1 0,-1 0 0,0 1 0,0-1-1,0 1 1,0 0 0,-1-1 0,1 1 0,-1 0-1,1-1 1,-1 1 0,0 0 0,0 0 0,0-1-1,0 1 1,-1 0 0,1-1 0,-1 1 0,0 0 0,1-1-1,-3 5 1,1-4 1,-1-1-1,1 1 1,-1 0 0,0 0-1,0-1 1,0 0 0,0 0-1,0 0 1,0 0 0,-1 0-1,1 0 1,-1-1 0,1 0-1,-1 1 1,-5 0 0,-28 4 15,0-1-1,0-1 1,-72-3 0,61-2-106,46 1-177,2 0-111,2-2 97,-1-1 1,1 0 0,0 1 0,-1 0 0,1-1 0,1 1 0,-1 0 0,0 0 0,0 0-1,1 0 1,-1 0 0,1 1 0,-1-1 0,5-1 0,-5 2-384,49-22-8796,-41 19 9276,23-10-1681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47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6880,'0'0'330,"0"0"-31,0 0 197,0 0 77,0 0 14,0 0-47,4 11 487,3 12 338,-1-1 0,5 40 0,1 108-747,-10-108-330,22 316 29,-24-356-308,2-9 6,9-32-137,7-13-43,2 1 0,0 0 1,2 1-1,51-51 1,-71 79 180,1-1 1,-1 1-1,1 0 1,0 1 0,-1-1-1,1 0 1,0 1-1,0 0 1,4-2-1,-5 2 75,7 13 153,-5-2-200,0-1 1,0 1-1,0 1 0,-1-1 0,-1 0 1,0 1-1,0-1 0,-1 1 1,-1 0-1,0 14 0,0-11-31,0 1-1,2-1 1,-1 0-1,2 0 1,4 17 0,-6-30 21,0 1 1,-1 0 0,1 0 0,0 0 0,0 0 0,1-1 0,-1 1 0,0 0 0,0-1 0,1 1 0,-1-1 0,4 3 0,-3-3-317,0 0-1,0 0 0,0 0 1,0 0-1,0-1 0,0 1 1,0 0-1,1-1 0,-1 0 1,3 1-1,0-1-1001,1 0 1,-1-1-1,1 1 1,0-1-1,-1-1 1,0 1-1,1-1 1,5-2-1,8-3-693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48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220 143 7624,'0'0'320,"-1"-21"2518,1 18-2686,-1 0 0,0 0 0,0 0 0,0 0-1,0 0 1,-1 0 0,1 1 0,-1-1 0,0 0 0,0 1-1,0-1 1,0 1 0,0 0 0,0-1 0,-1 1-1,1 0 1,-1 1 0,1-1 0,-1 0 0,0 1 0,0-1-1,0 1 1,0 0 0,0 0 0,0 0 0,0 0-1,0 1 1,0-1 0,0 1 0,0 0 0,0 0 0,-6 0-1,3 0-136,1 1 0,0-1 0,0 1 0,0 0 0,0 0 0,0 0 0,0 1 0,0 0-1,0 0 1,0 0 0,1 0 0,-1 1 0,1 0 0,-1 0 0,1 0 0,0 0 0,0 1-1,1-1 1,-6 8 0,3 0 14,1 0 0,0 0-1,1 1 1,0-1 0,1 1-1,0 0 1,-1 16 0,0 10 19,2 38 0,2-75-47,0 1 0,0 0 0,0 0 0,0 0 0,0 0 0,1 0 0,-1 0 0,1 0 0,-1 0 0,1 0 0,0-1 0,0 1 0,0 0 0,0 0 0,0-1 0,0 1 0,0-1 0,0 1 0,1-1 0,-1 1 0,0-1 0,1 0 0,-1 0 0,1 0 0,0 0 0,-1 0 0,1 0 0,0 0 0,0 0 0,0-1 0,2 2 0,-1-2-1,0 0 0,0 1 0,0-1 1,0 0-1,-1-1 0,1 1 0,0 0 0,0-1 0,0 0 1,0 1-1,-1-1 0,1 0 0,0 0 0,-1-1 0,1 1 1,-1-1-1,1 1 0,-1-1 0,1 0 0,1-2 0,8-10-146,0-1 0,-1 0-1,-1-1 1,-1 0 0,0 0-1,-1-1 1,-1 0 0,-1 0-1,0-1 1,-1 0 0,-1 0-1,3-24 1,-7 40 860,0 5-239,-1 11-328,0 0 0,1 1 0,2 14 0,2-12-130,-2-4-12,1 0-1,0-1 1,1 1 0,0-1 0,1 0-1,0 0 1,13 21 0,-17-32-20,0 1 0,0-1 0,0-1 1,0 1-1,0 0 0,1 0 0,-1 0 0,0 0 0,0-1 1,1 1-1,-1-1 0,0 1 0,1-1 0,-1 1 1,0-1-1,1 0 0,-1 0 0,1 0 0,-1 0 1,1 0-1,-1 0 0,0 0 0,1 0 0,-1 0 0,1 0 1,-1-1-1,0 1 0,1-1 0,-1 1 0,0-1 1,0 0-1,1 1 0,1-3 0,23-17-1807,-12 6-3049,-8 7 372,8-6 1793,0 1 735</inkml:trace>
  <inkml:trace contextRef="#ctx0" brushRef="#br0" timeOffset="1">418 78 6840,'0'0'408,"0"0"418,0 0 577,0 0 9,0 0-207,0 22 1351,1-9-2395,1 0 0,0 0 0,1-1 0,0 1 0,5 12 0,10 41-84,-12-41-69,1 10 59,-7-38-65,1 0 0,0 0 0,0 0 0,0 0 1,0 0-1,0 1 0,1-1 0,1-3 0,6-12-13,5-22-80,30-61 0,-36 85 64,1 1 1,0 0-1,1 1 0,1 0 1,0 1-1,20-19 1,-29 30-36,-2 2-90,2-4-792,7 3-6593,0 2 1305,-7 0 7610,9 2-3229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49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0 211 5208,'0'0'1405,"0"0"58,0 0 147,0 0-22,0 0-324,0 0-533,12-9-19,-4 3-608,10-8-2,-1 0-1,0 0 1,16-20-1,-28 29-87,-1-1-1,0 0 1,-1 1-1,1-1 1,-1 0-1,0-1 1,-1 1-1,1 0 1,-1-1 0,-1 1-1,1-1 1,-1 0-1,0 0 1,0-9-1,-1 14 121,-16-5 394,16 6-510,-1 1 0,0-1 0,0 0 1,1 1-1,-1-1 0,0 0 1,0 1-1,0 0 0,0-1 0,0 1 1,0-1-1,0 1 0,0 0 1,0 0-1,0-1 0,0 1 0,0 0 1,0 0-1,0 0 0,0 0 1,0 0-1,0 1 0,0-1 0,0 0 1,0 0-1,0 1 0,-1 0 1,-3 1 58,1 1 1,-1 1 0,1-1 0,0 0 0,0 1 0,1 0 0,-1 0 0,1 0 0,0 0 0,0 1 0,0-1 0,0 1 0,1 0-1,0 0 1,0 0 0,0 0 0,0 0 0,1 0 0,-1 6 0,-1 5 48,1 0 1,1 0-1,0 0 1,1 0-1,2 18 1,-1-26-99,0-1 1,1 0-1,-1 0 1,1 1-1,1-1 1,0 0 0,0-1-1,0 1 1,0 0-1,1-1 1,8 11-1,-9-14-24,0 0-1,0-1 1,0 1-1,0 0 1,0-1-1,1 0 1,-1 0-1,1 0 1,0 0-1,-1 0 1,1-1-1,0 1 1,0-1-1,0 0 1,0 0-1,0-1 0,0 1 1,0-1-1,0 0 1,0 0-1,0 0 1,8-2-1,4-3-203,0 0-1,1-1 0,-2-1 1,1 0-1,-1-1 0,0-1 1,-1-1-1,0 0 1,20-18-1,30-20-3515,-46 37-4689,-6 6 5989,2 0 360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50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79 4584,'0'0'1438,"0"0"-384,2-2-189,69-60 3556,-69 61-3798,-2 0-519,1 1 1,-1-1-1,0 1 1,0 0-1,0-1 1,0 1 0,0-1-1,1 1 1,-1 0-1,0-1 1,0 1-1,0-1 1,0 1-1,0 0 1,0-1-1,0 1 1,-1-1-1,1 1 1,0 0-1,0-1 1,0 1-1,0-1 1,0 1-1,-1 0 1,1-1-1,-6 0-27,1 0 0,0 1 0,-1 0 0,1 0-1,-1 1 1,1-1 0,0 1 0,-1 0 0,1 0 0,0 1-1,0 0 1,-7 3 0,0 1 52,0 0 1,1 0-1,0 1 0,-13 12 0,21-17-118,0 1 0,1 0 0,-1 0-1,1 0 1,0 0 0,-1 0-1,2 1 1,-1-1 0,0 1-1,1-1 1,-1 1 0,1-1-1,0 1 1,0 0 0,1 0 0,-1 0-1,1 0 1,0 6 0,0-7-8,0 0 1,1 0 0,-1 0 0,1 0-1,-1 0 1,1 0 0,0 0-1,0 0 1,1-1 0,-1 1 0,1-1-1,-1 1 1,1-1 0,0 1-1,0-1 1,0 0 0,0 0 0,0 1-1,0-2 1,1 1 0,-1 0 0,0 0-1,1-1 1,0 1 0,2 0-1,9 2 2,0 0-1,0-1 1,18 2-1,-22-5-2,0 1-1,0 1 0,0 0 1,-1 0-1,1 1 1,-1 0-1,0 1 1,0 0-1,10 6 0,-16-9 0,0 1 0,-1 0 0,1 0 0,-1 0-1,0 0 1,1 0 0,-1 1 0,0-1 0,0 1-1,-1-1 1,1 1 0,0 0 0,-1 0-1,0 0 1,1-1 0,-1 1 0,0 0 0,-1 1-1,1-1 1,0 0 0,-1 0 0,0 0 0,0 0-1,0 0 1,0 1 0,0-1 0,-1 0-1,1 0 1,-1 0 0,0 0 0,0 0 0,0 0-1,0 0 1,0 0 0,-1 0 0,1-1 0,-1 1-1,0 0 1,-3 2 0,0 2 11,-1 0 0,0-1 0,-1 0 0,1-1 0,-1 1 0,-1-1-1,1 0 1,0-1 0,-1 0 0,0 0 0,0-1 0,0 0 0,-13 3 0,12-5 6,0 1 0,0-2 0,0 1 0,0-2-1,0 1 1,0-1 0,-10-2 0,15 2-22,0 0-1,0 0 1,1 0 0,-1 0-1,0-1 1,1 0 0,-1 1-1,1-1 1,-1-1-1,1 1 1,0 0 0,0-1-1,0 0 1,0 0 0,0 0-1,1 0 1,-1 0-1,-2-5 1,4 6-66,1-1 0,-1 1 0,1-1 0,-1 0 0,1 1-1,0-1 1,0 0 0,0 1 0,0-1 0,1 0 0,-1 1 0,1-1 0,-1 1-1,1-1 1,0 1 0,0-1 0,0 1 0,1 0 0,-1-1 0,0 1 0,1 0-1,-1 0 1,3-2 0,3-5-653,1 0 0,0 1 0,0 0 0,10-7 0,14-7-8307,-12 9 7448,7-6-438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51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20 4544,'0'0'1041,"0"0"-49,0-19 6299,0 48-8224,0 18-10215,0-34 9369</inkml:trace>
  <inkml:trace contextRef="#ctx0" brushRef="#br0" timeOffset="1">0 621 6224,'0'0'569,"0"0"191,0 0 115,0 0 363,0 0 46,0 0-226,0 0-32,10-10 764,1 0-1454,1 1 0,23-16 1,-26 20-327,0-1 1,0 0 0,-1 0 0,0-1 0,0 0 0,-1-1 0,10-12 0,7-25 16,-22 42-26,-1 0 0,0 0 0,-1-1 0,1 1 0,0 0 0,-1 0 0,0-1 0,0 1-1,0 0 1,0-1 0,0 1 0,0 0 0,-1 0 0,-1-4 0,2 6 4,0 0 0,-1 0 0,1-1 0,0 1 0,-1 0 0,1 0 0,-1 0 0,0 0 0,1 0 1,-1 0-1,0 0 0,1 0 0,-1 0 0,0 1 0,0-1 0,0 0 0,0 0 0,0 1 0,0-1 0,0 0 0,0 1 0,0-1 0,0 1 1,0-1-1,-1 1 0,1 0 0,-2-1 0,0 1 28,1-1 0,0 0 0,0 1 0,-1-1 1,1 1-1,0 0 0,0 0 1,0 0-1,-1 0 0,1 0 1,0 0-1,0 1 0,0-1 1,-1 0-1,1 1 0,0 0 1,0 0-1,0 0 0,-3 1 1,1 1 29,1 0 0,-1 0 1,1 0-1,-1 0 0,1 0 1,0 1-1,1 0 0,-5 5 1,-1 6 108,1 0-1,0 0 1,-9 32 0,11-28-82,0 0 0,2-1 1,0 2-1,0 25 0,3-38-72,0 0 0,1 0 0,0 1 0,0-1 0,1 0 0,4 11 0,-5-15-14,0 0-1,1 0 0,0 0 1,-1 0-1,1 0 1,0 0-1,1-1 0,-1 1 1,0-1-1,1 1 0,-1-1 1,1 0-1,0 0 1,5 3-1,-3-3-43,-1-1 0,1 0 0,0 0 0,0 0 0,-1-1 0,1 1 0,0-1 0,0 0 0,0-1 0,0 1-1,-1-1 1,1 0 0,0 0 0,0-1 0,-1 1 0,1-1 0,-1 0 0,1 0 0,-1 0 0,6-5 0,10-6-697,-1 0-1,30-29 1,-29 23-764,22-26-9812,-28 28 10575,12-14-1303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51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54 7160,'0'0'497,"4"-23"2138,-2 11-2070,2-6 3152,-1 17-2294,2 10-1354,-1 12 134,-1 0 1,-1 1-1,-1-1 0,-1 0 1,0 0-1,-7 41 0,3-27 78,-5 49 167,-7 108 306,16-158-674,0 0 1,2 0-1,11 55 0,-12-83-75,0-1 0,1 1 0,0 0 0,0-1 0,0 1 0,6 9 0,-7-14-22,0 0 0,0 0 1,0 0-1,0 0 0,0 0 1,0 0-1,0 0 0,0 0 1,0 0-1,0-1 0,1 1 1,-1 0-1,0-1 0,1 1 0,-1-1 1,0 1-1,1-1 0,-1 0 1,0 0-1,1 0 0,-1 1 1,1-1-1,-1 0 0,0-1 0,1 1 1,-1 0-1,0 0 0,1-1 1,-1 1-1,0 0 0,1-1 1,-1 1-1,0-1 0,3-1 0,22-15 572,5-18-5688,8-32-6591,-23 34 9291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52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0 560 7848,'0'0'1125,"0"0"250,0 0 114,0 0 58,0 0-453,12-7 54,94-138-1028,-102 138-155,0-1 0,0 0 0,-1 0 0,3-10 1,-5 16 31,-1 1 3,0 0 0,0 1 0,0-1 1,0 0-1,0 1 0,0-1 0,0 0 0,0 1 0,0-1 1,0 0-1,-1 1 0,1-1 0,0 1 0,0-1 0,-1 0 1,1 1-1,0-1 0,-1 1 0,1-1 0,-1 1 0,1-1 1,-1 1-1,1 0 0,-1-1 0,1 1 0,-1-1 1,1 1-1,-1 0 0,1-1 0,-1 1 0,0 0 0,0-1 1,-20-5 125,20 6-87,0 0-1,-1 0 1,1 0 0,-1 1 0,1-1 0,0 1 0,-1-1-1,1 1 1,0-1 0,0 1 0,-1 0 0,1-1-1,0 1 1,0 0 0,0 0 0,0 0 0,0 0 0,0 0-1,0 0 1,0 0 0,0 0 0,1 1 0,-1-1-1,0 0 1,1 0 0,-1 1 0,1-1 0,-1 0 0,1 2-1,-16 51 382,13-41-311,-2 12 19,1 0 0,2 1 1,0-1-1,2 27 0,1-26-66,-1-24-49,27 6-120,-19-8-138,-1 0-1,1 0 1,-1-1-1,1 1 0,-1-2 1,11-2-1,23-9-4602,-1 0-4452,-18 7 7172</inkml:trace>
  <inkml:trace contextRef="#ctx0" brushRef="#br0" timeOffset="1">524 291 8528,'0'0'1221,"0"0"-154,0 0 187,0 0 148,-7-12 650,5 10-1933,0-1 1,0 1 0,0 0 0,-1 0 0,1-1 0,-1 2 0,1-1 0,-1 0 0,0 0-1,1 1 1,-1-1 0,0 1 0,0 0 0,0 0 0,0 0 0,0 0 0,-1 1 0,1-1 0,-5 1-1,4 0-72,-1 1-1,1 0 0,-1 0 0,1 0 1,0 1-1,0-1 0,0 1 0,0 0 1,0 0-1,0 0 0,0 1 0,-5 4 1,0 0-32,2 1 0,-1-1 1,1 2-1,0-1 0,0 1 1,1 0-1,1 0 0,-1 1 1,2-1-1,-8 21 0,6-8 80,-5 40 0,10-56-84,0 0 0,1 0 0,0 0 1,0 0-1,1 0 0,-1 0 0,2 0 0,-1 0 0,0 0 0,1 0 0,5 10 0,-6-14-11,1 0-1,-1 0 1,1 0 0,0-1 0,0 1-1,0 0 1,0-1 0,0 1-1,0-1 1,1 0 0,-1 0-1,0 0 1,1 0 0,-1 0-1,0 0 1,1-1 0,-1 1-1,1-1 1,0 1 0,-1-1 0,1 0-1,-1 0 1,1 0 0,-1-1-1,1 1 1,4-2 0,1 1-82,0-1 0,-1 0 0,1-1 1,0 0-1,-1 0 0,0-1 0,9-5 0,0-3-404,-1 0 0,-1-1-1,0-1 1,-1 0 0,20-27-1,9-22-3623,-4-1-5362,-19 32 7629</inkml:trace>
  <inkml:trace contextRef="#ctx0" brushRef="#br0" timeOffset="2">734 14 5664,'0'0'900,"-1"-9"1368,-1 4 2118,2 5-4328,0 0 1,0 0-1,0 0 0,0 0 0,0 1 0,0-1 0,0 0 1,0 0-1,0 0 0,0 0 0,0 0 0,0 0 0,0 0 0,0 0 1,0 0-1,0 0 0,0 0 0,0 0 0,0 1 0,0-1 1,0 0-1,0 0 0,0 0 0,0 0 0,0 0 0,0 0 0,0 0 1,0 0-1,0 0 0,0 0 0,0 0 0,0 0 0,0 0 1,0 0-1,0 0 0,-1 0 0,1 1 0,0-1 0,0 0 0,0 0 1,0 0-1,0 0 0,0 0 0,0 0 0,0 0 0,0 0 1,0 0-1,0 0 0,0 0 0,-1 0 0,1 0 0,0 0 0,0 0 1,0 0-1,0 0 0,0 0 0,0 0 0,0-1 0,0 1 1,0 0-1,0 0 0,-1 15 1446,4 33-1679,0-14 512,-3 343-1701,0-375 735,0-2-176,-1-2-1929,-2-11-4287,-2-8 3417,3 14 3328,-4-20-1773</inkml:trace>
  <inkml:trace contextRef="#ctx0" brushRef="#br0" timeOffset="3">568 173 11920,'0'0'1205,"0"0"-198,0 0-189,0 0-210,12-5-69,4-1-524,-1 2 1,1-1 0,0 2-1,0 0 1,0 1 0,17-1-1,-16 7-1303,6 7-8804,-14-5 7295,2-1 776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53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1 943 7624,'0'0'2789,"0"0"-581,0 0-680,0 0-515,9-23-17,2 0-930,1 1 0,1 1 0,24-30-1,-24 35-145,0-2 0,-1 1 0,-1-1 0,-1-1 0,15-36 0,-25 52 78,1 1 0,0-1 0,-1 1 0,0-1 0,1 1 0,-1-1 0,0 0 0,0 1 0,-1-1 0,1 1 0,-2-6 0,2 6 66,0 2 7,-3 1-12,-1-1 1,1 1 0,0 0 0,0 0-1,-1 0 1,1 0 0,0 1 0,0-1 0,1 1-1,-1 0 1,0 0 0,0 0 0,1 0-1,-1 0 1,1 1 0,0-1 0,0 1 0,0-1-1,0 1 1,0 0 0,0 0 0,1 0-1,-1 0 1,-1 6 0,-4 10 191,1 0 0,-8 38 0,12-49-200,-1 8 42,1 0 1,0 0-1,1 0 1,2 21-1,-1-30-79,1-1 1,-1 1-1,2-1 0,-1 0 1,1 0-1,-1 1 1,2-1-1,-1 0 0,1-1 1,0 1-1,0 0 0,0-1 1,8 9-1,-9-12-63,0 0 0,1-1-1,-1 1 1,0-1 0,1 1-1,-1-1 1,1 0 0,-1 0 0,1 0-1,0 0 1,-1-1 0,1 1-1,0-1 1,-1 0 0,1 1 0,0-1-1,0-1 1,5 1 0,4-2-763,1-1 0,23-8-1,-13 4-1163,7-1-6602,-2-3 5736,3-3 601</inkml:trace>
  <inkml:trace contextRef="#ctx0" brushRef="#br0" timeOffset="1">615 598 11440,'0'0'580,"-2"-12"4058,-1 11-4539,0-1 0,0 0-1,0 0 1,0 1 0,0 0-1,0 0 1,0 0 0,0 0-1,0 0 1,-1 0 0,1 1-1,0-1 1,-1 1 0,1 0-1,0 0 1,-1 1 0,1-1-1,-6 2 1,3 0-56,0 0 0,0 1 1,0-1-1,0 2 0,0-1 0,0 0 0,1 1 1,0 0-1,-6 5 0,1 2-26,-1 0 0,2 0 0,0 0-1,0 2 1,1-1 0,0 1 0,1 0 0,-6 16 0,10-20 33,0 0 0,1 1 0,1-1 0,-1 1-1,1 0 1,1-1 0,0 1 0,0 0 0,2 10 0,-2-17-49,1 0 0,-1 0 0,1 0-1,0-1 1,-1 1 0,1 0 0,0 0 0,1 0-1,-1-1 1,0 1 0,1 0 0,0-1 0,-1 1-1,1-1 1,0 0 0,0 0 0,1 0 0,-1 0-1,0 0 1,1 0 0,-1 0 0,1-1 0,-1 1-1,1-1 1,0 0 0,0 0 0,-1 0 0,1 0-1,0 0 1,0-1 0,0 1 0,0-1 0,3 0-1,-1 0-78,0-1 0,0 0 0,0 0 0,-1 0 0,1-1 0,-1 1-1,1-1 1,-1-1 0,1 1 0,-1 0 0,0-1 0,0 0 0,0 0-1,-1 0 1,1 0 0,-1-1 0,0 0 0,0 1 0,3-6 0,3-3-185,-2 1 1,0-2-1,0 1 1,-1-1 0,6-20-1,-4 5-216,-1-1-1,3-30 1,2-120-9099,-11 125 5868,3-9 1938</inkml:trace>
  <inkml:trace contextRef="#ctx0" brushRef="#br0" timeOffset="2">647 0 6536,'0'0'960,"0"0"893,0 0 654,0 0-213,0 0-842,0 14 153,0 496 3777,0-339-10298,0 0-10053,0-159 12273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26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2 4120,'0'0'2038,"-7"-1"9353,1 3-10757,0 16-506,2 0-1,-1 0 0,2 0 0,0 1 0,0 34 0,3-37-111,0 36 16,-2 21-739,2-67 164,-1-1-1,-1 1 1,1 0-1,-1-1 1,-4 10-1,6-14-3029,0-1-432,0 0-3435</inkml:trace>
  <inkml:trace contextRef="#ctx0" brushRef="#br0" timeOffset="1">0 175 5768,'0'0'3066,"0"0"52,0 0-604,0 0-1295,22-16 461,0 8-1606,0 0 0,1 1 0,44-6 0,-9 5-2591,5 0-5493,-37 3 884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54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74 7464,'0'0'1381,"0"0"342,0 0 54,0 0-218,0 0-502,0 0-484,0 0-257,2 1-45,3 7-117,0 0 1,0 0-1,-1 0 1,0 0-1,0 1 1,-1-1-1,3 14 1,13 70 398,-14-62-388,26 165 158,-27-154-376,-1 1 1,-5 69 0,2-108-167,0-3-46,-2-2 190,0 1 0,0-1 0,0 0-1,1 0 1,-1-1 0,1 1 0,-1 0 0,1 0 0,0-1 0,0 1 0,0-1 0,-1-3 0,1 3-25,-12-34-281,2-1 1,2 0 0,-9-75-1,12 72 278,3 15 167,0 0 0,1 0 1,3-36-1,-1 54-19,1 0 0,0 0 0,1 0-1,0 0 1,0 1 0,1-1 0,-1 1 0,2-1 0,-1 1-1,1 0 1,0 0 0,1 0 0,0 1 0,0 0-1,7-7 1,2-1 36,1 2 0,1 0-1,0 1 1,0 0 0,33-14-1,-43 22-46,1 0 0,0 0 0,0 1-1,0 0 1,0 1 0,0 0-1,0 0 1,0 0 0,0 1 0,1 0-1,-1 0 1,0 1 0,0 0 0,0 0-1,0 1 1,0 0 0,0 0-1,0 1 1,7 3 0,-11-5-6,0 1 1,0-1-1,0 1 0,-1 0 1,1 0-1,0 0 1,-1 1-1,1-1 0,-1 0 1,0 1-1,0 0 1,0-1-1,0 1 0,0 0 1,0 0-1,2 6 1,-4-6-15,0 1 1,0 0-1,0-1 0,0 1 1,0-1-1,0 1 1,-1-1-1,0 1 0,0-1 1,0 0-1,0 1 1,0-1-1,-1 0 1,1 0-1,-1 0 0,-4 6 1,-1 0-6,-1 1 0,1-2-1,-2 1 1,1-1 0,-1 0 0,0-1 0,-1 0 0,1-1 0,-2 0 0,1 0-1,-21 8 1,13-8-120,-1 0-1,1 0 1,-1-2 0,0 0-1,0-2 1,-30 1-1,45-2-36,-1-1-1,0-1 0,0 1 0,1-1 0,-1 0 1,0 0-1,1 0 0,-1 0 0,1-1 1,0 0-1,-1 0 0,-6-5 0,9 6-202,1 0 0,-1-1 0,1 1 0,-1-1 1,1 0-1,0 1 0,-1-1 0,1 0 0,0 0 0,0 0 0,1 0 0,-2-2 0,1 1-432,1 0 0,-1 0 0,1 1 0,0-1 0,0 0 0,0 0 0,0 0 0,0 0 1,1 0-1,0-4 0,4-13-1344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55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6496,'0'0'782,"0"0"146,0 0 494,0 0 132,0 0-104,0 0-65,0 0-424,0 0-338,0 0-90,0 0-130,0 0-21,0 0 1,2 3-131,3 11-120,0 0 0,0 0 0,-1 0 0,-1 1-1,0 0 1,0 17 0,1 94 376,-4-122-494,11 343 393,-11-372-562,1 1-1,2 0 0,0 0 1,2 1-1,0-1 1,2 1-1,1 0 1,0 0-1,2 1 1,0 0-1,27-39 0,-36 59 173,0 0-1,1 1 1,-1-1-1,1 0 1,0 1-1,-1-1 1,1 1-1,0-1 1,3-1-1,-4 3 4,0 0-1,-1-1 1,1 1-1,0 0 1,0 0-1,-1 0 1,1 0-1,0-1 1,0 1-1,-1 0 1,1 0-1,0 1 1,0-1-1,-1 0 1,1 0-1,0 0 1,0 0-1,-1 1 1,2 0-1,1 0 16,-1 1 1,0 0-1,0 0 0,0 1 0,0-1 1,0 0-1,-1 1 0,1-1 1,-1 1-1,0-1 0,1 1 0,0 5 1,66 136-28,-66-141-118,0 1 1,0-1 0,0 1 0,1-1-1,-1 0 1,1 0 0,0 0 0,0-1-1,0 1 1,0-1 0,1 0 0,-1 1-1,1-1 1,-1-1 0,1 1-1,0-1 1,-1 1 0,1-1 0,0 0-1,0 0 1,0-1 0,0 1 0,5-1-1,42-3-3770,-2-9-6342,-28 6 8394</inkml:trace>
  <inkml:trace contextRef="#ctx0" brushRef="#br0" timeOffset="1">658 396 3776,'0'0'1237,"22"-6"3579,-20 6-4645,0-1 0,0 0 0,0 0 0,0 1 0,0-1-1,0 0 1,-1-1 0,1 1 0,0 0 0,-1 0 0,1-1 0,-1 1 0,1-1 0,-1 1 0,0-1-1,0 0 1,0 1 0,0-1 0,0 0 0,0 0 0,0 0 0,0 0 0,-1 0 0,1 0 0,-1 0-1,0 0 1,1 0 0,-1 0 0,0 0 0,0 0 0,0 0 0,0 0 0,-1 0 0,1 0 0,-1 0-1,1 0 1,-2-3 0,1 2-98,0 0 0,0 0 0,-1 0 0,1 0 0,-1 0 0,0 0-1,1 0 1,-2 0 0,1 1 0,0-1 0,0 1 0,-1-1 0,1 1 0,-1 0-1,0 0 1,0 0 0,1 1 0,-1-1 0,-1 1 0,1-1 0,0 1 0,-5-1-1,2 2-20,1 0 0,-1 0 0,1 1 0,0 0-1,-1 0 1,1 0 0,0 0 0,0 1-1,0 0 1,0 0 0,0 1 0,0-1-1,0 1 1,1 0 0,0 1 0,-1-1 0,1 1-1,0-1 1,-6 9 0,1-2 16,0 1 0,1 0 0,0 0 0,1 1 0,0 0 0,-8 21 0,12-23-54,0 0-1,0 0 1,1 0-1,0 0 1,1 1-1,0 17 0,1-23-9,0 0-1,1-1 1,-1 1-1,1 0 0,0-1 1,1 1-1,-1-1 1,1 1-1,0-1 1,0 1-1,0-1 0,0 0 1,1 0-1,0 0 1,0-1-1,6 8 0,-6-10-16,0 1 0,0 0-1,0-1 1,0 1-1,0-1 1,0 0 0,1 0-1,-1-1 1,1 1-1,-1 0 1,0-1 0,1 0-1,-1 0 1,1 0 0,-1 0-1,0-1 1,1 1-1,-1-1 1,1 0 0,-1 0-1,0 0 1,6-3-1,-2 1-32,0 0-1,0-1 0,0 0 1,0 0-1,-1-1 0,1 1 1,-1-1-1,10-11 0,-9 6-17,0-1-1,0 0 1,-1 0 0,0-1-1,-1 0 1,-1 0-1,0 0 1,5-24-1,-8 30 63,0 1-1,-1-1 1,0 1 0,0-1-1,0 1 1,0-1-1,-1 1 1,0-1 0,0 1-1,-3-7 1,3 9 1,-1 0 0,1 0 0,-1 1 0,0-1 0,0 0 0,0 1 0,0-1 1,0 1-1,0 0 0,-1 0 0,1 0 0,-1 0 0,0 0 0,1 0 0,-1 1 0,0-1 0,0 1 0,-5-2 0,6 3-12,2 0-75,1 22-995,0-21 970,0 1 0,0-1 0,0 1 0,0-1 0,0 1 0,0-1 0,0 1 0,0-1 0,0 0-1,1 0 1,-1 0 0,0 0 0,1 0 0,-1 0 0,1 0 0,-1 0 0,1-1 0,0 1 0,-1 0-1,4 0 1,6 3-2727,-10-3-4555,-1-1 4799,0 0 683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4:56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58 9464,'0'0'780,"0"-20"3462,0 17-4055,1 1 1,-1 0-1,0-1 0,0 1 0,1 0 0,0-1 0,-1 1 0,1 0 1,0 0-1,0-1 0,0 1 0,0 0 0,1 0 0,1-2 1,-3 4-156,0 0 1,1 0-1,-1-1 1,0 1-1,1 0 1,-1 0-1,0 0 1,1 0-1,-1 0 1,0 0-1,1-1 1,-1 1-1,0 0 1,1 0 0,-1 0-1,0 0 1,1 0-1,-1 0 1,0 0-1,1 1 1,-1-1-1,0 0 1,1 0-1,-1 0 1,0 0-1,1 0 1,-1 0-1,0 1 1,1-1 0,-1 0-1,1 1 1,11 18 30,-5 2 116,-1 0 1,0 0-1,5 42 0,-1 69 238,-10-112-415,1 133-331,-1-152-139,-12-26-1648,1-3-2995,2 3-2726,2 9 6427,-4-6-845</inkml:trace>
  <inkml:trace contextRef="#ctx0" brushRef="#br0" timeOffset="1">1 124 10216,'0'0'1194,"0"0"574,0 0-169,0 0-631,0 0-253,0 0-248,12-7 68,0 1-406,1 1-1,-1 0 1,1 1-1,0 1 1,25-5-1,-29 8-743,1-1-1,-1 1 0,17 2 0,-20-1-890,0 0 0,0 1 0,1 0-1,-1 0 1,0 0 0,6 4 0,9 4-1500,2 1 793</inkml:trace>
  <inkml:trace contextRef="#ctx0" brushRef="#br0" timeOffset="2">584 156 12232,'0'0'533,"0"0"338,-9-10 723,5 5-1461,0 1-1,0 0 1,-1 0-1,1 1 1,-1-1 0,0 1-1,0 0 1,0 0-1,0 1 1,-1 0-1,1 0 1,-1 0-1,0 0 1,1 1-1,-1 0 1,0 0 0,0 0-1,1 1 1,-1 0-1,0 0 1,0 1-1,0-1 1,0 1-1,1 0 1,-1 1 0,0-1-1,1 1 1,-1 1-1,1-1 1,0 1-1,-9 5 1,4-2-67,0 1-1,0 1 1,1 0 0,0 0 0,0 1 0,1 0 0,0 0 0,1 1-1,0 0 1,0 0 0,1 0 0,0 1 0,1 0 0,-6 18-1,9-21-44,0-1-1,0 1 1,1 0-1,0 0 1,1-1 0,0 1-1,0 0 1,0 0-1,1 0 1,2 9-1,-2-14-18,0 1 1,0-1-1,1 0 0,-1 0 0,1 0 0,0 0 0,-1 0 1,1 0-1,1 0 0,-1 0 0,0-1 0,1 0 1,-1 1-1,1-1 0,0 0 0,0 0 0,0 0 1,0 0-1,0-1 0,0 1 0,0-1 0,1 0 0,-1 0 1,0 0-1,6 0 0,-4 0-6,1-1 1,-1 0-1,1 0 0,-1-1 1,0 0-1,1 1 0,-1-2 1,0 1-1,0-1 0,0 0 1,0 0-1,0 0 0,0 0 1,7-6-1,6-5-122,0 0 1,18-18-1,-33 29 94,2-3 15,0 0 1,0 0-1,-1-1 1,0 1-1,0-1 1,0 0-1,0 0 0,-1-1 1,0 1-1,0-1 1,-1 1-1,0-1 1,0 0-1,-1 0 0,1 0 1,-1 0-1,-1-12 1,0 15 8,0-1-1,-1 1 1,0-1 0,0 1 0,0-1 0,0 1 0,-1 0-1,1-1 1,-1 1 0,-1 0 0,1 0 0,0 0 0,-1 0 0,0 1-1,0-1 1,0 1 0,0 0 0,0 0 0,-1 0 0,0 0-1,1 0 1,-1 1 0,0-1 0,0 1 0,0 0 0,-1 1 0,-7-3-1,6 2-331,0 0 0,0 1-1,0 0 1,-1 0 0,1 0-1,0 1 1,0 0-1,0 0 1,0 1 0,-1 0-1,1 0 1,0 0 0,0 1-1,-10 4 1,4 0-1108,0 0 0,1 1 0,0 1 0,0 0 0,-16 16 0,6-7-1913,-1 0 772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5:22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7400,'0'0'682,"0"0"341,0 0-26,0 0-105,0 0-2,0 0-182,0 0 5,0 0 51,0 0-244,0 0-193,0 0-42,0 0-86,2 3-15,11 34 91,-1 1 0,-1 0 0,8 60 0,11 45 167,-22-113-397,1 0-1,1-1 1,1 0-1,2-1 1,0-1 0,23 33-1,-35-58-38,1 1 1,0-1-1,0 1 0,0-1 0,0 1 0,0-1 1,1 0-1,-1 0 0,1 0 0,-1-1 0,1 1 1,0-1-1,0 1 0,0-1 0,0 0 1,-1 0-1,2 0 0,-1 0 0,3 0 0,-3-1-2,0-1 0,0 1 0,-1-1 0,1 0 0,0 0 0,-1 0 0,1 0 0,-1 0 0,1 0 0,-1-1 0,1 1 0,-1-1-1,0 0 1,0 1 0,0-1 0,0 0 0,0 0 0,0-1 0,-1 1 0,1 0 0,1-4 0,16-26-84,-2-2 1,-2 0-1,-1-1 0,-1 0 1,7-40-1,-18 71 79,0-5-14,-1 7-9,-1 2 15,0 0 18,1 18 56,0 0-1,2 0 0,0 0 1,1-1-1,12 33 0,-2-14 133,32 56 0,-45-89-177,1 0-1,-1 0 1,1 0 0,0 0-1,0-1 1,1 1-1,-1-1 1,0 1-1,1-1 1,-1 0-1,1 0 1,0 0-1,6 3 1,-7-4-7,0-1 0,0 0 0,0 1 1,0-1-1,0 0 0,0 0 0,1 0 0,-1-1 1,0 1-1,0-1 0,0 1 0,0-1 1,0 1-1,0-1 0,0 0 0,0 0 0,0 0 1,0 0-1,-1-1 0,1 1 0,0 0 1,2-4-1,15-11 2,0-1 1,-2 0-1,0-2 0,-1 0 1,-1-1-1,0 0 0,-2-2 1,-1 1-1,0-2 1,-2 1-1,0-1 0,-2-1 1,0 0-1,8-47 0,-4-26-135,1-128 0,-13 223-206,0 2-204,-3 16-809,-11 68-4979,9-49 2669,0 0-2660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5:22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341 193 3728,'0'0'1709,"8"-23"632,-5 14-1340,0 1-1,1 0 0,0 0 1,8-12-1,-9 17-865,0-1 1,0 0-1,-1-1 0,1 1 1,-1 0-1,0-1 1,0 1-1,-1-1 0,1 0 1,-1 1-1,0-1 1,0 0-1,0 0 0,-1 0 1,0 0-1,0 0 0,-1-7 1,0 11-108,1-1 1,-1 1-1,0 0 1,0-1-1,0 1 0,0 0 1,0 0-1,0 0 1,0 0-1,0 0 0,0 0 1,-1 0-1,1 0 1,0 0-1,-1 0 1,1 1-1,-1-1 0,1 1 1,-1-1-1,-2 0 1,-32-5 232,30 5-196,-10 1 59,1 1 1,-1 0 0,1 1 0,-1 0 0,1 1 0,0 1 0,0 1 0,0 0 0,-24 12 0,-18 5 223,50-19-311,0 0 0,1 0 0,0 0 0,0 1 0,0 0 0,0 0 0,1 1 0,-1 0 0,1 0 0,0 0 0,1 0 0,-1 1 0,1 0 0,-4 7 0,6-10-31,1 0 1,-1 0 0,1 0 0,0 0-1,-1 0 1,2 1 0,-1-1-1,0 0 1,1 1 0,-1-1-1,1 0 1,0 1 0,0-1 0,0 1-1,1-1 1,-1 0 0,1 1-1,0-1 1,0 0 0,0 0-1,0 0 1,1 1 0,-1-1-1,1 0 1,0-1 0,-1 1 0,2 0-1,-1 0 1,0-1 0,0 1-1,5 2 1,-2 0-3,1-1-1,0 0 1,0 0-1,0 0 0,0-1 1,1 0-1,-1-1 1,1 1-1,0-1 1,0 0-1,0-1 1,0 1-1,0-2 1,0 1-1,0-1 1,0 0-1,0 0 1,10-2-1,-5 0-84,-1-1 1,0 0-1,-1-1 0,1 0 0,0-1 0,-1 0 1,0-1-1,0 0 0,-1 0 0,17-15 0,-15 12-65,0-1-1,0 0 0,-1 0 1,-1-1-1,1 0 0,-2 0 1,0-1-1,0-1 1,8-18-1,-15 29 156,-1 2 62,0-1 0,0 1-1,-1-1 1,1 1 0,0-1 0,0 1-1,0 0 1,0-1 0,-1 1-1,1-1 1,0 1 0,0 0 0,-1-1-1,1 1 1,0 0 0,-1-1-1,1 1 1,0 0 0,-1 0 0,1-1-1,0 1 1,-1 0 0,-2 3-47,2 1 1,-1 0 0,0 1 0,1-1-1,0 0 1,0 0 0,0 1-1,0-1 1,1 0 0,0 1-1,0-1 1,0 0 0,1 6 0,14 66 23,-4-23-38,-11-52-47,0 1 0,0 0 1,0 0-1,1 0 0,-1 0 0,0 0 1,1-1-1,-1 1 0,1 0 1,0 0-1,0-1 0,-1 1 0,1-1 1,0 1-1,0 0 0,1-1 1,-1 0-1,0 1 0,0-1 0,1 0 1,-1 1-1,1-1 0,-1 0 1,1 0-1,-1 0 0,4 1 0,-3-2-55,0 0 0,1 0 0,-1-1 0,0 1 0,1 0 0,-1-1 0,0 1 0,1-1 0,-1 0 0,0 0-1,0 0 1,0 0 0,0 0 0,0 0 0,0-1 0,0 1 0,0-1 0,0 1 0,0-1 0,2-3 0,2-2-1110,1-1 1,-1-1 0,-1 1-1,1-1 1,-2 0 0,8-17-1,-8 17-51,7-17-4408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5:23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10 215 2632,'0'0'1363,"0"0"175,0 0 81,0 0 103,0 0 93,0 0-236,0 0-222,0 0-418,0 0-423,0 0-139,0 0-102,0 0-31,-2 11 169,-1 9-438,1 0 1,0 0 0,2 0-1,0 0 1,1 0-1,1 0 1,1 0-1,6 21 1,-8-39-417,-1-2-7,0 0-610,1-5-3477,1-2 3091,0 2-27,3-11-5293</inkml:trace>
  <inkml:trace contextRef="#ctx0" brushRef="#br0" timeOffset="1">32 1 5128,'0'0'2568,"0"0"-448,0 0-320,0 0-264,0 0-304,0 0-720,0 0-352,0 0-8,0 0-72,0 0-40,0 0-8,0 0-16,7 10-136,-2 4-192,4 3 144,-4 3-4776,0 3 2480,0-1-4896</inkml:trace>
  <inkml:trace contextRef="#ctx0" brushRef="#br0" timeOffset="2">261 23 4784,'0'0'2245,"0"0"-560,0 0 26,0 0-174,0 0-145,0 0-286,0 0-540,0 2-127,-7 24-129,1-1 0,1 1 0,2 0 0,1 1 0,0-1 0,5 40 0,-2-28-768,-2 0 0,-5 44 0,5-80-69,1-2-39,-12-27-8136,7 11 2244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5:24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5232,'0'0'2624,"0"0"-96,0 0-88,0 0-808,0 0-960,18 0-360,-3 0-120,5 0-96,3 0-40,1 0-8,3 0-32,0 0 0,4 2-208,-4 3-240,1 3 216,3-2-4592,-4-1 2248,0 2-5088</inkml:trace>
  <inkml:trace contextRef="#ctx0" brushRef="#br0" timeOffset="1">679 53 3616,'0'0'1709,"0"0"-393,0 0-99,0 0-14,0 0 13,6-21 2112,1 4-1141,-3 31-609,-2 33-973,-2-39-585,5 128 155,-3-119-163,0-1 0,1 1 0,1-1 0,1 0 0,0 0 0,8 16 0,-12-30-13,-1-1 0,1 0 0,-1 1 0,1-1 0,0 0 0,-1 1 0,1-1-1,0 0 1,0 0 0,0 0 0,0 0 0,0 0 0,0 0 0,0 0 0,0 0 0,0 0 0,0 0 0,1 0 0,-1-1 0,0 1 0,1-1-1,-1 1 1,0-1 0,1 1 0,-1-1 0,1 0 0,-1 0 0,1 1 0,-1-1 0,1 0 0,-1 0 0,0-1 0,1 1 0,-1 0-1,1 0 1,-1-1 0,1 1 0,-1-1 0,0 1 0,1-1 0,-1 1 0,0-1 0,0 0 0,1 0 0,-1 0 0,0 0 0,0 0-1,0 0 1,0 0 0,1-2 0,5-3-63,-1-1-1,-1 0 1,1 0-1,-1-1 1,-1 0-1,8-15 0,0-10-296,9-48-1,2-1 141,-23 81 240,0 1 18,0 0 70,0 0-8,2 24 34,0 0-1,2 1 1,1-1 0,1 0 0,0-1 0,2 0-1,1 0 1,1 0 0,15 25 0,-22-44-123,0 1 0,0-1 1,0 0-1,0 0 0,1 0 0,0-1 1,0 1-1,0-1 0,0 0 0,8 5 1,-10-8-8,-1 1 1,1 0-1,-1-1 0,1 1 1,-1-1-1,1 0 1,0 0-1,-1 1 0,1-1 1,-1 0-1,1 0 1,0 0-1,-1-1 1,1 1-1,-1 0 0,1-1 1,-1 1-1,1 0 1,-1-1-1,1 0 0,-1 1 1,1-1-1,-1 0 1,0 0-1,1 0 0,-1 0 1,0 0-1,0 0 1,0 0-1,0 0 1,0-1-1,0 1 0,0 0 1,0-1-1,0 1 1,-1-1-1,2-1 0,10-25-19,0 0-1,10-42 0,-2 4-211,-14 51-67,-2 1 1,0-1 0,-1-1-1,3-28 1,-6 42-104,0 2-29,-9 2-542,6-1-7237,3-1 1329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5:25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2168,'0'0'1115,"0"0"137,0 0 26,0 0-23,0 0-49,0 0-7,0 0-2,0 0 33,0 0-200,0 0-104,0 0-124,0 0-442,0 0-121,0 0 12,0 0-71,0 0-8,1 1 29,2 3-159,0 0 1,-1 1 0,0-1-1,0 1 1,0-1-1,-1 1 1,1-1 0,-1 1-1,1 5 1,5 51 238,-4-32-124,0 15 119,-1 0 1,-6 68-1,-21 90 331,1-9-466,19-114 3,5-82-148,1 0 0,0-1-1,0 1 1,0 0 0,1 0-1,-1 0 1,3-5 0,7-13-87,-5-5-127,2 1 1,2 0 0,0 0-1,18-31 1,-22 47 167,0-1-1,1 0 1,0 1 0,0 0 0,1 1-1,0 0 1,0 0 0,1 1 0,0 0-1,1 0 1,-1 1 0,16-7 0,-23 12 120,-2 1 2,0 0 32,0 0 68,13 32 164,-3 6-227,-2 2-1,-1-1 0,-3 1 1,0 79-1,1-55-388,9-71-334,-6 0 430,0 0 0,0-1 0,0 0 0,-1 0-1,-1-1 1,1 1 0,-2-2 0,1 1 0,5-13-1,10-14-552,83-147-1421,-104 183 2218,0 0 0,0 0-1,0 0 1,1 0 0,-1 1-1,0-1 1,0 0 0,0 0-1,0 0 1,0 0 0,0 0-1,0 0 1,1 1 0,-1-1-1,0 0 1,0 0 0,0 0 0,0 0-1,0 0 1,1 0 0,-1 0-1,0 0 1,0 0 0,0 0-1,0 0 1,1 1 0,-1-1-1,0 0 1,0 0 0,0 0-1,1 0 1,-1 0 0,0-1-1,0 1 1,0 0 0,0 0-1,1 0 1,-1 0 0,0 0 0,0 0-1,0 0 1,0 0 0,1 0-1,-1 0 1,0 0 0,0-1-1,0 1 1,0 0 0,0 0-1,0 0 1,1 0 0,-1 0-1,0 0 1,0-1 0,0 1-1,0 0 1,0 0 0,0 0-1,0 0 1,0-1 0,0 1-1,0 0 1,0 0 0,0-1 0,5 27 930,-4 36-753,-1-37-154,-1 4-72,1-1 0,2 0 0,1 1-1,12 54 1,-15-81-202,0-2-157,0 0-58,14-31-1047,-8 2-1726,-1 0 0,1-37-1,-4 29-2566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5:26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22 213 5000,'0'0'2521,"0"0"78,0 0-82,0 0-704,0 0-921,0 0-357,0 0-180,-1 1-286,-1 0 1,1 0-1,0-1 1,-1 1-1,1 0 1,0 0-1,-1 0 1,1 1-1,0-1 1,0 0 0,-2 3-1,2 2-212,0 0 0,0 0 0,0 0 0,1 0 1,0 0-1,0 0 0,0 0 0,1 0 0,2 12 0,2 24-8488,-5-28 1633</inkml:trace>
  <inkml:trace contextRef="#ctx0" brushRef="#br0" timeOffset="1">108 32 3696,'2'-31'7365,"-2"31"-7264,0 0 1,0 0-1,0 0 0,0 0 1,0 0-1,0 0 0,0 0 1,0 1-1,0-1 0,0 0 1,0 0-1,0 0 0,1 0 1,-1 0-1,0 0 0,0 0 1,0 0-1,0 0 1,0 0-1,0 0 0,0 0 1,0 0-1,1 0 0,-1 0 1,0 0-1,0 0 0,0 0 1,0 0-1,0 0 0,0 0 1,0 0-1,1 0 0,-1 0 1,0 0-1,0 0 0,0 0 1,0 0-1,0 0 0,0 0 1,0 0-1,0 0 0,0 0 1,1 0-1,-1 0 0,0 0 1,0 0-1,0-1 0,0 1 1,0 0-1,0 0 1,0 0-1,6 21 925,0 31-1101,-8-15 351,-1 1 0,-13 49 0,-4 45 165,16-79-412,0-5 40,2 65-1,3-98-59,1 1 0,0-1 0,1 0 1,1 0-1,0 0 0,1 0 0,1-1 0,9 19 0,-13-30-23,-1 0-1,1 0 1,-1 0-1,1-1 1,0 1-1,0 0 1,0-1-1,1 0 0,-1 1 1,1-1-1,-1 0 1,1 0-1,-1 0 1,1-1-1,0 1 1,0-1-1,0 0 1,0 1-1,0-1 0,0 0 1,0-1-1,6 2 1,-4-3-19,1 1 0,-1-1-1,0 0 1,1 0 0,-1-1 0,0 0 0,0 0 0,0 0 0,0 0-1,0-1 1,0 0 0,6-5 0,14-9-199,0-2 0,40-40 0,-58 51 215,0 0 0,0 0 0,0-1 0,-1 1 0,0-2 0,-1 1 0,0-1 0,-1 1 0,0-1 0,0 0 0,4-20 0,-8 29 31,1-1 1,-1 0-1,0 1 0,0-1 1,0 1-1,0-1 0,0 1 0,0-1 1,0 0-1,-1 1 0,1-1 0,-1 1 1,1-1-1,-1 1 0,1-1 0,-1 1 1,0 0-1,0-1 0,1 1 1,-1 0-1,0 0 0,0-1 0,0 1 1,-1 0-1,1 0 0,0 0 0,0 0 1,-1 0-1,1 0 0,-2 0 1,0 0 24,1 0 1,-1 1 0,0-1-1,1 1 1,-1 0 0,1-1 0,-1 1-1,0 0 1,1 1 0,-1-1-1,0 0 1,1 1 0,-1 0 0,1-1-1,-1 1 1,1 0 0,-4 2-1,0 1 29,0 0-1,0 1 0,0-1 0,1 1 0,0 0 1,0 0-1,0 1 0,1-1 0,0 1 0,0 0 0,0 0 1,1 1-1,0-1 0,0 1 0,0 0 0,1-1 1,-2 11-1,2-7-46,0 0 0,1 1 0,0-1 0,0 1 0,1-1 0,0 1 0,1-1 0,0 0 0,1 1 0,0-1 0,5 13 0,-4-17-42,0 0 1,1 0 0,-1-1-1,1 1 1,1-1 0,-1 0-1,1 0 1,0 0 0,0-1 0,0 1-1,1-1 1,-1-1 0,1 1-1,0-1 1,0 0 0,0 0-1,1-1 1,-1 1 0,1-1-1,6 1 1,12 2-599,0-1 0,1-1 0,48 0 0,-19-6-1734,-18-2-4854,-21 3-75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5:27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332 236 3248,'7'-11'2620,"6"-10"-1340,-4 7-209,-1 1-1,-1-1 0,0 0 0,8-27 1,-14 38-985,0-1 0,0 1 0,-1 0 1,1 0-1,-1 0 0,0 0 0,0 0 1,0-1-1,0 1 0,-1 0 0,1 0 1,-1 0-1,0 0 0,0 0 1,0 0-1,0 0 0,0 0 0,-1 0 1,1 0-1,-1 1 0,0-1 0,0 1 1,0-1-1,0 1 0,0 0 0,-1-1 1,1 1-1,0 0 0,-6-3 1,1 2-38,0 0 1,0 0 0,0 1 0,0 0 0,0 0 0,-1 0 0,1 1 0,-1 0 0,1 1 0,-1 0 0,1 0 0,-1 0 0,1 1 0,-1 0-1,1 0 1,0 1 0,-1 0 0,1 1 0,0-1 0,-7 5 0,0-1 35,0 2 1,0 0-1,1 0 1,0 1-1,0 1 1,1 0-1,0 0 0,-16 21 1,19-20-28,0 1 1,0 0-1,2 1 1,0 0-1,0 0 1,1 1-1,-5 14 1,10-23-53,-1-1 0,1 1 0,0 0 1,1 0-1,-1-1 0,1 1 0,0 0 1,0 0-1,0 0 0,1 0 1,0-1-1,0 1 0,0 0 0,0-1 1,1 1-1,-1-1 0,1 1 0,0-1 1,1 0-1,-1 0 0,1 0 0,0 0 1,0 0-1,0 0 0,5 4 0,-5-6-15,0-1 0,-1 1 0,1-1 0,0 0-1,-1 0 1,1 0 0,0 0 0,0 0-1,0 0 1,0-1 0,0 0 0,0 1 0,0-1-1,0 0 1,0 0 0,0-1 0,0 1-1,0-1 1,0 1 0,-1-1 0,1 0 0,3-2-1,8-2-173,0-1 0,26-16 0,-33 18 102,7-4-100,-1 0-1,1 0 1,-2-2 0,1 1 0,-1-2 0,-1 1-1,1-2 1,-2 0 0,0 0 0,16-26 0,-14 14-162,-1 0 1,-1 0 0,8-30-1,-18 52 805,0 2 172,0 0-186,0 0-124,0 0 18,-12 60 753,12-40-939,1 0-1,6 30 1,-6-43-151,1 1 1,0-1-1,0 0 1,1 0 0,0 0-1,0-1 1,1 1 0,-1 0-1,1-1 1,6 7-1,-8-11-58,-1-1 0,1 1 0,0-1 0,0 1-1,0-1 1,0 0 0,-1 0 0,2 0-1,-1 0 1,0 0 0,0 0 0,0 0-1,0-1 1,1 1 0,-1-1 0,0 1-1,0-1 1,1 0 0,-1 0 0,0 0-1,1 0 1,-1-1 0,3 0 0,22-8-2397,-1-5-3366,-25 13 5280,13-6-6540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27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27 4360,'0'0'2060,"0"0"-380,0 0 248,0 0 65,0 0-553,-6 16 527,0 13-1429,2 0 1,-3 51-1,6-47-383,-11 56 0,21-142 88,-7 31-274,2-1 1,0 1-1,1 0 0,2 0 0,0 1 1,10-21-1,-14 38 27,-1 0 0,1 0 0,-1 0 0,1 1 0,0-1 0,1 1 0,-1 0 0,0 0 0,9-6 0,-12 9 28,0 0 9,13 25 423,-10-1-185,0 0 0,-2 45-1,-1-42-162,0-26-99,9-21-58,3-4-402,2 1-1,29-40 0,-39 57 439,1 0 0,0 1-1,0 0 1,0 0 0,0 0-1,1 1 1,0 0 0,0 0-1,0 0 1,0 1 0,1 0-1,-1 0 1,1 1 0,0-1-1,0 1 1,7 0 0,-13 2 37,1 0 0,-1 0-1,1 0 1,-1 0 0,1 0 0,-1 1 0,1-1 0,-1 1 0,1-1 0,-1 1-1,1 0 1,-1 0 0,0-1 0,1 1 0,-1 0 0,0 0 0,0 0 0,0 0-1,0 1 1,0-1 0,0 0 0,0 0 0,0 0 0,0 1 0,-1-1 0,1 1 0,0-1-1,-1 0 1,1 1 0,-1-1 0,0 1 0,1-1 0,-1 1 0,0 0 0,0 1-1,2 10 102,-1 0 0,-1 1 0,-1 15 0,1-12-26,0-12-88,0 0 0,0 1 0,1-1 0,-1 0-1,1 0 1,0 0 0,1-1 0,0 1 0,2 5-1,-4-9-18,1 0 1,-1-1-1,0 1 0,1 0 0,-1-1 0,1 1 0,0-1 0,-1 1 0,1-1 0,-1 1 0,1-1 0,0 1 0,-1-1 0,1 0 0,0 1 0,-1-1 0,1 0 0,0 0 0,0 1 0,-1-1 0,1 0 0,0 0 0,0 0 1,-1 0-1,1 0 0,0 0 0,0 0 0,0 0 0,-1 0 0,1-1 0,0 1 0,0 0 0,-1 0 0,2-1 0,16-11-531,-17 12 526,23-22-2415,36-42 0,-38 38 1243,37-31-1,-43 47-4824,-11 8 1366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5:28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35 3840,'0'0'1821,"0"0"-413,0 0-159,0 0 6,0 0-120,0 0-55,0 0-144,0 0-39,0 0-46,0 0-393,0 0-176,0 23 300,0 544-114,-1-663-544,4-122-117,-1 187 162,2 0 1,1 0 0,2 1-1,20-58 1,-24 80 41,1 0 1,0 0-1,0 0 1,1 0-1,0 1 0,0 0 1,1 0-1,11-11 1,-14 16 4,-1 0 1,1 0-1,0 0 1,0 0 0,0 0-1,0 1 1,0-1-1,0 1 1,0 0 0,0 0-1,0 0 1,1 0-1,-1 1 1,0-1-1,1 1 1,-1 0 0,1 0-1,-1 0 1,0 1-1,1-1 1,-1 1 0,0-1-1,1 1 1,-1 0-1,0 1 1,3 0 0,2 3 21,-1-1 1,0 1-1,0 0 1,0 1-1,-1-1 1,0 1 0,0 1-1,0-1 1,-1 1-1,0 0 1,0 0 0,-1 0-1,0 1 1,0 0-1,-1-1 1,0 2 0,0-1-1,-1 0 1,0 0-1,1 10 1,-2-12-12,0 0 1,0 0-1,-1 0 1,0 1-1,0-1 0,-1 0 1,0 0-1,0 0 1,0 0-1,-1 0 0,0 0 1,0-1-1,0 1 1,-1 0-1,0-1 0,0 0 1,0 0-1,-1 0 1,0 0-1,0 0 1,0-1-1,0 1 0,-1-1 1,1 0-1,-1 0 1,0-1-1,0 0 0,-9 5 1,7-5-24,1-1 0,-1 1 0,0-1 0,1 0 1,-1-1-1,0 1 0,0-1 0,-1-1 0,1 0 1,0 1-1,0-2 0,0 1 0,0-1 0,-11-3 0,14 2-104,-1 1-1,1-2 1,-1 1-1,1 0 1,0-1-1,0 0 0,0 0 1,0 0-1,0 0 1,1 0-1,0-1 1,-1 0-1,1 0 0,1 0 1,-1 0-1,0 0 1,1 0-1,0-1 0,0 1 1,0-1-1,1 0 1,-2-5-1,3 9 106,-6-23-2587,4-2-3845,2 12-307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5:29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22 160 2536,'0'0'1253,"0"0"-5,0 0 140,0 0 29,0 0-34,0 0 62,0 0-15,0 0-257,0 0-196,8 11 77,-3-1-942,0 0 0,-1 0 0,-1 1 1,1-1-1,-2 1 0,1 0 0,-2 0 1,1 0-1,-1 20 0,-3 8 6,-10 56-1,7-54-53,-36 265 90,41-304-131,0-2-7,0 0-12,11-272-418,-7 236 378,2 1 1,2-1-1,1 2 0,2-1 1,22-51-1,-27 76 35,-1 1 0,1-1 0,0 1 0,1 0 0,0 1 0,1-1 0,0 2 0,0-1 0,0 1 0,1 0 0,0 0 0,1 1 0,-1 1 0,1 0 0,21-8 0,-29 12 12,0 1 0,0-1 0,0 1-1,1-1 1,-1 1 0,0 0 0,0 0 0,1 0-1,-1 0 1,0 1 0,0-1 0,1 1 0,-1-1-1,0 1 1,0 0 0,0 0 0,0 0 0,0 0-1,0 0 1,0 0 0,0 0 0,0 1 0,-1-1-1,1 1 1,0-1 0,-1 1 0,1 0 0,-1 0-1,0 0 1,0-1 0,2 4 0,-1 0 36,1-1 1,-1 1 0,0 0-1,0 1 1,0-1 0,-1 0-1,0 0 1,0 1 0,0-1-1,-1 0 1,0 11-1,-1-9 47,1 2 17,-2 0 0,1 0-1,-1 0 1,-3 10 0,3-16-96,0 1 1,0-1-1,0 0 0,0 1 1,0-1-1,-1 0 1,1 0-1,-1-1 1,0 1-1,0 0 1,0-1-1,-5 4 0,-3 0-8,0 1-1,-1-2 1,0 0-1,0 0 1,0-1-1,0 0 1,-17 2-1,24-5-90,1 0 0,-1 0-1,0-1 1,0 0-1,1 0 1,-1 0 0,0 0-1,0-1 1,1 0-1,-1 0 1,0 0 0,1 0-1,-1-1 1,1 0-1,-1 0 1,1 0 0,0 0-1,0-1 1,0 1-1,0-1 1,0 0 0,-4-6-1,6 7-613,-2-3 1200,3 2-8878,1 3 802</inkml:trace>
  <inkml:trace contextRef="#ctx0" brushRef="#br0" timeOffset="1">811 1 4568,'0'0'2188,"0"0"-344,0 0 72,0 0-188,0 0-304,0 0-535,6 13 52,0 4-727,0 1-1,-1 0 1,-1 0-1,-1 0 0,-1 0 1,0 1-1,-1-1 1,-1 1-1,-4 32 1,-1-24-317,0-1 1,-1 0 0,-2 0 0,-1-1-1,0 0 1,-16 28 0,25-52 14,0 0 1,-1 0-1,1-1 1,0 1-1,-1 0 1,1 0-1,-1 0 1,1 0-1,-1 0 1,1-1-1,-1 1 1,1 0-1,-1 0 1,0-1 0,0 1-1,1-1 1,-1 1-1,0 0 1,0-1-1,0 1 1,1-1-1,-1 0 1,0 1-1,0-1 1,0 0-1,0 1 1,0-1-1,0 0 1,0 0-1,0 0 1,0 0-1,-1 0 1,1-1-520,-1 0 0,0-1 0,1 1 1,-1-1-1,1 1 0,-1-1 0,1 0 0,0 1 1,0-1-1,0 0 0,0 0 0,0 0 0,-1-4 1,-5-7-4921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5:30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52 144 3224,'-7'-11'3362,"-37"-69"5800,44 80-9126,0-1 1,0 1 0,0-1 0,0 1 0,0-1-1,0 0 1,0 1 0,0-1 0,0 1 0,0-1 0,0 0-1,0 1 1,0-1 0,1 1 0,-1-1 0,0 1 0,0-1-1,0 1 1,1-1 0,-1 1 0,0-1 0,1 1 0,-1-1-1,1 1 1,-1-1 0,0 1 0,1 0 0,-1-1 0,1 1-1,-1 0 1,1-1 0,-1 1 0,1 0 0,0-1-1,19-7 129,24-1-510,1 1 0,83-3 0,-34 14-8481,-64-1 1494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5:31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1 401 3464,'0'0'1671,"0"0"-296,0 0-193,0 0 24,0 0 94,0 0-292,0 0-101,0 0 18,0 0-154,0-25 588,1 10-1310,2-1 0,0 1 0,1 0 0,0 0 0,1 0 0,1 1 1,13-24-1,-8 15-70,14-43 1,-21 51 48,2-5 96,0-1-1,-2-1 1,4-40-1,-8 60 41,0 2 47,0 0-45,0 0-10,-2 22 166,2-17-315,1-1 0,-1 0-1,1 0 1,0 0 0,0 0 0,0 0 0,0 0 0,1 0-1,-1 0 1,1-1 0,0 1 0,0-1 0,0 1 0,4 4 0,3 1-27,0 0 0,1-1 1,13 10-1,2 3-151,-21-18 162,0 1 0,0 0 1,-1 1-1,0-1 0,1 0 0,-2 1 0,1 0 0,0 0 1,-1 0-1,0 0 0,0 0 0,2 11 0,-1 4-39,0 1 0,0 25-1,-3-30 30,1 1-1,1 0 0,5 21 0,-7-36 17,1 0-1,-1 0 0,1 0 0,-1 0 1,1 0-1,0 0 0,0 0 0,0 0 1,0-1-1,0 1 0,0 0 0,1-1 0,-1 1 1,0-1-1,1 1 0,-1-1 0,1 1 1,0-1-1,-1 0 0,1 0 0,0 0 1,0 0-1,0 0 0,-1 0 0,1-1 0,0 1 1,0-1-1,0 1 0,0-1 0,1 0 1,-1 0-1,0 0 0,0 0 0,0 0 1,2 0-1,5-2-26,0-1 0,0 0 0,-1 0 0,1-1 0,-1 0 0,14-10 0,-11 7-159,0-1 1,-1 0-1,0-1 0,0 0 0,-1-1 1,0 0-1,7-12 0,-11 14 52,0 1-1,0 0 1,-1-1 0,0 0-1,-1 0 1,1 0-1,-2-1 1,1 1 0,-1-1-1,0 0 1,0-11 0,-2 18 378,-3-7 577,3 10 2114,-1 17-2919,2 1-1,0-1 1,2 1-1,0-1 0,0 0 1,2 0-1,0 0 0,1-1 1,1 1-1,10 17 0,-15-33-33,0 1 0,0 0-1,1-1 1,-1 1-1,1-1 1,-1 0-1,1 0 1,0 0-1,0 0 1,0 0 0,0-1-1,0 1 1,0-1-1,0 0 1,5 1-1,-6-1 3,0-1 0,-1 0 0,1 1 0,0-1-1,0 0 1,-1 0 0,1 0 0,0 0 0,0-1-1,-1 1 1,1 0 0,0-1 0,-1 1 0,1-1-1,0 0 1,-1 1 0,1-1 0,-1 0 0,1 0-1,-1 0 1,0 0 0,1 0 0,-1 0 0,0-1 0,0 1-1,0 0 1,1-1 0,-1 1 0,-1-1 0,1 1-1,1-3 1,11-28-106,-1 0 0,-2-1 0,-1 0 0,5-37 0,-13 65 182,-1-1 1,0 1-1,0-1 1,0 1-1,-1 0 1,1-1-1,-1 1 1,-1 0-1,-2-9 1,3 12 303,1 2 91,0 0 8,0 0 8,0 0 0,-3 20 236,-7 115 97,8 170 1,4-146-696,-1-94-77,1-14-9,-6 54-1,3-92-13,-1 1 0,-1-1-1,0 1 1,0-1 0,-1 0 0,-1 0-1,0-1 1,-14 23 0,18-32-2,-1 0 0,0 0 0,0 0 1,0-1-1,0 1 0,-1-1 0,1 1 0,-1-1 0,0 0 0,1 0 0,-1 0 1,0-1-1,0 1 0,0 0 0,0-1 0,0 0 0,-1 0 0,1 0 1,0 0-1,-1-1 0,-4 1 0,5-1-5,0-1 0,0 1 1,0-1-1,0 0 0,0 0 0,0 0 0,0-1 0,1 1 1,-1-1-1,0 1 0,1-1 0,0 0 0,-1 0 1,1 0-1,0-1 0,0 1 0,0 0 0,0-1 1,0 1-1,1-1 0,-1 0 0,1 1 0,-1-1 0,0-3 1,-4-9-96,1 0 0,1-1 0,0 1 0,1-1 0,1 1 0,0-1 0,1 0 0,1 0 0,1 0 0,3-22 0,0 12-199,1-1 1,2 1 0,0-1 0,2 2 0,17-36-1,9-14-898,21-43-1167,-44 99-1811,26-35 0,-19 30-2109</inkml:trace>
  <inkml:trace contextRef="#ctx0" brushRef="#br0" timeOffset="1">1317 24 4080,'0'0'1937,"8"-11"1270,3-2 80,-3 13 957,-2 14-1099,-3 2-4054,2 51 1194,-2-1-1,-4 1 0,-10 84 0,3-65-647,8-70 59,-7 44-1071,6-57 1164,1 0 0,-1 0 0,0 0 0,1-1 0,-2 1-1,1 0 1,0-1 0,0 1 0,-1-1 0,1 1 0,-1-1 0,0 0-1,0 0 1,0 0 0,0 0 0,-4 3 0,4-4-3530,2-1-81,0 0-3104</inkml:trace>
  <inkml:trace contextRef="#ctx0" brushRef="#br0" timeOffset="2">1184 173 5736,'0'0'3005,"0"0"-85,0 0-701,0 0-893,13 0-183,19 0-822,1-1 42,34 5 0,-56-3-1172,1 1 0,-1 1 0,0 0 0,0 0 0,0 1 0,18 9 0,-7-2-3264,0 1-3579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5:31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3168 30 5136,'0'0'2550,"0"0"-158,0 0-418,0 0-332,-3-2-431,-16-4-659,0 0 1,0 1-1,0 1 0,0 1 0,-1 1 1,1 1-1,-27 1 0,39 1-498,-1 0-1,1 0 1,0 1-1,-1-1 0,1 2 1,0-1-1,0 1 1,1 0-1,-1 1 0,0 0 1,1 0-1,0 0 1,0 1-1,0-1 0,1 1 1,-1 1-1,1-1 1,1 1-1,-1 0 0,1 0 1,-4 7-1,0 0-40,0 1-1,2-1 1,-1 1-1,2 1 1,0-1-1,0 1 1,2 0-1,0 0 1,-2 21-1,5-30-13,0 1 0,0-1-1,1 1 1,-1-1 0,2 1-1,-1-1 1,1 0 0,0 0 0,0 1-1,0-1 1,1-1 0,6 11-1,-7-13-21,0-1 0,0 0 0,0 1 0,0-1 0,0 0 0,1 0 0,-1 0 0,1 0 0,-1-1 0,1 1 0,0-1 0,-1 1 0,1-1 0,0 0 0,0 0 0,0 0 0,0-1 0,0 1-1,0-1 1,0 1 0,0-1 0,0 0 0,0 0 0,0 0 0,1-1 0,-1 1 0,0-1 0,4-1 0,7-3-94,-1 0-1,1 0 0,-1-2 1,-1 1-1,1-2 1,22-17-1,-29 20 76,0 0 1,0-1-1,0 0 0,-1 0 0,0 0 0,0-1 0,0 0 0,-1 0 0,0 0 0,0 0 0,-1 0 1,0-1-1,4-14 0,-7 20 1,0 0 1,1 0-1,-1 0 1,0 0-1,0 0 0,-1 0 1,1 0-1,0 0 1,-1 0-1,1 0 1,-1 0-1,0 0 1,1 0-1,-1 0 1,0 0-1,0 0 0,0 1 1,-1-1-1,1 0 1,0 1-1,-1-1 1,1 1-1,-1-1 1,1 1-1,-1 0 1,0-1-1,1 1 0,-1 0 1,0 0-1,0 1 1,0-1-1,0 0 1,-2 0-1,-1-1-135,0 1 0,0 0-1,0 0 1,0 0 0,0 1-1,0-1 1,0 1 0,0 1-1,0-1 1,0 1 0,0-1 0,-9 4-1,-41 14-7341,25-11 186</inkml:trace>
  <inkml:trace contextRef="#ctx0" brushRef="#br0" timeOffset="1">404 1262 4784,'0'0'2214,"0"0"-688,0 0 28,0 0 13,-19-22 2089,11 17-3533,1 1 1,0 1 0,-1-1-1,1 1 1,-1 1-1,0-1 1,0 1 0,0 1-1,0-1 1,-1 2 0,1-1-1,0 1 1,0 0-1,-1 1 1,1-1 0,-15 5-1,15-2-88,0 0-1,-1 1 1,1 0 0,1 1-1,-1 0 1,1 0 0,-1 1-1,1-1 1,1 2 0,-1-1-1,1 1 1,0 0 0,1 0-1,0 0 1,-7 13 0,11-18-32,1 0 1,-1 0 0,1 0-1,0 0 1,-1 0-1,1 0 1,0 0 0,0 0-1,0 0 1,1 0 0,-1 0-1,0 0 1,1-1-1,-1 1 1,1 0 0,0 0-1,-1 0 1,1 0 0,0 0-1,0-1 1,0 1-1,0 0 1,1-1 0,-1 1-1,0-1 1,1 1-1,2 1 1,5 5 7,1 0-1,0-1 0,13 8 1,-19-13-9,84 44 13,-66-36-12,0 1 1,-1 0 0,0 2 0,29 23-1,-48-34 7,0-1-1,-1 0 1,1 1-1,0 0 0,-1-1 1,1 1-1,-1 0 1,0 0-1,1 0 1,-1 0-1,0 0 0,0 0 1,0 0-1,-1 1 1,1-1-1,0 0 0,-1 0 1,0 1-1,1-1 1,-1 0-1,0 1 0,0-1 1,0 0-1,-1 1 1,1-1-1,-1 3 0,-1-1 10,1-1-1,-1 0 0,0 0 1,0-1-1,0 1 0,0 0 1,-1-1-1,1 1 0,-1-1 1,0 0-1,1 0 0,-1 0 1,0 0-1,0 0 0,0-1 1,0 1-1,-5 1 0,-10 3 80,-1-1-1,1 0 1,-1-2-1,0 0 1,0-1-1,-36 0 1,15-4-66,0-2 0,-49-11 0,67 6-116,-5-1-1269,60-6-1358,17 2-4879,-22 8-162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5:33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1 522 5296,'0'0'2554,"3"-2"-496,14-8-663,-2 1-838,0 0 0,0-1 1,18-16-1,16-18 434,59-39 0,-59 48-801,-47 33-84,-2 2 98,0 0-1,0 0 40,-25-17 660,19 15-733,0-1-1,0 1 0,0 0 0,0 1 0,0-1 0,-1 1 0,1 0 1,0 1-1,-1 0 0,1 0 0,-1 0 0,1 0 0,-7 3 0,11-2-137,0 1 0,0 0-1,1 0 1,-1 1-1,1-1 1,-1 0 0,1 0-1,0 1 1,0-1-1,0 0 1,0 1 0,0-1-1,1 1 1,-1 0-1,1-1 1,-1 4-1,0-1 47,-4 17-13,2 0 0,0 0 0,0 34-1,3-47-48,0 0 0,1-1 0,0 1 0,1 0 0,0-1 0,0 1 0,1-1 0,0 0 0,0 0 0,1 0 0,8 14 0,-10-19-51,0-1 1,0 1 0,0-1-1,0 0 1,0 0-1,0 0 1,1 0 0,-1 0-1,1 0 1,-1-1-1,1 1 1,0-1 0,0 1-1,-1-1 1,1 0 0,0 0-1,0-1 1,0 1-1,4 0 1,-3-1-85,0-1 0,0 1 1,0-1-1,1 0 0,-1 0 0,0 0 0,0 0 1,0-1-1,-1 1 0,1-1 0,0 0 0,4-4 0,3-2-164,-2 0 0,1 0-1,-1-1 1,0 0 0,-1-1-1,0 0 1,-1 0 0,8-14-1,0-8-1339,5-19-5145,-19 49 6485,9-25-7049</inkml:trace>
  <inkml:trace contextRef="#ctx0" brushRef="#br0" timeOffset="1">473 253 4480,'0'0'2176,"0"0"-180,0 0 309,0 0-198,0 0-615,0 0-694,0 0-156,0 0-84,3 12 471,1 8-724,0 0 0,-2 0 0,-1 1 0,-1 28 0,-13 82-210,12-123-73,1-8-28,0 0 0,0 0 0,0 1 0,0-1 0,0 0 0,0 0 0,0 0 0,0 0 0,0 0 0,0 0 0,0 1 0,0-1 0,-1 0 0,1 0 0,0 0 1,0 0-1,0 1 0,0-1 0,0 0 0,0 0 0,0 0 0,0 0 0,1 0 0,-1 1 0,0-1 0,0 0 0,0 0 0,0 0 0,0 0 0,0 0 0,0 1 0,0-1 0,0 0 0,0 0 0,0 0 1,0 0-1,1 0 0,-1 0 0,0 0 0,0 0 0,0 1 0,0-1 0,0 0 0,0 0 0,1 0 0,-1 0 0,0 0 0,0 0 0,0 0 0,0 0 0,1 0 0,-1 0 0,0 0 0,0 0 0,0 0 0,0 0 1,0 0-1,1 0 0,-1 0 0,0 0 0,0 0 0,0 0 0,0 0 0,12-11-215,11-19-149,9-28-179,-21 36 486,1 0-1,0 1 1,2 1-1,0 0 1,26-27-1,-39 46 98,0 0-1,0 0 0,0 0 0,-1 0 0,1 0 0,0 0 0,0 1 0,0-1 1,0 0-1,1 0 0,-1 1 0,0-1 0,0 1 0,0-1 0,0 1 0,1 0 1,-1 0-1,0-1 0,0 1 0,1 0 0,-1 0 0,0 0 0,1 0 0,-1 0 1,0 0-1,0 1 0,1-1 0,-1 0 0,0 1 0,0-1 0,0 1 0,0-1 1,1 1-1,-1-1 0,0 1 0,0 0 0,0 0 0,0-1 0,0 1 0,0 0 1,-1 0-1,1 0 0,0 0 0,0 0 0,-1 0 0,1 0 0,0 0 0,-1 1 1,1 0-1,4 9 27,-1 0 1,0 1 0,0-1 0,1 16 0,-2-14-14,1 3-54,13 43-18,-16-55-65,1 0 0,0 0 0,0 0 0,0-1 0,1 1 0,-1-1 0,1 0 0,0 1 0,0-1 0,0 0 0,6 4 0,-5-4-240,0 0-1,0-1 1,0 0-1,0 0 1,0 0-1,0-1 1,0 1-1,0-1 1,1 0-1,-1 0 1,1-1-1,-1 1 1,1-1-1,-1 0 1,1 0-1,-1 0 0,0-1 1,1 1-1,-1-1 1,7-2-1,49-15-5244,-42 11 6391,0-1 0,-1 0 0,22-15 0,-31 18 65,1-1-1,-1 0 0,-1-1 1,1 0-1,-1 0 1,-1-1-1,11-14 0,-14 17-753,0-1 0,0 1 0,-1-1-1,0 1 1,0-1 0,0 0 0,-1 1 0,2-10-1,-3 12-39,0 1-1,0-1 0,0 1 1,-1-1-1,1 1 0,-1-1 0,1 1 1,-1-1-1,0 1 0,0-1 1,0 1-1,0 0 0,0-1 0,0 1 1,-1 0-1,1 0 0,-1 0 1,0 0-1,1 0 0,-1 1 0,0-1 1,0 0-1,0 1 0,0 0 0,-1-1 1,1 1-1,0 0 0,-3-1 1,-2-1 15,0 1 0,1 0 0,-1 0 0,0 0 0,0 1 1,0 0-1,0 1 0,0 0 0,-9 0 0,11 1-93,1 0-1,0 1 0,0-1 0,1 1 1,-1-1-1,0 1 0,0 1 1,1-1-1,-1 0 0,1 1 0,0 0 1,0-1-1,0 1 0,0 1 1,0-1-1,1 0 0,-1 1 0,1-1 1,0 1-1,0 0 0,0-1 0,-1 6 1,-3 6 2,1 0 0,0 0 1,1 0-1,-3 25 0,5-19 1,1 1 1,1 28-1,0-40-13,1-1 0,1 0-1,-1 1 1,2-1 0,-1 0-1,1 0 1,7 15 0,-9-22-16,0-1 0,0 1 0,0 0 1,0-1-1,0 1 0,0-1 0,0 1 1,1-1-1,-1 1 0,0-1 0,1 0 1,-1 0-1,1 0 0,0 0 0,-1 0 1,1 0-1,0 0 0,0-1 0,-1 1 0,1 0 1,0-1-1,0 0 0,0 1 0,2-1 1,-1 0-51,1-1 0,-1 1 0,0-1 0,1 0 0,-1 0 0,0-1 0,0 1 0,0-1 0,0 1 0,0-1 0,0 0 0,4-3 0,5-6-291,0 0 0,0-1-1,-1-1 1,12-17-1,-2 2-64,-2-1-1,-2-1 0,0 0 1,18-49-1,-31 67 408,1-1 0,-2 0 0,0 0 0,-1 0 0,0-1 0,-1 1 1,0 0-1,-1-1 0,-1 1 0,0-1 0,-1 1 0,0 0 0,-1 0 0,-7-21 0,-44-81 3460,53 113-2915,1 2-67,0 0-174,0 0-87,7 26 314,22 67-364,-4 0 1,16 123-1,-37-193-759,1 1 0,1-1 0,14 31-1,-1-15-2739,4-3-3312,-9-17-2294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6:09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547 132 4400,'0'0'692,"0"0"49,0 0-12,0-3-101,0-4 18,0 0-1,-1 0 1,0 0-1,-1 0 1,1 1-1,-5-12 1,4 14-435,0 0-1,0 1 1,0-1 0,0 1-1,0-1 1,-1 1 0,1 0-1,-1 0 1,0 0 0,0 0 0,0 1-1,0-1 1,-1 1 0,-5-4-1,2 3-89,0 0-1,-1 0 1,1 1-1,-1-1 0,0 2 1,1-1-1,-11 0 0,-2 2-40,0 0-1,0 1 0,0 0 0,1 2 0,-27 7 1,32-6-36,0 0 1,1 2 0,0-1 0,0 2 0,1-1 0,0 2-1,0 0 1,1 0 0,-1 1 0,2 0 0,-1 1 0,2 0-1,-1 1 1,1 0 0,1 0 0,0 1 0,1 0 0,0 1-1,0 0 1,-5 17 0,0 5 36,2 0 1,1 1-1,1 1 0,3 0 1,1 0-1,1 61 0,3-91-74,0 0-1,0 0 1,1 0-1,0 1 1,1-1-1,0 0 0,0-1 1,0 1-1,1 0 1,0-1-1,0 1 1,0-1-1,1 0 1,0 0-1,1 0 1,-1-1-1,7 7 1,-3-5-1,1-1 1,0 1-1,0-1 1,0-1-1,1 0 1,0 0-1,0-1 1,0 0-1,0-1 1,20 4-1,-15-4-2,-1-1 0,1 0-1,-1-1 1,1 0 0,0-2-1,0 1 1,-1-2 0,1 0-1,-1-1 1,1 0 0,-1-1-1,0 0 1,0-2 0,-1 1 0,0-2-1,0 0 1,0 0 0,-1-1-1,0-1 1,0 0 0,12-12-1,-14 10-12,0 0-1,-1 0 1,-1-1-1,1-1 1,-2 1-1,0-1 1,0 0-1,-1-1 1,-1 0-1,0 1 0,-1-2 1,0 1-1,-1 0 1,-1-1-1,-1 0 1,0 1-1,0-1 1,-2 0-1,0 1 0,0-1 1,-1 0-1,-1 1 1,-1 0-1,0-1 1,-1 2-1,0-1 1,-1 0-1,0 1 1,-1 0-1,-1 1 0,0-1 1,-1 1-1,0 1 1,-1 0-1,0 0 1,-20-16-1,0 7-4,-1 1 1,-65-29-1,38 21 7,56 26-246,2 1-197,0 0-256,12 1-7995,6 5 4162,-7-2 3715,15 4-1381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6:10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4424,'0'0'360,"0"0"349,0 0 220,0 0 86,0 0-47,0 0 268,0 0 111,0 0-243,0 0-160,0 0-36,0 0-256,5 11 110,-2 1-621,0 1 0,-1-1 0,0 1 0,-1 0 0,0 0 0,-1 14 0,1 31 211,6 238 513,-9-186-773,1 9-43,1-117-231,0-2-200,0 0-122,0 0-154,-7-12-777,2-1-59,0 0 1,1 0-1,0-1 0,1 1 0,0-1 0,-1-22 0,3-4 214,3 2 3278,0 28-1519,0 1 1,0-1 0,1 1 0,0 0 0,0 0 0,1 0 0,0 0 0,1 1 0,0-1 0,1 1 0,-1 0 0,1 1 0,1 0 0,-1 0 0,1 0-1,15-10 1,9-5-386,0 2-1,2 1 0,37-15 1,-10 4 69,-54 27-1170,19-9 2335,-17 9-4990,-2 2-4858,-6 1 6891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6:11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4600,'0'0'529,"0"0"383,0 0 76,22 1 2752,-9 0-3322,-1 1 0,0 0 1,-1 1-1,1 1 0,0 0 0,-1 0 0,0 1 1,0 0-1,0 1 0,-1 0 0,0 1 0,14 12 0,6 8-461,-2 1 0,35 47 0,-35-41 324,-23-29-248,0 1 1,0-1-1,0 0 1,1 0-1,-1 0 1,1-1-1,10 6 1,15-2-3159,-27-8 1503,0 0-1,0 0 1,0 0-1,0-1 1,0 0-1,7-2 1,5-2-513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6:12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314 206 2704,'0'0'420,"4"-12"1444,-1 2-1204,0 0-1,-1 1 1,0-1 0,0 0-1,-1 0 1,0-1 0,-1 1 0,-1 0-1,1 0 1,-1 0 0,-1 0-1,0 0 1,0 0 0,-7-16 0,7 24-627,0 1 1,0-1 0,-1 1 0,1-1 0,-1 1-1,1 0 1,-1 0 0,1 0 0,-1 0 0,1 1 0,-5-1-1,6 0-10,-8 0 12,1 0 1,-1 0-1,1 1 1,-1 0 0,1 0-1,-1 1 1,1 0 0,0 0-1,-1 1 1,1 0-1,0 1 1,0 0 0,0 0-1,0 1 1,1 0 0,-1 0-1,1 0 1,0 1-1,-9 8 1,7-4-11,-1 0 1,1 0-1,1 0 1,0 1-1,0 1 0,1-1 1,0 1-1,1 0 1,0 1-1,1-1 0,0 1 1,-4 17-1,5-11-6,0 1 0,1 0-1,1 0 1,1 23 0,1-37-17,0 0 0,1 0 1,-1 0-1,1 0 0,0 0 1,0 0-1,1 0 0,-1 0 1,1 0-1,0 0 0,0-1 1,1 1-1,0-1 0,-1 0 1,1 0-1,1 0 0,-1 0 1,1 0-1,-1-1 0,8 6 1,-8-8-8,-1 0 1,1 0-1,0 0 1,0 0 0,0-1-1,0 1 1,0-1-1,0 0 1,0 0-1,0 0 1,0 0-1,0-1 1,0 1 0,0-1-1,0 1 1,0-1-1,0 0 1,0 0-1,-1-1 1,1 1-1,0-1 1,-1 1 0,5-4-1,0 0-80,0 0 0,0-1 1,-1 1-1,1-1 0,-1-1 0,-1 1 0,7-10 1,8-20-414,-2-1 1,-2 0-1,16-53 1,-16 45 331,-19 78 881,2-1 1,4 53 0,-1-46-529,-1-27-179,1-1 0,0 0 0,0 1 0,1-1-1,1 0 1,0 0 0,9 17 0,-10-26-3,-1-1-13,0 0 0,0-1 0,1 1 0,-1-1 0,0 0 1,0 0-1,1 0 0,-1 0 0,0 0 0,0 0 0,1-1 0,-1 1 0,0-1 0,0 1 0,0-1 0,0 0 0,0 0 0,1 0 0,-2 0 0,1 0 0,0-1 0,0 1 1,0 0-1,-1-1 0,3-1 0,1-3-59,0 0 1,-1 0 0,0 0-1,0-1 1,4-7 0,-7 12 53,16-37-119,-2 0-1,-1-1 1,12-57 0,-26 97 144,0 0 1,0 0 0,0 0 0,0 0-1,0 0 1,0 0 0,0 0 0,0 0-1,1 1 1,-1-1 0,0 0 0,0 0-1,0 0 1,0 0 0,0 0 0,0 0-1,1 0 1,-1 0 0,0 0 0,0 0-1,0 0 1,0 0 0,0 0-1,0 0 1,1 0 0,-1 0 0,0 0-1,0 0 1,0 0 0,0 0 0,0 0-1,0 0 1,1-1 0,-1 1 0,0 0-1,0 0 1,0 0 0,0 0 0,0 0-1,0 0 1,0 0 0,0 0 0,0 0-1,1 0 1,-1-1 0,0 1 0,0 0-1,0 0 1,0 0 0,0 0 0,0 0-1,0 0 1,0-1 0,0 1 0,0 0-1,0 0 1,0 0 0,0 0 0,0 0-1,0 0 1,0-1 0,6 20 240,4 27-138,-9-24-35,-1 0 0,-3 32 0,-1 10 57,4-63-134,0 0-1,0 0 0,0 0 1,0 0-1,0 0 0,0-1 1,0 1-1,0 0 0,0 0 1,0 0-1,1 0 0,-1-1 1,0 1-1,1 0 0,-1 0 1,0 0-1,1-1 0,-1 1 1,1 0-1,-1-1 0,1 1 1,-1 0-1,1-1 0,1 2 0,-1-2 0,0 0-1,-1 0 0,1 0 1,0 0-1,0 0 0,0 0 1,0 0-1,0 0 0,0-1 1,0 1-1,-1 0 0,1 0 1,0-1-1,0 1 0,0-1 1,-1 1-1,1-1 0,0 1 1,0-1-1,4-3-9,0-1-1,0 1 1,-1-1 0,1 1-1,4-9 1,-1 0-92,-2 0 1,0-1-1,0 1 0,-1-1 0,5-27 1,10-30-104,-19 69 287,-1 2-1,1 14 159,-2 56 4,0-46-196,1 1 0,3 28-1,-2-46-89,0-1 0,0 0-1,1 1 1,0-1 0,0 0-1,0 0 1,1 0 0,0 0-1,0-1 1,0 1 0,1-1-1,0 0 1,4 5 0,-4-7-158,-1-1 1,0 1-1,1-1 1,0 0-1,0 0 1,-1 0 0,1-1-1,0 1 1,0-1-1,1 0 1,-1 0-1,0-1 1,0 1-1,0-1 1,1 0-1,-1 0 1,8-1-1,0-1-804,0 0 1,1-1-1,-2 0 0,22-8 0,-24 6 1053,-1 1-1,-1-1 1,1 0 0,-1 0 0,0-1-1,0 0 1,0-1 0,-1 1-1,0-1 1,0 0 0,-1-1-1,6-10 1,-4 7 536,-1 0 0,-1-1 0,0 0 0,-1 0 0,0-1 0,0 1 0,-2-1 1,2-14-1,-3 22-428,-1-1 1,0 1 0,-1-1 0,0 1-1,1-1 1,-1 1 0,-1-1-1,1 1 1,-1 0 0,0 0 0,0 0-1,-1 0 1,0 0 0,-3-5 0,5 9-144,0 0 1,0 0-1,1 0 1,-1 0-1,0 0 1,0 1-1,0-1 1,0 0-1,0 1 1,0-1-1,0 1 1,0-1-1,0 1 1,0-1 0,0 1-1,0 0 1,0 0-1,-1-1 1,1 1-1,0 0 1,0 0-1,0 0 1,0 0-1,0 0 1,-2 1-1,1-1 1,-1 1 0,1 0 0,0 1 0,-1-1 0,1 0 0,0 0 0,0 1-1,0 0 1,0-1 0,-3 4 0,-1 2-4,1 0 0,0 0 1,0 0-1,0 0 0,-4 11 0,0 4 37,1 0-1,1 1 1,-5 30-1,11-44-39,0 0-1,0-1 1,1 1 0,0 0 0,0 0-1,1-1 1,0 1 0,1-1-1,0 1 1,0-1 0,1 1-1,4 8 1,-7-15-10,1-1 1,0 1-1,0 0 0,0-1 1,0 1-1,1-1 0,-1 0 1,0 1-1,0-1 0,1 0 1,-1 0-1,1 0 0,-1 0 1,1 0-1,0 0 0,-1 0 0,1-1 1,0 1-1,-1 0 0,1-1 1,3 1-1,-2-1-20,1 0-1,0 0 1,-1 0 0,1-1-1,0 1 1,-1-1 0,1 0-1,-1 0 1,1 0 0,4-3-1,0 1-80,-1-1 0,1-1 0,-1 1 0,-1-1 0,1-1 0,-1 1-1,1-1 1,-2 0 0,7-8 0,-3-1-350,-1 0-1,0 0 0,-2 0 0,1-1 1,-2 0-1,7-33 0,7-106-7347,-14 109 4955,0-13 1271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28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 2672,'0'0'1373,"0"0"100,0 0-177,0 0-54,0 0 206,0-2 4837,0 5-6025,-2 42 405,-1 24-340,3-63-317,1 0 1,-1 0 0,1 0 0,1 0 0,-1 0 0,1-1-1,0 1 1,5 9 0,-7-14-11,1 0 0,-1 0 0,1 0 0,0 0 0,-1 0 0,1 0 0,0 0 0,0 0-1,0-1 1,-1 1 0,1 0 0,0-1 0,0 1 0,0-1 0,0 1 0,0-1 0,0 1 0,0-1 0,1 0 0,-1 1 0,0-1 0,0 0-1,0 0 1,2 0 0,-1 0-37,1-1-1,0 1 1,-1-1 0,1 0-1,-1 1 1,0-1-1,1 0 1,-1-1-1,0 1 1,4-3 0,1-1-237,-1-1 1,1 1 0,-1-1-1,0-1 1,8-12 0,-10 14 247,43-74-8474,-31 45 9671,-16 33 276,0 1 354,0 0-218,0 0-226,0 0-341,0 0-548,3 28 432,-3-18-844,1 1 0,0 0 0,1-1 0,0 1 0,1-1 1,0 0-1,0 0 0,1 0 0,1 0 0,6 11 0,-10-20-70,0 0 1,-1 0 0,1 0-1,0 0 1,0 0-1,0-1 1,0 1-1,0 0 1,0-1 0,0 1-1,0 0 1,0-1-1,0 0 1,0 1-1,0-1 1,0 1 0,0-1-1,1 0 1,-1 0-1,0 0 1,0 0-1,0 0 1,0 0 0,2 0-1,-1-1-38,1 1 1,-1-1-1,1 0 0,-1 0 1,1-1-1,-1 1 1,0 0-1,1-1 0,-1 1 1,2-3-1,4-3-405,-2-1 0,1 1-1,-1-1 1,9-14 0,9-31-6769,-12 21 963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6:13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13 6424,'0'0'634,"0"0"416,-23-9 3522,21 8-4433,1 0 0,-1 1 0,0 0 0,0-1 0,1 1 0,-1 0 0,0 0 0,0 0 0,0 0 0,0 0 0,1 1 0,-1-1 0,0 0 1,0 1-1,1-1 0,-1 1 0,0 0 0,1 0 0,-1-1 0,0 1 0,-2 2 0,3-1-71,0 0-1,-1 0 1,1 0-1,0 0 1,0 0 0,0 0-1,0 0 1,0 0-1,1 1 1,-1-1 0,1 0-1,-1 1 1,1-1-1,0 4 1,0 9-67,2 0-1,0 0 1,0 0-1,6 18 1,-5-20 250,40 242 197,-30-156-652,27 101 0,-33-183 104,-7-16-634,1 1 1,0-1 0,0 1 0,0-1 0,0 0 0,1 1 0,-1-1 0,0 0 0,1 0 0,-1 0 0,0 0 0,1 0 0,-1 0 0,1 0 0,-1 0 0,1-1-1,0 1 1,-1-1 0,4 1 0,9 1-1544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6:18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344 57 4552,'0'0'76,"0"0"149,0 0 286,0 0 15,0 0-14,0 0 47,0 0-63,-1-16 1559,1 14-1934,-1-1 0,0 1 0,0 0 0,-1 0 1,1-1-1,0 1 0,-1 0 0,1 0 0,-1 0 1,0 1-1,1-1 0,-1 0 0,0 0 0,0 1 1,0 0-1,0-1 0,-1 1 0,1 0 0,0 0 1,-1 0-1,1 0 0,0 0 0,-1 1 0,1-1 1,-1 1-1,1-1 0,-1 1 0,1 0 0,-1 0 1,1 0-1,-4 1 0,-12 0 44,0 2 0,1 0 1,-27 8-1,21-5 140,15-5-259,0 1 1,1 1 0,0-1 0,-1 1-1,1 1 1,0-1 0,1 1 0,-1 0-1,-7 6 1,13-8-41,-1-1 0,1 1 1,0-1-1,-1 1 0,1 0 0,0 0 0,0-1 0,0 1 1,0 0-1,0 0 0,0 0 0,1 0 0,-1 0 0,1 0 1,-1 0-1,1 0 0,0 0 0,0 1 0,0-1 0,0 0 1,0 0-1,0 0 0,1 0 0,-1 0 0,0 0 0,1 0 1,0 0-1,0 0 0,-1 0 0,1 0 0,0 0 0,1 0 1,-1-1-1,0 1 0,0 0 0,1-1 0,-1 1 0,4 2 1,9 9 36,1 0 1,0-1 0,1 0-1,0-1 1,30 14 0,33 24 99,-71-43-130,0 0 1,0 1-1,-1 0 1,1 0 0,-2 1-1,12 15 1,-17-20 1,1-1 0,-1 1 1,0-1-1,0 1 1,0 0-1,0 0 1,0-1-1,0 1 1,-1 0-1,1 0 1,-1 0-1,0-1 1,0 1-1,0 0 1,0 0-1,-1 0 1,1 0-1,-2 4 1,0-2 15,0 0-1,0-1 1,-1 1 0,0-1 0,1 0-1,-2 0 1,1 0 0,0 0 0,-8 7-1,1-3 10,-1 0-1,0-1 0,-1 0 0,1 0 1,-1-1-1,0-1 0,-17 6 0,-3-2-16,0-1-1,0-2 0,0-1 0,-38 1 0,69-6-32,1 0 0,0 0 0,-1 0 0,1 0 1,-1 0-1,1 0 0,-1 0 0,1 0 0,0 0 0,-1 0 0,1 0 0,-1 0 0,1 0 0,-1 0 0,1 0 0,0-1 0,-1 1 1,1 0-1,-1 0 0,1 0 0,0-1 0,-1 1 0,1 0 0,0-1 0,-1 1 0,1 0 0,0-1 0,0 1 0,-1 0 0,1-1 0,0 1 1,0 0-1,0-1 0,-1 0 0,8-14-524,22-15-764,-27 28 1204,16-12-1917,14-4-6277,-9 5 6214,5-4 138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6:18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0 152 7008,'0'0'190,"0"0"149,0 0 38,12-3 709,24-1-350,-1-1 1,0-2 0,0-2-1,-1-1 1,52-22 0,-85 31-711,1 1 0,-1-1 0,0 1 0,0-1 0,0 1 0,1-1 0,-1 0 0,0 0 0,0 0 0,0 0 0,0 0 0,0 0 0,0 0 0,-1 0 0,1 0 0,0 0 0,0 0 0,-1 0 0,1-1 0,-1 1 0,1 0 0,-1 0 0,1-1 0,-1 1 0,0 0 0,0-1 0,1 1 0,-1 0 0,0-1 0,0 1 0,-1-3 0,0 2 15,0-1 0,-1 1 0,1 0 0,-1-1 0,1 1-1,-1 0 1,0 0 0,0 0 0,1 1 0,-1-1 0,-1 0 0,1 1 0,0-1 0,0 1 0,-1 0 0,-2-2 0,-1 1 13,-1 0 1,0 0-1,1 0 1,-1 0-1,0 1 1,0 0-1,0 1 1,1 0-1,-1 0 1,0 0-1,0 1 1,0 0 0,0 0-1,0 1 1,1-1-1,-13 6 1,14-4-30,-1-1 1,1 1-1,0 0 1,-1 0-1,1 0 1,1 1-1,-1 0 1,0 0-1,1 0 1,0 0-1,0 1 1,0 0-1,1 0 1,-1 0-1,1 0 1,1 0-1,-1 1 1,1-1-1,-3 9 1,3-9-17,1 0 1,0 1-1,0-1 0,0 0 1,1 1-1,-1-1 1,1 0-1,1 1 0,-1-1 1,1 0-1,0 1 0,0-1 1,0 0-1,1 0 1,0 0-1,0 0 0,0 0 1,1 0-1,-1-1 1,1 1-1,0-1 0,0 1 1,1-1-1,0 0 0,7 6 1,-5-5-15,0-1 0,0 1 0,1-1 0,0 0 0,0-1 0,0 0 0,0 0 0,1 0 0,-1-1 0,1 0 0,-1-1 0,1 0 0,0 0 0,-1 0 0,1-1 0,10-1-1,-7 1-225,-1-1-1,0 0 1,1 0-1,-1-1 0,0-1 1,0 1-1,0-2 1,0 1-1,-1-2 0,12-5 1,30-27-4236,-6-10-3311,-20 18 6035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6:19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3504,'0'0'228,"0"0"496,0 0 128,0 0 36,0 0 56,0 0-55,0 0 168,0 0 141,0 0-313,0 0-161,-3 11 464,-9 33-626,2 1 0,2 0 0,2 0 0,-1 73 1,4-47-347,-2-11-122,1-23-59,1 1 0,3 0 0,0-1 0,11 69 0,-10-102-34,0-1 0,-1 0 0,1 1 0,1-1 0,-1 0 0,0 0 0,1 0 0,0 0 0,-1 0 0,1 0 0,0 0 0,1 0 0,-1-1 0,0 1 0,1-1 0,0 0 0,-1 1 0,1-1 0,0-1 1,4 3-1,-2-2 1,0 0 0,0-1 0,0 0 0,0 0 0,0-1 0,0 1 1,0-1-1,0 0 0,0 0 0,0-1 0,0 0 0,7-1 0,3-2-50,-1-1 0,0 0 0,-1-1 0,0 0 0,0-1 0,0 0 0,0-1 0,17-16 0,-19 15-43,0-1-1,-1 0 1,0-1-1,-1 0 1,0-1 0,13-23-1,-21 33 90,0-1 0,-1 1 1,0-1-1,0 0 0,0 1 0,0-1 0,0 0 0,0 1 1,0-1-1,-1 0 0,0 1 0,1-1 0,-1 1 0,0-1 0,0 1 1,0 0-1,-3-4 0,3 4 11,-42-18 467,41 19-430,-9 9 44,7-2-65,0-1 0,1 1 1,-1-1-1,1 1 0,0 0 0,1 0 0,0 1 0,-3 8 0,-9 57 222,11-57-192,2-5-10,-1 0-1,1 1 1,1-1 0,0 1-1,1-1 1,0 0-1,0 1 1,1-1 0,0 0-1,6 16 1,-6-24-42,0 1 1,0-1-1,0 1 1,0-1-1,0 0 1,0 0-1,1 0 1,-1 0-1,1 0 0,-1-1 1,1 1-1,0-1 1,0 0-1,0 0 1,-1 0-1,1 0 1,0 0-1,0 0 1,0-1-1,1 0 1,-1 1-1,0-1 1,0 0-1,0-1 0,0 1 1,5-1-1,0-1-86,1 1 0,-1-1 0,0 0-1,0-1 1,-1 1 0,1-2-1,0 1 1,11-8 0,8-13-492,-2-2-4733,-1 0-3193,-11 12 6588</inkml:trace>
  <inkml:trace contextRef="#ctx0" brushRef="#br0" timeOffset="1">677 525 5688,'0'0'300,"0"0"41,1-8 442,-3 4 2213,0 2-2880,-1 0 0,1 0 0,-1 0 0,1 0 0,-1 0 0,0 1 0,1-1 0,-1 1 0,0 0 0,0-1 0,0 1 0,0 1 0,0-1 0,0 0 0,-1 1 0,1-1 0,0 1 0,0 0 0,0 0 0,0 0 0,-1 1 0,1-1 0,0 1 0,0 0 0,0 0 0,0 0 0,0 0 0,0 0 0,0 1 0,1-1 0,-1 1 0,0 0 0,1-1 0,-1 1 0,1 1 0,0-1 0,-1 0 0,1 0 0,0 1 0,1 0 0,-1-1 0,-3 6 0,-1 4-67,0 0 1,1 0 0,1 0-1,-1 0 1,2 1 0,0 0 0,0 0-1,-1 24 1,4-30-34,0 0 0,0-1 0,1 1 0,0 0-1,0-1 1,1 1 0,-1-1 0,5 11 0,-4-14-13,0 1 0,0-1 0,0 0-1,0 0 1,0 0 0,1 0 0,-1-1 0,1 1 0,0-1-1,-1 1 1,1-1 0,0 0 0,1 0 0,-1 0 0,0-1-1,6 3 1,-6-3-21,1 0 0,0-1 0,-1 1 0,1-1 0,0 0 0,0 0 0,-1 0 1,1-1-1,0 1 0,-1-1 0,1 0 0,-1 0 0,1 0 0,-1 0 0,1-1 0,-1 1 0,0-1 0,1 0 0,-1 0 0,0 0 0,3-3 0,3-3-362,0 0-1,-1 0 0,0-1 1,0 0-1,8-14 1,38-61-10356,-41 63 10167,9-17-1174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6:20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7616,'0'0'600,"0"0"370,0 0 290,0 0 14,0 0-274,0 22 1196,0 294 49,0-104-5253,-1-240-7186,0 1 8079,1-2 279</inkml:trace>
  <inkml:trace contextRef="#ctx0" brushRef="#br0" timeOffset="1">1 235 6600,'0'0'885,"0"0"404,0 0 185,0 0-102,0 0-144,0 0-403,0 0-169,0 0-137,26 0-53,1-2-1221,0 0 1,35-8-1,-4 0-10395,-34 6 9258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6:22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3856,'0'0'768,"0"0"268,0 0-20,0 0-52,0 0 69,0 0 63,0 0-43,0 0 50,0 3-199,-27 346 2278,18-276-2875,8-63-299,-1 19 85,5-25-69,6-15-60,6-18-195,-1 0-1,-2-1 1,-1 0-1,13-53 1,2-7-73,18-31 402,-43 119 35,-1 2-18,0 0-11,1 21 146,-2 143 344,1 27-268,0-191-325,0 0 0,0 0-1,0 1 1,-1-1 0,1 0-1,0 0 1,0 0 0,0 1 0,0-1-1,0 0 1,0 0 0,0 0 0,0 1-1,0-1 1,0 0 0,0 0-1,1 0 1,-1 1 0,0-1 0,0 0-1,0 0 1,0 0 0,0 1-1,0-1 1,0 0 0,0 0 0,1 0-1,-1 0 1,0 1 0,0-1 0,0 0-1,0 0 1,0 0 0,1 0-1,-1 0 1,0 0 0,0 0 0,0 0-1,1 1 1,-1-1 0,0 0-1,0 0 1,0 0 0,1 0 0,-1 0-1,0 0 1,0 0 0,0 0-1,1 0 1,-1 0 0,0 0 0,0 0-1,0 0 1,1-1 0,-1 1 0,0 0-1,0 0 1,0 0 0,1 0-1,-1 0 1,15-16-70,14-28-224,22-53-572,-28 52 264,28-42 0,-51 87 607,0-1 0,0 1 0,0 0 0,0 0 0,1-1 0,-1 1 0,0 0 0,0-1 0,0 1 0,1 0 0,-1 0 0,0-1 0,0 1 0,1 0-1,-1 0 1,0-1 0,0 1 0,1 0 0,-1 0 0,0 0 0,1 0 0,-1-1 0,0 1 0,1 0 0,-1 0 0,0 0 0,1 0 0,-1 0 0,0 0 0,1 0 0,-1 0 0,0 0 0,1 0 0,-1 0 0,0 0 0,1 0 0,-1 0 0,0 0 0,1 1 0,-1-1 0,0 0 0,1 0 0,-1 0 0,0 0 0,1 1 0,-1-1 0,0 0 0,1 1-1,9 23 652,2 40 422,-12-62-1067,1 11-5,1 0 37,-1-1 1,2 0 0,-1 1 0,2-1-1,4 12 1,-7-21-84,0-1 0,1 1 0,-1 0 0,1-1 0,0 1 0,0-1 0,0 0 0,0 1 0,0-1 0,0 0 0,1 0 0,-1 0 0,1-1 0,-1 1 0,1-1 0,-1 1-1,1-1 1,0 0 0,0 0 0,0 0 0,0 0 0,0-1 0,0 1 0,0-1 0,0 0 0,4 0 0,4 1-444,0-2 0,0 0 0,0 0 0,-1-1-1,1 0 1,14-5 0,-15 3-2137,0-1 1,-1 0-1,17-11 0,-15 9 3157,-1 0-1,0-1 1,-1 0-1,0-1 0,12-13 1,-19 19-281,0 0 1,0 0-1,0 0 1,0-1-1,0 1 1,-1 0-1,0-1 1,1 1-1,-1-1 1,0 1-1,-1-1 1,1 1-1,-1-1 1,0 0-1,1 1 1,-1-1-1,-1 0 1,1 1-1,-1-1 1,1 0-1,-1 1 1,0-1-1,-2-3 1,2 3-19,-2-2 256,1 0-1,-1-1 1,0 1-1,-1 0 0,1 1 1,-7-8-1,9 11-427,-1 1 0,0-1-1,0 1 1,0 0-1,-1-1 1,1 1-1,0 0 1,0 0-1,-1 1 1,1-1-1,0 0 1,-1 1 0,1-1-1,-1 1 1,1 0-1,-1 0 1,1 0-1,-1 0 1,1 0-1,-4 1 1,-1 1-12,-1 0 0,1 0 1,-1 1-1,1 0 0,0 0 0,0 1 0,1 0 1,-1 0-1,1 0 0,-1 1 0,1 0 1,1 0-1,-1 1 0,1-1 0,0 1 1,0 1-1,1-1 0,0 1 0,0-1 1,-5 14-1,6-15-52,0 1 0,1 0 0,-1 0 0,2 0 1,-1 0-1,1 0 0,-1 0 0,2 1 0,-1-1 0,1 0 1,0 1-1,0-1 0,1 0 0,0 0 0,0 1 0,0-1 1,1 0-1,0 0 0,0 0 0,0 0 0,1-1 0,0 1 0,0 0 1,0-1-1,1 0 0,4 5 0,-4-6-26,-1-1 0,1 0 0,0 0 0,0 0-1,0-1 1,0 0 0,0 1 0,0-1 0,1 0 0,-1-1 0,1 1 0,5 0-1,-8-2-8,0 1-1,0-1 1,0 0-1,1 0 0,-1 0 1,0 0-1,0-1 1,0 1-1,1-1 0,-1 1 1,0-1-1,0 0 0,0 0 1,0 0-1,0 0 1,0 0-1,0 0 0,-1 0 1,1-1-1,0 1 1,0-1-1,-1 1 0,1-1 1,-1 1-1,0-1 0,3-3 1,4-10-200,0 0 0,-1 0 0,0-1 1,-1 0-1,-1 0 0,-1 0 0,0-1 1,-1 0-1,2-32 0,-4 33-747,-1 1-1,-1-1 1,-3-25 0,3 39-4911,1 2 3717,0 0 495</inkml:trace>
  <inkml:trace contextRef="#ctx0" brushRef="#br0" timeOffset="1">741 140 7352,'0'0'292,"0"0"257,0 0 138,0 0 71,0 0 45,0 21 1262,2-10-1488,3 20 474,0 43 0,0 53-491,5-173-588,2-1 0,27-67 0,-34 102 130,0 1 1,1 0-1,0 0 0,0 0 1,1 0-1,10-10 1,-15 19-301,1-1 0,-1 1 0,1 0 0,0 0 0,0 0 0,-1 0 0,1 1 0,1-1 0,-1 1 1,0-1-1,5 0 0,-5 1-608,0 1 1,0 0 0,0 0-1,0 0 1,0 0 0,0 0-1,0 1 1,0-1 0,0 1-1,0 0 1,0 0 0,0 0-1,0 0 1,5 3 0,5 5-1110</inkml:trace>
  <inkml:trace contextRef="#ctx0" brushRef="#br0" timeOffset="2">992 386 9800,'0'0'148,"23"-7"714,0-1-357,0-2 0,-1-1 0,0 0-1,-1-2 1,24-18 0,-36 24-526,0 0 0,-1-1 0,1 0 0,-1 0 0,-1-1 0,0 0 0,0 0 1,-1-1-1,0 0 0,0 0 0,-1-1 0,-1 1 0,5-15 0,-9 23 44,1 0 0,-1 0 0,0 1 0,0-1-1,1 0 1,-1 0 0,0 0 0,-1 0 0,1 1 0,0-1 0,0 0-1,-1 0 1,1 0 0,-1 1 0,0-1 0,1 0 0,-1 1 0,0-1-1,0 1 1,0-1 0,-1-1 0,1 2 10,0 1 1,0-1-1,0 1 0,0-1 1,-1 1-1,1-1 0,0 1 1,0-1-1,0 1 0,0 0 1,0 0-1,-1 0 0,1 0 1,0 0-1,0 0 0,0 0 1,-1 0-1,1 0 0,0 0 1,0 1-1,0-1 0,0 0 1,0 1-1,-1-1 0,1 1 1,0 0-1,0-1 0,0 1 1,0 0-1,1-1 0,-1 1 1,0 0-1,-1 2 0,-7 5 111,0 1-1,1 1 0,0-1 1,1 1-1,0 1 1,1-1-1,0 1 0,1 0 1,0 0-1,-6 22 1,6-14-40,0 1 1,2-1-1,0 0 1,1 1-1,1 0 1,2 22-1,0-39-103,-1 1 0,1 0 0,0-1-1,0 1 1,0-1 0,1 1 0,-1-1-1,1 1 1,0-1 0,0 0 0,0 0 0,0 0-1,0 0 1,1 0 0,0 0 0,-1-1-1,1 1 1,0-1 0,0 0 0,0 0-1,0 0 1,1 0 0,-1 0 0,1-1-1,-1 0 1,1 1 0,6 0 0,-6-1-95,0 0 1,1 0 0,-1-1 0,1 1 0,-1-1 0,1 0-1,-1-1 1,1 1 0,-1-1 0,0 0 0,1 0 0,-1 0 0,0 0-1,0-1 1,1 0 0,-1 0 0,-1 0 0,1 0 0,0-1-1,0 1 1,-1-1 0,1 0 0,2-4 0,3-2-553,14-12-10274,-11 12 9288,5-3-439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6:23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 1 7048,'0'0'240,"0"0"152,0 0 38,0 0 192,0 0 306,0 2-18,-22 123 3498,16-68-4181,4 80 0,6-99 441,-1-17-1683,-3-21-3513,-2-10-4270,-2-6 7047</inkml:trace>
  <inkml:trace contextRef="#ctx0" brushRef="#br0" timeOffset="1">1 163 6760,'0'0'1020,"0"0"-39,0 0-109,0 0-69,5-22 823,-1 18-1561,0 1 0,-1-1-1,1 1 1,0-1 0,1 1 0,-1 1-1,1-1 1,-1 0 0,1 1 0,0 0-1,0 0 1,0 1 0,0-1 0,0 1-1,0 0 1,0 0 0,9 1-1,6-1-235,0 0 1,-1 2-1,27 4 0,-16 0 313,14 6-4153,26 5-3127,-37-11 5609</inkml:trace>
  <inkml:trace contextRef="#ctx0" brushRef="#br0" timeOffset="2">661 163 7136,'0'0'234,"0"0"108,-23 0 1575,-5 0 705,12-1-1994,1 1 0,-1 1 0,1 0 0,-18 4 1,28-4-607,0 1 0,1-1 0,-1 1 0,1 0 1,-1 0-1,1 1 0,0-1 0,0 1 1,0 0-1,0 0 0,0 0 0,1 1 0,0-1 1,-1 1-1,1 0 0,1 0 0,-5 7 1,1 1 8,1 0 1,0 0 0,0 0 0,2 1 0,0-1 0,0 1 0,1 0 0,0 0 0,1 0 0,1 18 0,0-25-30,1 1 0,0 0-1,-1-1 1,2 1 0,-1-1 0,1 1-1,0-1 1,0 0 0,1 0 0,0 0 0,0 0-1,1 0 1,-1-1 0,1 1 0,0-1 0,1 0-1,-1 0 1,1-1 0,0 1 0,0-1-1,11 7 1,-13-9-6,1 0 1,0 0-1,-1 0 0,1-1 0,0 0 0,0 1 0,0-1 1,0-1-1,1 1 0,-1-1 0,0 1 0,0-1 0,0 0 1,7-1-1,-7-1-6,1 1-1,0-1 1,-1 0 0,0-1 0,1 1 0,-1-1 0,0 1 0,0-1-1,-1 0 1,1-1 0,-1 1 0,4-5 0,-1 1 3,0 0 0,-1 0 0,1 0 0,-2-1 0,1 0 0,-1 0 0,-1 0 0,1 0 0,-1-1 0,-1 1 0,0-1 0,0 0 0,0 1 1,0-14-1,-2 10 8,-1 1 0,0-1 1,0 1-1,-1-1 0,-1 1 1,0 0-1,0 0 0,-1 0 1,-1 1-1,-9-18 1,12 25-481,-1-1 870,3 2-5048,-1 0-4481,1 2 7125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8:19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337 100 2248,'0'0'396,"0"0"519,0 0 87,0 0-37,6-22 1341,-4 16-1658,0 0 1,-1 0 0,0 0-1,-1 0 1,0 0 0,1 0-1,-2-7 1,-25-2 159,19 13-747,0 0 0,0 1 0,0 0 0,0 0 1,0 0-1,0 1 0,0 0 0,0 0 0,0 1 0,0 0 0,0 0 0,0 1 0,1 0 1,-1 0-1,-8 4 0,-4 2 38,-1 2 0,1 0-1,-29 22 1,42-29-78,0 2 0,1-1-1,0 1 1,0 0 0,0 0-1,1 0 1,-1 1 0,1-1-1,-5 11 1,8-14-16,0 1 0,0-1 0,1 0 0,-1 1 0,0-1 0,1 0-1,0 1 1,0-1 0,0 1 0,0-1 0,0 1 0,0-1 0,0 0 0,1 1 0,0-1-1,-1 0 1,1 1 0,0-1 0,0 0 0,0 0 0,0 1 0,0-1 0,1 0 0,-1 0 0,1 0-1,-1-1 1,1 1 0,0 0 0,0-1 0,3 4 0,6 2 3,1 0 0,-1-1 1,1 0-1,0 0 0,0-2 1,1 1-1,16 2 0,45 19 29,-67-23-30,-1 0 0,1 1 0,-1 0 0,0 0 0,0 1-1,-1-1 1,1 1 0,7 10 0,-9-11 17,-1 1-1,-1-1 1,1 0-1,-1 1 1,1-1 0,-1 1-1,-1 0 1,1 0-1,-1 0 1,1 0-1,-2 0 1,2 6-1,-2-8-6,0 1-1,0-1 0,-1 0 0,1 0 0,-1 1 0,1-1 0,-1 0 0,0 0 0,0 0 0,-1 0 0,1 0 0,0 0 1,-1 0-1,0 0 0,0 0 0,0-1 0,0 1 0,0-1 0,-4 4 0,-11 6 37,0-2-1,0 1 1,-1-2 0,-1-1-1,1 0 1,-1-1-1,0-1 1,-1-1 0,0 0-1,-24 1 1,36-4-43,0-1 1,0-1-1,-1 1 1,1-1-1,0-1 1,0 1-1,-17-5 1,23 4 2,28-23-354,27-12-1183,-44 31-124,1 1 1,-1 0 0,0 0 0,1 1-1,0 1 1,0-1 0,15-1 0,6 2-332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8:20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9 202 2432,'0'0'855,"0"0"294,-8 0 850,8 1 5414,7 0-7349,0 1-1,0-1 1,1 0 0,-1-1 0,1 0 0,-1 0 0,0-1 0,0 1 0,1-2 0,11-2 0,11-5-68,34-15 1,-42 15 52,-12 5-39,0-1 1,-1 0 0,1-1-1,-1 0 1,15-13-1,-21 17-6,0 0 0,-1-1 0,1 0 0,0 1 0,-1-1-1,0 0 1,1 0 0,-1 0 0,0-1 0,-1 1-1,1 0 1,-1-1 0,1 1 0,-1-1 0,0 0 0,0 1-1,-1-1 1,1 0 0,0-7 0,-2 9 1,0 0 0,0-1 0,1 1 0,-2 0 0,1 0 1,0 0-1,0 0 0,-1 0 0,1 0 0,-1 0 0,1 0 0,-1 0 0,0 1 1,0-1-1,1 1 0,-1-1 0,0 1 0,-1 0 0,1 0 0,0 0 0,0 0 0,0 0 1,-1 0-1,1 0 0,0 1 0,-1-1 0,1 1 0,-1 0 0,1 0 0,-4 0 0,-1 0 49,0-1-1,1 2 0,-1-1 0,0 1 0,0 0 0,0 0 0,1 1 0,-1 0 0,-9 4 0,8-1-10,1 0-1,-1 1 0,1 0 1,0 1-1,1-1 1,-1 1-1,1 0 1,1 1-1,-1 0 0,1 0 1,0 0-1,1 0 1,0 1-1,1-1 0,-1 1 1,2 0-1,-3 11 1,1-5-8,2 1 0,-1 0 0,2 0 0,0 0 0,1 0 0,0 1 0,2-1 0,0 0 0,5 20-1,-6-31-28,1 1-1,0 0 1,1-1-1,-1 0 0,1 0 1,0 1-1,0-2 1,1 1-1,0 0 0,0-1 1,6 7-1,-8-9-5,1 0 0,-1 0 0,1-1-1,0 1 1,0-1 0,0 1 0,0-1 0,0 0-1,0 0 1,0 0 0,0 0 0,0-1 0,0 1-1,0-1 1,1 0 0,-1 0 0,0 0 0,0 0-1,1 0 1,-1-1 0,0 0 0,5-1-1,5-3-141,-1-1 0,-1 1 0,1-2 0,-1 0 0,0 0-1,-1-1 1,0-1 0,0 1 0,0-2 0,-1 1-1,-1-1 1,0-1 0,0 1 0,6-13 0,0-3-251,-1-1 1,-1 0 0,-1-1 0,-2 0 0,8-34 0,-12 74 3288,-1 7-2723,0 0 0,2 27 0,-7-25-46,0 0 0,-1 0 0,-1 0 0,-7 23 0,10-42-105,0-2-4,0 0-1,0 0 4,2-2-5,20-16-175,-1 0 0,0-2-1,-1-1 1,-1 0 0,-1-1 0,15-26 0,-32 46 205,-1 2 21,0 0 9,0 0 55,3 14 65,6 35 123,-8-36-292,1 0 1,1 0-1,0-1 0,7 18 1,-9-27-108,1 1 0,0 0 1,0-1-1,1 1 1,-1-1-1,1 0 1,-1 0-1,1 0 1,0 0-1,0-1 1,0 1-1,1-1 0,-1 1 1,1-1-1,5 3 1,-2-3-412,0 0 0,0 0 0,1 0-1,-1 0 1,0-1 0,0-1 0,1 1 0,8-1 0,-1-2-513,0 1 0,0-2-1,-1 0 1,1 0 0,-1-2 0,0 1 0,0-2-1,15-8 1,-22 11 1296,0-1 1,-1-1-1,1 1 0,-1-1 0,0 0 0,-1 0 0,1-1 1,5-7-1,-9 11-80,-1-1 1,1 1-1,-1-1 1,0 0-1,0 1 0,0-1 1,0 0-1,-1 0 1,1 0-1,-1 0 1,1 0-1,-1 0 1,0 0-1,0 0 1,0 1-1,-1-1 1,1 0-1,-1 0 1,0 0-1,0 0 1,0 0-1,0 1 0,0-1 1,-3-4-1,1 1 139,-1 0-1,0 0 1,0 1-1,-1 0 0,1-1 1,-1 1-1,0 1 1,-1-1-1,1 1 1,-1 0-1,0 0 0,0 1 1,-10-5-1,12 6-286,0 0 1,-1 1-1,1 0 0,-1-1 0,1 2 0,-1-1 0,0 0 1,1 1-1,-1 0 0,0 0 0,1 0 0,-1 1 0,1 0 0,-1-1 1,0 2-1,1-1 0,0 0 0,-1 1 0,1 0 0,-8 4 1,5 0-32,0 0 1,0 0-1,1 1 1,-1 0-1,1 0 1,1 0 0,0 0-1,0 1 1,0 0-1,1 0 1,0 1 0,0-1-1,1 1 1,1 0-1,-1 0 1,1 0 0,-1 12-1,2-15-29,1 0 0,-1 0-1,1 0 1,0 0 0,1 0 0,-1 0-1,1 0 1,1 0 0,-1-1 0,1 1-1,0 0 1,0 0 0,0-1-1,1 0 1,0 1 0,0-1 0,1 0-1,-1 0 1,1-1 0,0 1 0,0-1-1,1 0 1,-1 0 0,1 0 0,0-1-1,0 1 1,7 2 0,-8-4-29,0-1 0,0 0 0,0 0 1,0-1-1,0 1 0,1-1 0,-1 0 1,0 0-1,0 0 0,1-1 0,-1 1 0,0-1 1,0 0-1,0 0 0,0-1 0,0 1 0,0-1 1,0 0-1,-1 0 0,1 0 0,0 0 0,3-4 1,4-2-335,-1-1 1,1 0 0,-2 0-1,0-1 1,15-20 0,-2-10-786,-13 17-2314,-2-1 0,6-34-1,-9 40 3178,8-34-1476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8:21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5600,'0'0'436,"0"0"548,0 0 386,0 0 248,0 0-64,0 0-184,0 0-348,0 2-220,-5 17-492,2 0 1,0 0-1,2 0 1,0 1-1,1-1 0,4 37 1,-2-22-165,23 361 612,-22-369-926,0-1 1,2 1-1,1-1 1,17 45-1,-22-68-466,10 4-9016,7-3 5541,-17-3 3756,13 3-1888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28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3808,'0'0'2357,"0"0"-366,0 0 165,0 0-319,0 0-370,0 0-379,4 11-191,3 23-566,0 2 0,-3-1 0,-1 1 0,-1 0 0,-5 44 0,1-45-380,1 0 0,2 0 1,2 0-1,1-1 0,14 57 0,-18-89-32,1 1 0,-1-1 0,1 0 0,0 0 0,0 0 0,0 1 0,0-1 0,0 0 1,0 0-1,1-1 0,-1 1 0,1 0 0,-1 0 0,1-1 0,0 1 0,0-1 0,0 1 0,0-1 0,4 3 0,-4-4-429,1 0 0,-1 0 1,1 0-1,-1 0 0,1 0 0,-1 0 0,1-1 1,-1 1-1,0-1 0,1 1 0,-1-1 1,1 0-1,-1 0 0,0 0 0,0-1 0,0 1 1,0 0-1,4-3 0,7-6-5471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8:21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357 130 4272,'0'0'325,"0"0"343,-1-22 1908,-1 17-2278,1 1 0,-1 0-1,0-1 1,-1 1 0,1 0-1,-1 0 1,0 0 0,0 1-1,0-1 1,0 1 0,-1-1 0,1 1-1,-1 0 1,0 1 0,-5-4-1,-4-2 294,0 1 0,-1 0 0,-19-6 0,26 10-536,-1 1 1,1 1 0,0-1 0,0 1 0,-1 0 0,1 1 0,-1 0 0,1 0 0,-1 0-1,1 1 1,0 0 0,-1 1 0,1 0 0,0 0 0,0 0 0,0 1 0,0 0 0,0 0 0,1 1-1,0 0 1,-1 0 0,1 0 0,1 1 0,-1 0 0,1 0 0,0 0 0,0 1 0,0 0-1,1 0 1,0 0 0,0 0 0,0 1 0,1 0 0,0-1 0,0 1 0,1 0 0,-3 11-1,5-15-47,-2 8 24,0 0 1,1 0-1,1 0 0,0 0 0,1 13 1,0-19-29,0-1 1,1 0-1,-1-1 1,1 1-1,-1 0 1,1 0-1,0-1 1,1 1-1,-1-1 1,0 0-1,1 1 1,0-1-1,0 0 1,0-1 0,0 1-1,0 0 1,6 2-1,3 1 3,0 0-1,0-2 1,1 1-1,0-1 0,-1-1 1,2-1-1,-1 1 1,0-2-1,21 0 1,-31 0-7,1-1 1,-1 0-1,1 0 1,0 0-1,-1 0 0,1 0 1,0-1-1,-1 1 0,1-1 1,-1 0-1,1 0 1,-1-1-1,1 1 0,-1-1 1,0 1-1,0-1 0,0 0 1,0 0-1,0-1 0,0 1 1,-1-1-1,1 1 1,-1-1-1,1 0 0,2-5 1,-2 4-9,-1-1 0,-1 1 1,1-1-1,-1 0 0,0 1 0,0-1 1,0 0-1,-1 0 0,1 1 1,-1-1-1,-1 0 0,1 0 0,0 0 1,-1 1-1,0-1 0,0 0 1,-1 1-1,-2-8 0,-3-3-48,0 0-1,-1 0 1,-15-21 0,22 34-156,1 2-55,0 0-11,0 0-132,0 0-82,0 0-48,3 7-7386,8 3 3565,-7-6 3791,7 7-1443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8:22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7192,'0'0'266,"0"0"370,0 0 251,0 0 110,0 0 29,0 0-218,0 0-8,0 0 102,0 0-167,-5 12 154,2-1-802,1 1 0,1-1 0,0 0-1,1 0 1,0 1 0,0-1 0,1 0-1,4 17 1,1 35 240,2-6-46,-6-57-277,0 0-1,-1-1 0,1 1 0,0-1 0,-1 1 1,1-1-1,-1 0 0,1 1 0,-1-1 0,1 0 0,-1 0 1,2-1-1,11-15-13,-1 0 0,20-35 1,-24 35-23,1 1 1,0 1-1,2-1 1,19-20-1,-23 29-11,1-1 0,0 1 0,0 0-1,13-6 1,-21 12-41,-1 1-82,0 0-28,0 0 10,0 0-124,0 0-165,0 0-366,0 0-1826,0 0-4283,0 0 4487,0 0 625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8:23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336 97 3128,'0'0'313,"0"0"382,6-21 1485,-6 20-2071,1-1 0,-1 0 0,1 0 0,-1 0 0,0 0 0,0 0-1,0 0 1,0 0 0,0 0 0,0 0 0,-1 1 0,1-1 0,-1 0 0,1 0 0,-1 0 0,0 0 0,1 1 0,-1-1 0,0 0 0,0 1 0,0-1 0,-1 1 0,1-1 0,0 1 0,0-1 0,-1 1 0,1 0 0,-1 0-1,1-1 1,-1 1 0,0 0 0,1 1 0,-1-1 0,-3-1 0,-5-1 258,-1 0 1,0 0-1,-1 1 0,-21-1 0,1 0 9,26 2-233,0 0 1,0 1-1,0 0 0,0 0 1,0 0-1,0 1 0,0 0 1,0 0-1,0 1 0,1-1 1,-1 1-1,0 0 0,1 1 1,0-1-1,-10 7 0,7-3-68,1 0 1,0 0-1,0 1 0,1 0 0,0 0 0,0 1 0,0-1 0,1 1 0,-7 14 0,7-11-46,0 0 0,1 0 1,0 0-1,0 1 1,1-1-1,1 1 1,0 0-1,1 0 0,0 0 1,0 0-1,2 0 1,-1 0-1,2 0 1,-1 0-1,2 0 0,4 15 1,-3-18-14,-1-1 0,1 1 1,1-1-1,0 0 0,0 0 1,0-1-1,1 0 0,8 8 1,-10-12-14,-1 0 0,1 0 1,0-1-1,0 1 1,1-1-1,-1 0 0,0 0 1,1-1-1,-1 1 1,1-1-1,0 0 0,-1 0 1,1 0-1,0-1 1,-1 0-1,1 0 0,8-1 1,-3 0-68,-1-1 1,1-1-1,-1 0 1,0 0-1,0-1 1,0 0 0,0 0-1,-1-1 1,0 0-1,0 0 1,0-1-1,12-12 1,1-3-913,0-2 0,31-43 0,15-42-9697,-48 72 9014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8:23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4696,'0'0'231,"0"0"508,0 0 220,0 0-130,0 0-15,0 0 191,-3 11 780,-1 36 262,5 72 0,1-17-1485,-10 215 521,7-255-947,0 3 12,11 99 0,-3-143-92,-7-21-56,1 1 1,-1-1-1,0 0 0,1 0 0,-1 0 0,0 0 0,0 0 0,1 0 0,-1 0 0,0 0 1,0 0-1,1 0 0,-1 0 0,0 0 0,1 0 0,-1-1 0,0 1 0,0 0 1,1 0-1,-1 0 0,0 0 0,0 0 0,0-1 0,1 1 0,-1 0 0,0 0 1,0 0-1,0 0 0,1-1 0,-1 1 0,0 0 0,0 0 0,0-1 0,0 1 1,0 0-1,0 0 0,1-1 0,-1 1 0,16-43-126,-12 31 48,28-108-555,-27 91 543,2 0 1,2 0-1,18-43 0,-27 71 86,0 1 10,0 0 14,17 52 212,-14-34-255,-1 3-47,2 1-1,0-1 1,1 0-1,1 0 1,1-1-1,14 29 1,-20-47-110,0 1 1,1-1 0,-1 0 0,1 0 0,0 0 0,-1 0 0,1-1 0,0 1 0,0 0 0,0-1 0,0 0 0,0 1 0,1-1 0,-1 0 0,0 0 0,1 0 0,-1 0 0,0 0 0,1-1 0,3 1 0,-3-1-564,-1 0 1,1 0 0,-1 0 0,0-1-1,1 1 1,-1-1 0,1 0-1,-1 0 1,0 1 0,0-2 0,1 1-1,-1 0 1,2-2 0,8-5-930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8:25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30 4544,'0'0'689,"0"0"339,0 0 79,0 0-177,-22-13 1953,15 10-2537,1 0-1,-1 1 1,0-1 0,0 2-1,0-1 1,0 1 0,-1 0-1,1 0 1,0 1 0,-14 1-1,18-1-314,-1 1 0,0 0 0,0 0 0,1 0-1,-1 1 1,0-1 0,1 1 0,0 0 0,-1-1 0,1 2 0,0-1-1,0 0 1,0 1 0,0-1 0,0 1 0,1 0 0,-1 0 0,1 0-1,0 0 1,0 0 0,0 1 0,-2 4 0,-4 12 32,1 1 0,0-1 0,2 1 0,0 1 0,2-1 0,0 1 0,2-1 0,0 1 0,4 37 1,-3-56-56,0-1 0,0 1 1,1 0-1,-1 0 0,1-1 1,0 1-1,0 0 1,0-1-1,0 1 0,0-1 1,3 5-1,-4-7-8,1 0 0,-1 1 0,1-1 0,-1 0 0,1 1 0,-1-1 0,1 0 0,-1 0 0,1 1 0,-1-1 0,1 0 0,-1 0 0,1 0 0,-1 0 0,1 0 0,0 0 0,-1 0 0,1 0 0,-1 0 0,1 0 0,-1 0 0,1 0 0,0 0 0,20-13-118,-17 8 68,0 0 1,0 0-1,0-1 0,-1 1 0,0-1 1,0 0-1,0 1 0,-1-1 0,0-1 1,3-9-1,9-70-601,-12 72 548,0-60-40,-2 72 179,0 2 14,0 0 3,0 0 59,0 23 201,-1 20-122,2 55 119,0-87-291,0 0 0,1 0 0,0 0 0,1 0 0,0-1 0,7 17 0,-9-25-23,0 0 0,-1-1 0,1 1 0,0 0 0,0-1 0,0 1 0,0-1 0,1 1 0,-1-1 0,0 0 0,1 0 0,-1 1 0,0-1 1,1 0-1,0 0 0,-1 0 0,1 0 0,-1-1 0,1 1 0,0 0 0,0-1 0,-1 1 0,1-1 0,0 0 0,0 1 0,0-1 1,0 0-1,-1 0 0,1 0 0,0 0 0,0-1 0,0 1 0,-1 0 0,1-1 0,0 1 0,0-1 0,-1 0 0,1 0 0,0 1 1,2-3-1,1 0-44,0-1 0,0 1 0,0-1 0,-1-1 1,1 1-1,-1 0 0,0-1 0,0 0 0,0 0 0,-1 0 1,3-6-1,67-153-861,-72 163 945,-1 0 0,1-1 0,0 1 0,-1 0 0,1 0 0,0 0 0,0 0 0,-1-1 0,1 1 0,0 0 0,0 0 0,0 1 0,0-1 0,2-1 0,-3 2-29,1 0-1,-1 0 1,0 0-1,1 0 1,-1 0-1,0 0 1,1 0-1,-1 1 1,0-1-1,1 0 1,-1 0-1,0 0 1,0 0-1,1 1 1,-1-1-1,0 0 1,0 0-1,1 1 1,-1-1-1,0 0 1,0 0-1,0 1 1,1-1-1,-1 0 0,0 1 1,0-1-1,0 0 1,0 0-1,0 1 1,0-1-1,0 0 1,1 1-1,3 35 136,-4-33-74,0 19 81,0 0 0,-5 30 0,-1 25 54,6-76-202,-1-1 1,1 0-1,0 0 0,0 1 0,0-1 0,0 0 1,0 1-1,0-1 0,0 0 0,0 1 0,0-1 0,0 1 1,0-1-1,0 0 0,0 1 0,0-1 0,0 0 1,0 1-1,0-1 0,0 0 0,1 0 0,-1 1 1,0-1-1,0 0 0,0 1 0,1-1 0,-1 0 0,0 0 1,0 1-1,1-1 0,-1 0 0,0 0 0,0 0 1,1 1-1,-1-1 0,0 0 0,1 0 0,-1 0 1,0 0-1,1 0 0,-1 1 0,0-1 0,1 0 1,-1 0-1,1 0 0,14-13-73,13-25-199,12-38-677,-28 50 366,1 0 1,2 1 0,31-41 0,-44 63 710,-2 3 41,0 0 90,0 0 218,0 0-36,4 29 764,-1 53-957,-4-60-181,2-1 0,0 0 0,1 1 0,7 26 1,-9-45-120,1 0 0,0-1 1,0 1-1,0 0 1,1-1-1,-1 1 0,0 0 1,1-1-1,0 0 1,0 1-1,0-1 0,0 0 1,0 0-1,0 0 1,0 0-1,1-1 0,-1 1 1,1 0-1,-1-1 1,4 2-1,-1-2-145,0 1 1,0-1-1,0-1 0,0 1 1,0-1-1,0 1 0,0-1 0,-1-1 1,1 1-1,0-1 0,7-1 1,-3-1-99,1 0 1,-1 0-1,0-1 1,0 0 0,0 0-1,0-1 1,-1 0-1,1-1 1,-2 0 0,1 0-1,13-14 1,-16 14 308,-1-1 0,1 0 0,-1 0 0,-1 0 1,1 0-1,-1-1 0,-1 1 0,1-1 0,-1 0 1,1-9-1,-2 12 151,-1 0 0,0-1 0,0 1 0,0 0 0,0-1 1,-1 1-1,0 0 0,0-1 0,-1 1 0,1 0 0,-1 0 0,0 0 1,-1 0-1,1 0 0,-5-5 0,7 9-101,-1 1-1,1-1 1,0 1-1,-1 0 1,1-1-1,0 1 1,-1-1 0,1 1-1,-1 0 1,1 0-1,-1-1 1,1 1 0,-1 0-1,1 0 1,-1-1-1,1 1 1,-1 0-1,1 0 1,-1 0 0,0 0-1,1 0 1,-1 0-1,1 0 1,-1 0-1,1 0 1,-1 0 0,1 0-1,-1 0 1,0 1-1,1-1 1,-1 0 0,1 0-1,-1 0 1,1 1-1,-1-1 1,1 0-1,0 1 1,-1-1 0,1 0-1,-1 1 1,1-1-1,0 1 1,-1-1 0,1 1-1,0-1 1,-1 0-1,1 1 1,0-1-1,0 1 1,-1-1 0,1 1-1,0 0 1,0 0-1,-13 31-118,7-8 91,2 1-1,0 0 1,2 0-1,0 0 1,2 1 0,4 31-1,-4-56-40,0 0 0,0-1 1,0 1-1,0-1 0,0 1 0,0-1 0,1 1 0,-1-1 0,0 1 1,0-1-1,0 1 0,1-1 0,-1 0 0,0 1 0,1-1 0,-1 1 0,0-1 1,1 0-1,-1 1 0,1-1 0,-1 0 0,1 1 0,-1-1 0,0 0 1,1 0-1,-1 1 0,1-1 0,-1 0 0,1 0 0,0 0 0,18-5-244,-15 3 87,0-1 1,0 1 0,0-1-1,0 0 1,0 0 0,5-7 0,-4 3-21,-1-1 1,0 1-1,-1-1 1,1 0-1,-1 0 1,-1 0-1,0 0 1,0 0-1,1-11 1,0-11 50,-2-34 0,-1 59 151,0 3 257,0 2 48,0 0 108,0 4-106,17 190 2050,-1 2-1798,-16-173-528,-2 1 0,0-1 1,-1 0-1,-1-1 0,-1 1 1,-14 35-1,-1-20-3,18-36-44,1 0 0,0 0 0,-1 0 1,0-1-1,1 1 0,-1 0 0,0-1 0,0 1 1,0-1-1,0 0 0,0 1 0,0-1 1,0 0-1,0 0 0,-3 0 0,3-1-6,1 0 0,0 0 0,-1-1 1,1 1-1,0 0 0,-1-1 0,1 1 0,0-1 0,-1 0 0,1 1 0,0-1 0,0 0 0,0 0 0,0 1 1,0-1-1,0 0 0,0 0 0,0 0 0,0 0 0,0-1 0,0 1 0,0 0 0,1 0 0,-2-2 0,-13-33-111,11 22-101,0-1-1,1 0 0,1 1 1,0-1-1,1-28 0,7-35-4274,0 53-2796,1 10 5632,1-4-113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8:25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0 196 7016,'0'0'625,"0"0"43,0 0 92,26 0 640,-9-2-1148,0-1 0,-1-1-1,1 0 1,-1-2 0,0 1 0,28-15-1,-33 14-226,0 1-1,0 0-1,-1-1 1,0-1 0,0 0 0,0 0 0,8-10 0,-15 15-18,-1 0 1,1-1-1,-1 1 0,0 0 0,0-1 0,0 0 1,0 1-1,-1-1 0,1 0 0,-1 0 0,0 0 1,0 0-1,0 0 0,0 0 0,0 0 0,0 0 1,-1 0-1,0-1 0,1 1 0,-1 0 0,0 0 1,-1 0-1,1-1 0,-1 1 0,1 0 1,-1 0-1,-2-5 0,2 7 13,1 0 1,-1 1-1,0-1 1,1 1-1,-1 0 1,0-1-1,0 1 1,0-1-1,1 1 1,-1 0-1,0 0 0,0-1 1,0 1-1,0 0 1,0 0-1,0 0 1,1 0-1,-1 0 1,0 0-1,0 0 1,0 0-1,-1 1 0,-18 3 402,9 0-152,0 0-1,1 1 1,0 0-1,0 1 1,0 0 0,0 1-1,1 0 1,-15 14 0,21-18-223,1 0 1,-1 0-1,1 0 1,-1 1-1,1-1 1,0 0-1,1 1 1,-1-1 0,1 1-1,-1 0 1,1 0-1,-1 6 1,2-7-19,0 0 0,0 0 1,0 0-1,1 0 0,-1 0 1,1 0-1,0-1 0,0 1 1,0 0-1,0 0 0,0-1 1,0 1-1,1-1 0,-1 1 1,1-1-1,0 0 0,0 1 1,0-1-1,3 3 0,2 1 25,1-1 0,-1 1 0,1-1 0,0-1 0,0 1 0,0-1 0,1-1 0,-1 0 0,1 0-1,0 0 1,0-1 0,0-1 0,0 1 0,0-2 0,1 1 0,14-2 0,1 0-757,0-2-1,31-7 1,11-7-6248,-44 11 2662,-8 1 1642,-1 0 705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8:27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386 114 5424,'0'0'149,"-2"-22"1323,1 17-1233,-1 0 0,0 1 0,0-1 0,-1 1 0,1 0 0,-1 0 0,0 0-1,0 0 1,0 1 0,-1-1 0,1 1 0,-1-1 0,0 1 0,0 0 0,0 1 0,0-1 0,-1 1 0,1 0-1,0 0 1,-1 0 0,0 0 0,-4 0 0,-7-2 158,1 0-1,-1 1 1,0 1-1,0 1 1,-23 0 0,30 1-345,-1 1 0,0 0 1,1 1-1,0 0 0,-1 1 1,1 0-1,0 0 1,0 1-1,0 0 0,1 1 1,-1 0-1,1 0 0,-8 6 1,12-7-41,0 0-1,0 0 1,0 0 0,1 0 0,-1 0-1,1 1 1,0 0 0,0-1 0,0 1 0,1 0-1,0 0 1,0 1 0,0-1 0,1 0-1,-1 1 1,1-1 0,1 1 0,-1-1 0,1 1-1,0 0 1,0-1 0,0 1 0,3 8 0,-2-10-11,0 0 1,1 0 0,0 0 0,0 0 0,0 0 0,1 0 0,-1-1 0,1 1 0,0-1 0,0 0 0,0 1-1,0-1 1,0-1 0,1 1 0,-1-1 0,1 1 0,0-1 0,0 0 0,0 0 0,0 0 0,0-1 0,0 0-1,0 0 1,6 1 0,-2 0-43,0 0 0,1-1 1,-1 0-1,0-1 0,1 0 0,-1 0 0,1-1 0,-1 0 0,0 0 0,1-1 0,-1 0 0,8-4 1,-1-1-284,0-1 0,-1 0 1,20-15-1,-21 12-1428,0 0 0,-1-1 0,0-1 0,0 1 0,-1-2 0,9-14 0,2-8-133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8:27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7392,'0'0'237,"0"0"124,0 0 173,0 0 39,3 11 891,4 9-663,-2 0 0,-1 0 0,0 1-1,-1-1 1,-1 22 0,-6 107-163,2-118-396,-23 160 361,15-135-470,2 1 0,0 89-1,8-143-137,0 0-1,0 0 0,1 0 1,-1 0-1,1 0 0,0 0 0,0 0 1,0 0-1,0 0 0,0 0 1,0-1-1,1 1 0,0 0 0,3 4 1,-4-6-34,1 0 0,-1 0 1,0 0-1,1 0 0,-1 0 1,0-1-1,1 1 1,-1 0-1,1-1 0,0 1 1,-1-1-1,1 0 0,-1 1 1,1-1-1,0 0 0,-1 0 1,1 0-1,0 0 0,-1 0 1,1-1-1,-1 1 0,1 0 1,0-1-1,-1 1 0,1-1 1,2-1-1,4-3-1100,2-5-5077,4-3-383,-3 8 4443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8:28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18 157 6920,'0'0'324,"0"0"120,0 0 137,0 0 300,0 0-11,22 6 1178,-12-5-1919,0-1 0,-1 0 0,1-1 0,0 0 0,-1 0 0,1-1 0,-1 0 0,1-1 0,-1 0 0,0 0 0,0-1 0,-1-1 0,1 1 1,12-10-1,-19 12-128,-1 1 0,0 0 0,1-1 0,-1 1 0,0-1 0,0 1 0,0-1 0,0 0 0,0 1 0,-1-1 0,1 0 0,-1 0 1,1 1-1,-1-1 0,1 0 0,-1 0 0,0 0 0,0 0 0,0 0 0,0 0 0,0 1 0,0-1 0,0 0 0,-1 0 0,1 0 0,-1 0 1,0 1-1,1-1 0,-1 0 0,0 0 0,-1-1 0,-1-3 1,-1 1 0,1-1 1,-1 1-1,0 0 0,-1 0 0,1 0 0,-8-5 1,9 8 34,0 0 1,1 0 0,-1 0 0,0 1 0,-1 0 0,1-1-1,0 1 1,0 0 0,0 1 0,-1-1 0,1 0 0,0 1 0,-1 0-1,1 0 1,0 0 0,-1 0 0,1 0 0,-1 1 0,1-1-1,0 1 1,0 0 0,-1 0 0,1 0 0,0 1 0,0-1 0,0 1-1,0 0 1,0 0 0,1 0 0,-1 0 0,1 0 0,-4 3-1,1 0 21,0 0-1,0 1 0,0-1 0,1 1 0,0 0 1,0 0-1,0 0 0,1 1 0,0-1 0,0 1 0,1 0 1,-1-1-1,2 1 0,-3 10 0,4-12-33,0 0-1,0-1 0,0 1 1,0 0-1,1 0 1,0 0-1,0-1 0,0 1 1,1 0-1,-1-1 1,1 1-1,0-1 0,0 1 1,1-1-1,0 0 1,-1 0-1,1 0 0,0-1 1,1 1-1,-1-1 1,1 1-1,-1-1 0,1 0 1,0 0-1,8 3 1,-4-2-96,0 0 0,1-1 0,-1 0 0,1-1 0,-1 0 1,1 0-1,0-1 0,0 0 0,0 0 0,0-1 0,0 0 1,0-1-1,10-2 0,2 0 836,0 0-3807,39-8-8436,-35 6 9480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8:28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4424,'0'0'1301,"0"0"-214,0 0-215,0 0-16,0 0 48,0 0 13,6 22 1832,-2-9-2208,-1-1-1,-1 1 1,0 0-1,1 23 0,-3-27-485,0-1-1,0 1 0,1-1 0,0 0 0,1 0 1,-1 0-1,2 1 0,-1-2 0,1 1 0,0 0 0,1-1 1,6 10-1,-8-15-49,0 0 1,0-1-1,0 1 0,0-1 1,1 0-1,-1 0 1,1 0-1,-1 0 0,1 0 1,-1 0-1,1-1 1,0 1-1,-1-1 0,1 0 1,0 0-1,-1 0 1,1 0-1,0 0 0,3-1 1,1 0-2,0 0 0,0 0 0,-1-1 1,1 0-1,13-6 0,-16 5-18,1 0 0,-1 0 0,0 0 0,0-1 0,0 0 0,-1 0 0,1 0-1,-1 0 1,0 0 0,0-1 0,0 0 0,0 1 0,-1-1 0,3-8 0,2-9-82,-1 1-1,3-28 1,0 7 24,-9 40 27,0 1-1287,0-5 3768,0 2-5423,0 3-9262,0 1 10356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09:18:28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5296,'0'0'2665,"-2"5"3683,-4 11-4919,0 9-1059,2 0 0,1 1 1,0 0-1,2 0 0,3 37 0,-1-7-1156,0-47 193,-2 14-35,-2-11-3922,2-11 560,1-1-3414</inkml:trace>
  <inkml:trace contextRef="#ctx0" brushRef="#br0" timeOffset="1">1 147 5360,'0'0'2737,"0"0"120,0 0-529,0 0-856,15-16 269,-3 10-1820,1 1 0,0 0 0,-1 1 0,2 0 0,-1 1 0,0 1 0,1 0-1,21 0 1,-14 0-1096,22-1-6363,-21 2 476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8:28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5896,'0'0'402,"0"0"88,0 0 90,0 32 3070,-1 10-1196,0-21-2195,0 0 0,2 0 0,0 0 0,1 0 0,2 0 0,0-1 0,8 27 0,-11-45-287,16-5-862,-10 1-8971,2-5 7104,3 0 757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8:29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6024,'0'0'1680,"0"0"-624,0 0 40,0 0-72,0 0-520,0 0-136,0 0-144,0 0-64,-3 10-88,3-10 40,3 14 0,-1 3-96,7-1 0,-4 1-752,2 3-8376,-2-1 8456,0 0-1296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18:29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36 3144,'0'0'831,"0"0"43,0 0 103,0 0 87,0-17 2174,-2 11 507,-1 4-3674,0 0 1,0 1 0,-1-1-1,1 1 1,0 0-1,-1 0 1,1 0-1,-1 0 1,1 1-1,-1-1 1,1 1-1,-1 0 1,1 0-1,-1 0 1,1 1-1,-1-1 1,1 1-1,-1 0 1,1 0 0,-1 0-1,1 0 1,0 1-1,0 0 1,0-1-1,0 1 1,-5 4-1,0-1-11,1 1 0,1-1 0,-1 1 0,1 1 1,0-1-1,0 1 0,1 0 0,0 0 0,-8 16 0,11-18-27,-1 1 0,1 0 1,1 0-1,-1-1 0,1 1 0,0 0 1,0 0-1,1 0 0,0 0 0,0 0 1,0 0-1,3 11 0,-2-13-26,0 0 0,0 0 0,1 0-1,-1-1 1,1 1 0,0 0 0,0-1 0,1 1 0,-1-1 0,1 1-1,0-1 1,-1 0 0,1 0 0,1 0 0,-1-1 0,0 1 0,1-1-1,-1 0 1,6 3 0,-5-4-15,0 1 0,0-1 0,-1 0 0,1 0 0,0 0 1,0-1-1,0 1 0,0-1 0,1 0 0,-1 0 0,7-1 0,44-15-362,-7 1 73,-42 15 261,1-1 1,-1-1 0,0 1 0,0-1 0,0 0 0,0 0 0,-1-1 0,1 0 0,0 0 0,-1 0 0,0 0 0,0-1 0,0 0 0,0 0 0,-1-1 0,1 1 0,-1-1 0,0 0 0,-1 0 0,1 0 0,-1-1 0,0 1 0,0-1 0,0 1 0,2-12 0,8-22 35,-12 38 96,-1 1-11,0 0 50,0 0 60,-7 0-44,5-1-127,1 1 0,-1 0 1,0 0-1,1 0 1,-1 0-1,0 0 0,1 0 1,-1 1-1,1-1 1,-1 0-1,0 1 0,1-1 1,-1 1-1,1 0 1,-1 0-1,1-1 1,0 1-1,-1 0 0,1 0 1,0 0-1,-1 0 1,1 1-1,0-1 0,0 0 1,0 0-1,0 1 1,-1 1-1,-3 4 82,-1 0-1,1 1 1,0 0 0,1 0-1,0 0 1,0 0 0,-3 11-1,6-16-84,1 1 1,-1 0-1,1-1 0,0 1 0,0 0 0,0-1 0,0 1 0,0 0 0,1-1 0,0 1 0,0-1 0,0 1 0,0-1 1,0 1-1,1-1 0,-1 0 0,1 1 0,0-1 0,0 0 0,5 5 0,28 31 35,-33-38-55,1 0-40,-1 0-1,1-1 0,0 1 0,-1-1 0,1 1 0,0-1 0,0 0 1,3-1-1,9-1-530,1-1-1,-1 0 1,1-1 0,-1-1 0,19-8-1,-11 1-3784,-2 0-3430,-7 3 5722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10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6728,'0'0'1012,"0"0"198,0 0 66,0 0-274,0 0-166,0 0-111,0 0-114,0 0-13,0 0-95,0 0-170,0 0-93,0 3-42,2 13-79,-1 0 1,2 0 0,0 0 0,1-1-1,1 1 1,0-1 0,1 0 0,0 0-1,2-1 1,-1 0 0,2 0-1,0-1 1,1 0 0,0 0 0,22 21-1,-20-27-72,-1-1 0,1 0 0,0-1 0,0 0 0,0 0-1,1-1 1,0-1 0,16 2 0,-10-1 14,117 19 179,-76-13-183,27 7-10,-46-6 23,1-3 0,80 7 0,85-11 96,-161-4-158,-1-2 11,1-3-1,56-12 1,16-2 6,-77 13-17,-1-2 0,0-2-1,44-16 1,-39 9-3,52-28 0,-78 35-4,-1-1 0,-1 0 1,0-1-1,-1-1 0,22-22 0,2-17 3,-31 38-3,1 1 1,23-24-1,-14 13 1,-3 4 4,-15 18-47,-1 2-91,0 0-228,0 0-227,0 0-98,0 0-384,0 0-2234,0 0-934,0 0-3884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11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73 1752,'0'0'924,"0"0"251,0 0 197,0 0-83,0 0-125,0 0-22,0 0 57,0 0-76,-9 0 2905,25-10-3987,0 1 1,0 0 0,1 2 0,0 0 0,0 0 0,1 2-1,29-6 1,-34 8-39,0 1 0,0 0 0,0 1 1,0 1-1,0 0 0,0 1 0,0 0 0,19 5 0,-27-5 3,0 1 0,-1 0 0,1 0 0,0 0 0,-1 0 0,1 1 0,-1 0-1,0 0 1,0 0 0,0 0 0,0 1 0,-1-1 0,1 1 0,-1 0 0,0 0 0,0 0 0,-1 0 0,1 1 0,-1-1 0,0 1-1,0 0 1,0 0 0,0-1 0,0 9 0,-1-2 0,0 0 1,-1 0-1,0-1 0,-1 1 0,0 0 1,-1-1-1,0 1 0,-1-1 0,0 1 0,-8 16 1,-10 44-5650,17-59 1997,1-1-2804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12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275 101 2024,'0'0'1025,"0"0"58,0-33 2518,0 24-3016,0 0-1,0 0 1,-1 0 0,0 0-1,-3-9 1,3 16-157,1 2-75,-24-3 285,12 5-497,0 0 1,0 0-1,0 1 1,1 1-1,-1 0 1,1 1-1,0 0 1,0 0-1,0 1 1,1 1-1,-1 0 1,2 0-1,-1 1 1,1 0-1,-13 16 1,21-23-134,0 1 0,0 0 0,0 0 1,0 0-1,1 0 0,-1-1 1,1 1-1,-1 0 0,1 0 0,0 0 1,0 0-1,0 0 0,0 0 1,0 0-1,0 0 0,1 0 1,-1 0-1,1 0 0,-1 0 0,1 0 1,-1 0-1,1-1 0,0 1 1,0 0-1,0 0 0,2 1 0,3 6 8,1 0 0,0-1 0,12 11-1,-10-9 7,2 0-10,0-1 1,1 0 0,0-1-1,0 0 1,1-1 0,25 10 0,-23-10 11,-1-1 0,1 2 0,-1 0 0,-1 1 0,19 15 0,-30-23-13,-1 0 0,1 1 0,-1-1 1,1 1-1,-1-1 0,0 1 0,1-1 0,-1 1 1,0 0-1,0 0 0,0-1 0,0 1 0,-1 0 0,1 0 1,0 0-1,-1 0 0,1 0 0,-1 0 0,0 0 1,0 0-1,0 3 0,0-4 2,-1 1 0,0 0-1,0 0 1,1-1 0,-1 1 0,0-1 0,-1 1 0,1-1-1,0 1 1,0-1 0,-1 0 0,1 1 0,-1-1 0,1 0-1,-1 0 1,1 0 0,-1 0 0,-2 1 0,-5 2 15,-1-1 1,1 0 0,-1 0 0,0-1 0,0 0-1,0 0 1,-11-1 0,-6 1-33,0-2 1,0-1-1,1-1 0,-1-1 1,1-1-1,-35-11 1,60 15-34,1 0 0,-1 0 0,1-1 0,0 1 0,-1 0 1,1-1-1,0 1 0,0 0 0,-1-1 0,1 1 0,0 0 1,0-1-1,-1 1 0,1-1 0,0 1 0,0 0 0,0-1 1,0 1-1,0-1 0,0 1 0,0-1 0,-1 1 0,1 0 0,1-1 1,-1 1-1,0-1 0,0 1 0,0-1 0,0 1 0,0-1 1,0 1-1,0 0 0,0-1 0,1 1 0,-1-1 0,0 1 1,0 0-1,1-1 0,-1 1 0,0 0 0,1-1 0,-1 1 1,0 0-1,1-1 0,-1 1 0,0 0 0,1 0 1,15-16-3996,8 6 309,0-1-2906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12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3224,'0'0'1573,"0"0"-194,0 0-9,0 0 77,0 0 36,0 0-347,0 0-331,0 0-9,1 12 1099,3 15-1764,2 0 0,1-1 0,0 0 0,3 0 0,16 34 0,-26-58-128,1-1 0,-1 0 0,1 0 0,0 0 1,0 0-1,0 1 0,0-1 0,0 0 0,0 0 0,0-1 0,0 1 0,0 0 0,0 0 0,0 0 0,0-1 0,1 1 0,-1-1 1,0 1-1,1-1 0,-1 1 0,0-1 0,1 0 0,-1 0 0,0 1 0,3-1 0,-3 0-2,0 0-1,0 0 1,0 0-1,0-1 1,0 1-1,0 0 1,0 0-1,-1 0 1,1-1-1,0 1 1,0-1-1,0 1 0,0 0 1,-1-1-1,1 1 1,0-1-1,-1 0 1,1 1-1,0-1 1,-1 0-1,1 1 1,-1-1-1,1 0 1,-1 0-1,1 1 1,-1-1-1,1 0 1,-1 0-1,0 0 1,1-1-1,0 0 3,9-17-19,-1 0 0,0-1 1,11-40-1,-19 58 9,-1 2 19,0 0 28,1 3-25,-1 0 1,1 0-1,0 0 0,0 0 0,0-1 0,1 1 1,-1 0-1,1-1 0,-1 1 0,1-1 0,4 4 1,23 23 75,-27-26-86,1-1 0,0 0 0,1 0 0,-1 0 0,0 0 0,1 0 0,-1-1 0,1 1 0,-1-1 0,1 0 0,-1 0 0,1-1 0,0 1 1,0-1-1,-1 1 0,1-1 0,0-1 0,0 1 0,0 0 0,-1-1 0,1 0 0,0 0 0,-1 0 0,1 0 0,-1 0 0,1-1 0,5-3 1,8-6 20,-1 0 0,0-1 0,-1-1-1,23-24 1,-24 20-25,-13 14-3,0 1-14,-1 2-57,0 0-96,0 0-102,0 0-182,0 0-141,0 0-664,1 0-3537,12 0 2272,0 0-3835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14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1 138 2320,'0'0'1235,"0"0"283,0 0-39,0 0-207,0 0 97,0 0 79,0 23 1724,0-20-3061,-1 20 89,2 1 0,0-1 1,1 0-1,1 0 0,1 0 1,8 24-1,-11-45-388,-1-2-238,0 0-468,14-20-5554,-6 11 4598,2-10-3662</inkml:trace>
  <inkml:trace contextRef="#ctx0" brushRef="#br0" timeOffset="1">46 1 4208,'0'0'2104,"0"0"-672,0 0 256,0 0-272,0 0-512,0 0-448,0 0-200,0 0-104,0 0-64,0 0-80,0 0-64,0 0-280,10 14-3848,-1 1 2144,-1 2-4048</inkml:trace>
  <inkml:trace contextRef="#ctx0" brushRef="#br0" timeOffset="2">155 138 3608,'0'0'1745,"0"0"-254,0 0-37,4 23 2584,-1 1-2559,11 43 1,1 2-1015,-1 17-137,3 126 0,-17-210-318,0-2 9,0-26-112,-5-112-744,0-28 328,5 158 502,0 0 0,1 0 0,0 0 0,1 1 0,-1-1 0,1 1 0,1-1 0,0 1 0,5-12 0,-5 15 5,0 0 0,0-1 1,1 1-1,-1 0 1,1 0-1,0 1 0,0-1 1,1 1-1,-1 0 1,1 0-1,-1 0 0,1 1 1,0 0-1,8-3 1,0 1 50,-1 1 0,1 1 0,-1 0 0,1 1 0,0 0 0,16 2 0,-11-1 188,-28 31 96,5-23-293,0 0 0,-1 0 0,0 0-1,-1-1 1,1 0 0,-1 0 0,-1 0 0,1-1 0,-1 0 0,-10 5 0,12-7-44,0 0 0,0-1 0,-1 0 0,1 0 0,-1-1 0,1 1 0,-1-2 0,0 1 0,0-1 0,0 0 0,0 0 0,0-1 0,0 0 0,-13-1 0,19 1-62,-1-1 1,1 1 0,0 0-1,-1-1 1,1 1 0,0-1 0,-1 0-1,1 1 1,0-1 0,0 0 0,0 0-1,-1 0 1,1 1 0,0-1 0,0-1-1,0 1 1,1 0 0,-1 0 0,0 0-1,0 0 1,1-1 0,-2-1-1,-2-32-6476,4 29 5182,0-13-5432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14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1 182 2752,'0'0'1385,"0"0"75,0 0-3,0 0-119,0 0 78,0 0-160,0 0-240,0 0-211,11-5 420,2 1-935,1 1-1,25-3 1,-29 5-277,1-1 0,0 0 0,0-1 1,-1 0-1,0 0 0,13-6 1,-13 3-4,1 2-4,-1-2 1,-1 1-1,1-2 1,17-13-1,-26 18-5,1 0-1,0 1 0,-1-1 0,1 0 0,-1 0 0,0 0 1,1 0-1,-1 0 0,0 0 0,0 0 0,0-1 0,-1 1 1,1 0-1,0-1 0,-1 1 0,0 0 0,1-1 0,-1 1 1,0 0-1,0-1 0,0 1 0,-1 0 0,1-1 0,0 1 1,-1 0-1,0-1 0,1 1 0,-1 0 0,0 0 0,-2-3 1,2 3 2,1 1 0,-1-1 1,0 1-1,0 0 1,0-1-1,0 1 0,0 0 1,0 0-1,0 0 1,0 0-1,-1 0 0,1 0 1,0 0-1,-1 0 1,1 0-1,-1 0 0,1 1 1,-1-1-1,1 1 1,-1-1-1,1 1 0,-1 0 1,0-1-1,1 1 1,-1 0-1,1 0 0,-1 0 1,0 0-1,1 0 1,-1 1-1,1-1 0,-1 0 1,1 1-1,-3 0 1,0 0 29,-2 1 32,-1 0 1,1 1 0,0-1 0,0 1 0,1 0 0,-1 1 0,0-1 0,1 1 0,0 0 0,0 0 0,-5 6 0,9-9-59,0 1-1,-1-1 1,1 1 0,0-1 0,0 1 0,0-1 0,0 1 0,1-1 0,-1 1-1,0 0 1,1 0 0,-1-1 0,1 1 0,-1 0 0,1 0 0,0 0 0,0-1-1,0 1 1,0 0 0,0 0 0,0 0 0,0 0 0,1-1 0,-1 1 0,1 0-1,-1 0 1,1-1 0,0 1 0,-1 0 0,1-1 0,0 1 0,0-1-1,0 1 1,0-1 0,1 1 0,-1-1 0,0 0 0,1 1 0,-1-1 0,1 0-1,-1 0 1,3 1 0,2 2-60,-1-1-1,1 1 0,0-1 1,0-1-1,0 1 1,0-1-1,1 0 1,-1-1-1,1 1 1,-1-1-1,1 0 0,-1-1 1,8 0-1,19-4-2725,-1-6-3357,-10 1-549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18T10:32:22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0 8184,'0'0'109,"0"0"183,0 0 327,0 0 187,0 0-82,-23 4 816,13 0-1314,1 0-1,0 1 0,0 0 1,0 1-1,1 0 0,-1 0 1,1 0-1,1 1 0,0 1 1,-9 10-1,-6 11-18,-29 51 0,21-31-81,-32 54-104,-91 201 0,147-292-1882,10-27-5809,0-3 3442,0 7 2654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0894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5816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4592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4449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3986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8064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1722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6158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37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408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3270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2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8.png"/><Relationship Id="rId21" Type="http://schemas.openxmlformats.org/officeDocument/2006/relationships/customXml" Target="../ink/ink573.xml"/><Relationship Id="rId42" Type="http://schemas.openxmlformats.org/officeDocument/2006/relationships/customXml" Target="../ink/ink583.xml"/><Relationship Id="rId63" Type="http://schemas.openxmlformats.org/officeDocument/2006/relationships/image" Target="../media/image611.png"/><Relationship Id="rId84" Type="http://schemas.openxmlformats.org/officeDocument/2006/relationships/customXml" Target="../ink/ink604.xml"/><Relationship Id="rId138" Type="http://schemas.openxmlformats.org/officeDocument/2006/relationships/customXml" Target="../ink/ink631.xml"/><Relationship Id="rId159" Type="http://schemas.openxmlformats.org/officeDocument/2006/relationships/image" Target="../media/image659.png"/><Relationship Id="rId170" Type="http://schemas.openxmlformats.org/officeDocument/2006/relationships/customXml" Target="../ink/ink647.xml"/><Relationship Id="rId191" Type="http://schemas.openxmlformats.org/officeDocument/2006/relationships/image" Target="../media/image675.png"/><Relationship Id="rId205" Type="http://schemas.openxmlformats.org/officeDocument/2006/relationships/image" Target="../media/image682.png"/><Relationship Id="rId226" Type="http://schemas.openxmlformats.org/officeDocument/2006/relationships/customXml" Target="../ink/ink675.xml"/><Relationship Id="rId107" Type="http://schemas.openxmlformats.org/officeDocument/2006/relationships/image" Target="../media/image633.png"/><Relationship Id="rId11" Type="http://schemas.openxmlformats.org/officeDocument/2006/relationships/customXml" Target="../ink/ink568.xml"/><Relationship Id="rId32" Type="http://schemas.openxmlformats.org/officeDocument/2006/relationships/image" Target="../media/image595.png"/><Relationship Id="rId53" Type="http://schemas.openxmlformats.org/officeDocument/2006/relationships/image" Target="../media/image606.png"/><Relationship Id="rId74" Type="http://schemas.openxmlformats.org/officeDocument/2006/relationships/customXml" Target="../ink/ink599.xml"/><Relationship Id="rId128" Type="http://schemas.openxmlformats.org/officeDocument/2006/relationships/customXml" Target="../ink/ink626.xml"/><Relationship Id="rId149" Type="http://schemas.openxmlformats.org/officeDocument/2006/relationships/image" Target="../media/image654.png"/><Relationship Id="rId5" Type="http://schemas.openxmlformats.org/officeDocument/2006/relationships/customXml" Target="../ink/ink565.xml"/><Relationship Id="rId95" Type="http://schemas.openxmlformats.org/officeDocument/2006/relationships/image" Target="../media/image627.png"/><Relationship Id="rId160" Type="http://schemas.openxmlformats.org/officeDocument/2006/relationships/customXml" Target="../ink/ink642.xml"/><Relationship Id="rId181" Type="http://schemas.openxmlformats.org/officeDocument/2006/relationships/image" Target="../media/image670.png"/><Relationship Id="rId216" Type="http://schemas.openxmlformats.org/officeDocument/2006/relationships/customXml" Target="../ink/ink670.xml"/><Relationship Id="rId22" Type="http://schemas.openxmlformats.org/officeDocument/2006/relationships/image" Target="../media/image590.png"/><Relationship Id="rId27" Type="http://schemas.openxmlformats.org/officeDocument/2006/relationships/customXml" Target="../ink/ink576.xml"/><Relationship Id="rId43" Type="http://schemas.openxmlformats.org/officeDocument/2006/relationships/image" Target="../media/image601.png"/><Relationship Id="rId48" Type="http://schemas.openxmlformats.org/officeDocument/2006/relationships/customXml" Target="../ink/ink586.xml"/><Relationship Id="rId64" Type="http://schemas.openxmlformats.org/officeDocument/2006/relationships/customXml" Target="../ink/ink594.xml"/><Relationship Id="rId69" Type="http://schemas.openxmlformats.org/officeDocument/2006/relationships/image" Target="../media/image614.png"/><Relationship Id="rId113" Type="http://schemas.openxmlformats.org/officeDocument/2006/relationships/image" Target="../media/image636.png"/><Relationship Id="rId118" Type="http://schemas.openxmlformats.org/officeDocument/2006/relationships/customXml" Target="../ink/ink621.xml"/><Relationship Id="rId134" Type="http://schemas.openxmlformats.org/officeDocument/2006/relationships/customXml" Target="../ink/ink629.xml"/><Relationship Id="rId139" Type="http://schemas.openxmlformats.org/officeDocument/2006/relationships/image" Target="../media/image649.png"/><Relationship Id="rId80" Type="http://schemas.openxmlformats.org/officeDocument/2006/relationships/customXml" Target="../ink/ink602.xml"/><Relationship Id="rId85" Type="http://schemas.openxmlformats.org/officeDocument/2006/relationships/image" Target="../media/image622.png"/><Relationship Id="rId150" Type="http://schemas.openxmlformats.org/officeDocument/2006/relationships/customXml" Target="../ink/ink637.xml"/><Relationship Id="rId155" Type="http://schemas.openxmlformats.org/officeDocument/2006/relationships/image" Target="../media/image657.png"/><Relationship Id="rId171" Type="http://schemas.openxmlformats.org/officeDocument/2006/relationships/image" Target="../media/image665.png"/><Relationship Id="rId176" Type="http://schemas.openxmlformats.org/officeDocument/2006/relationships/customXml" Target="../ink/ink650.xml"/><Relationship Id="rId192" Type="http://schemas.openxmlformats.org/officeDocument/2006/relationships/customXml" Target="../ink/ink658.xml"/><Relationship Id="rId197" Type="http://schemas.openxmlformats.org/officeDocument/2006/relationships/image" Target="../media/image678.png"/><Relationship Id="rId206" Type="http://schemas.openxmlformats.org/officeDocument/2006/relationships/customXml" Target="../ink/ink665.xml"/><Relationship Id="rId227" Type="http://schemas.openxmlformats.org/officeDocument/2006/relationships/image" Target="../media/image693.png"/><Relationship Id="rId201" Type="http://schemas.openxmlformats.org/officeDocument/2006/relationships/image" Target="../media/image680.png"/><Relationship Id="rId222" Type="http://schemas.openxmlformats.org/officeDocument/2006/relationships/customXml" Target="../ink/ink673.xml"/><Relationship Id="rId12" Type="http://schemas.openxmlformats.org/officeDocument/2006/relationships/image" Target="../media/image585.png"/><Relationship Id="rId17" Type="http://schemas.openxmlformats.org/officeDocument/2006/relationships/customXml" Target="../ink/ink571.xml"/><Relationship Id="rId33" Type="http://schemas.openxmlformats.org/officeDocument/2006/relationships/image" Target="../media/image596.png"/><Relationship Id="rId38" Type="http://schemas.openxmlformats.org/officeDocument/2006/relationships/customXml" Target="../ink/ink581.xml"/><Relationship Id="rId59" Type="http://schemas.openxmlformats.org/officeDocument/2006/relationships/image" Target="../media/image609.png"/><Relationship Id="rId103" Type="http://schemas.openxmlformats.org/officeDocument/2006/relationships/image" Target="../media/image631.png"/><Relationship Id="rId108" Type="http://schemas.openxmlformats.org/officeDocument/2006/relationships/customXml" Target="../ink/ink616.xml"/><Relationship Id="rId124" Type="http://schemas.openxmlformats.org/officeDocument/2006/relationships/customXml" Target="../ink/ink624.xml"/><Relationship Id="rId129" Type="http://schemas.openxmlformats.org/officeDocument/2006/relationships/image" Target="../media/image644.png"/><Relationship Id="rId54" Type="http://schemas.openxmlformats.org/officeDocument/2006/relationships/customXml" Target="../ink/ink589.xml"/><Relationship Id="rId70" Type="http://schemas.openxmlformats.org/officeDocument/2006/relationships/customXml" Target="../ink/ink597.xml"/><Relationship Id="rId75" Type="http://schemas.openxmlformats.org/officeDocument/2006/relationships/image" Target="../media/image617.png"/><Relationship Id="rId91" Type="http://schemas.openxmlformats.org/officeDocument/2006/relationships/image" Target="../media/image625.png"/><Relationship Id="rId96" Type="http://schemas.openxmlformats.org/officeDocument/2006/relationships/customXml" Target="../ink/ink610.xml"/><Relationship Id="rId140" Type="http://schemas.openxmlformats.org/officeDocument/2006/relationships/customXml" Target="../ink/ink632.xml"/><Relationship Id="rId145" Type="http://schemas.openxmlformats.org/officeDocument/2006/relationships/image" Target="../media/image652.png"/><Relationship Id="rId161" Type="http://schemas.openxmlformats.org/officeDocument/2006/relationships/image" Target="../media/image660.png"/><Relationship Id="rId166" Type="http://schemas.openxmlformats.org/officeDocument/2006/relationships/customXml" Target="../ink/ink645.xml"/><Relationship Id="rId182" Type="http://schemas.openxmlformats.org/officeDocument/2006/relationships/customXml" Target="../ink/ink653.xml"/><Relationship Id="rId187" Type="http://schemas.openxmlformats.org/officeDocument/2006/relationships/image" Target="../media/image673.png"/><Relationship Id="rId217" Type="http://schemas.openxmlformats.org/officeDocument/2006/relationships/image" Target="../media/image6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2.png"/><Relationship Id="rId212" Type="http://schemas.openxmlformats.org/officeDocument/2006/relationships/customXml" Target="../ink/ink668.xml"/><Relationship Id="rId23" Type="http://schemas.openxmlformats.org/officeDocument/2006/relationships/customXml" Target="../ink/ink574.xml"/><Relationship Id="rId28" Type="http://schemas.openxmlformats.org/officeDocument/2006/relationships/image" Target="../media/image593.png"/><Relationship Id="rId49" Type="http://schemas.openxmlformats.org/officeDocument/2006/relationships/image" Target="../media/image604.png"/><Relationship Id="rId114" Type="http://schemas.openxmlformats.org/officeDocument/2006/relationships/customXml" Target="../ink/ink619.xml"/><Relationship Id="rId119" Type="http://schemas.openxmlformats.org/officeDocument/2006/relationships/image" Target="../media/image639.png"/><Relationship Id="rId44" Type="http://schemas.openxmlformats.org/officeDocument/2006/relationships/customXml" Target="../ink/ink584.xml"/><Relationship Id="rId60" Type="http://schemas.openxmlformats.org/officeDocument/2006/relationships/customXml" Target="../ink/ink592.xml"/><Relationship Id="rId65" Type="http://schemas.openxmlformats.org/officeDocument/2006/relationships/image" Target="../media/image612.png"/><Relationship Id="rId81" Type="http://schemas.openxmlformats.org/officeDocument/2006/relationships/image" Target="../media/image620.png"/><Relationship Id="rId86" Type="http://schemas.openxmlformats.org/officeDocument/2006/relationships/customXml" Target="../ink/ink605.xml"/><Relationship Id="rId130" Type="http://schemas.openxmlformats.org/officeDocument/2006/relationships/customXml" Target="../ink/ink627.xml"/><Relationship Id="rId135" Type="http://schemas.openxmlformats.org/officeDocument/2006/relationships/image" Target="../media/image647.png"/><Relationship Id="rId151" Type="http://schemas.openxmlformats.org/officeDocument/2006/relationships/image" Target="../media/image655.png"/><Relationship Id="rId156" Type="http://schemas.openxmlformats.org/officeDocument/2006/relationships/customXml" Target="../ink/ink640.xml"/><Relationship Id="rId177" Type="http://schemas.openxmlformats.org/officeDocument/2006/relationships/image" Target="../media/image668.png"/><Relationship Id="rId198" Type="http://schemas.openxmlformats.org/officeDocument/2006/relationships/customXml" Target="../ink/ink661.xml"/><Relationship Id="rId172" Type="http://schemas.openxmlformats.org/officeDocument/2006/relationships/customXml" Target="../ink/ink648.xml"/><Relationship Id="rId193" Type="http://schemas.openxmlformats.org/officeDocument/2006/relationships/image" Target="../media/image676.png"/><Relationship Id="rId202" Type="http://schemas.openxmlformats.org/officeDocument/2006/relationships/customXml" Target="../ink/ink663.xml"/><Relationship Id="rId207" Type="http://schemas.openxmlformats.org/officeDocument/2006/relationships/image" Target="../media/image683.png"/><Relationship Id="rId223" Type="http://schemas.openxmlformats.org/officeDocument/2006/relationships/image" Target="../media/image691.png"/><Relationship Id="rId228" Type="http://schemas.openxmlformats.org/officeDocument/2006/relationships/customXml" Target="../ink/ink676.xml"/><Relationship Id="rId13" Type="http://schemas.openxmlformats.org/officeDocument/2006/relationships/customXml" Target="../ink/ink569.xml"/><Relationship Id="rId18" Type="http://schemas.openxmlformats.org/officeDocument/2006/relationships/image" Target="../media/image588.png"/><Relationship Id="rId39" Type="http://schemas.openxmlformats.org/officeDocument/2006/relationships/image" Target="../media/image599.png"/><Relationship Id="rId109" Type="http://schemas.openxmlformats.org/officeDocument/2006/relationships/image" Target="../media/image634.png"/><Relationship Id="rId34" Type="http://schemas.openxmlformats.org/officeDocument/2006/relationships/customXml" Target="../ink/ink579.xml"/><Relationship Id="rId50" Type="http://schemas.openxmlformats.org/officeDocument/2006/relationships/customXml" Target="../ink/ink587.xml"/><Relationship Id="rId55" Type="http://schemas.openxmlformats.org/officeDocument/2006/relationships/image" Target="../media/image607.png"/><Relationship Id="rId76" Type="http://schemas.openxmlformats.org/officeDocument/2006/relationships/customXml" Target="../ink/ink600.xml"/><Relationship Id="rId97" Type="http://schemas.openxmlformats.org/officeDocument/2006/relationships/image" Target="../media/image628.png"/><Relationship Id="rId104" Type="http://schemas.openxmlformats.org/officeDocument/2006/relationships/customXml" Target="../ink/ink614.xml"/><Relationship Id="rId120" Type="http://schemas.openxmlformats.org/officeDocument/2006/relationships/customXml" Target="../ink/ink622.xml"/><Relationship Id="rId125" Type="http://schemas.openxmlformats.org/officeDocument/2006/relationships/image" Target="../media/image642.png"/><Relationship Id="rId141" Type="http://schemas.openxmlformats.org/officeDocument/2006/relationships/image" Target="../media/image650.png"/><Relationship Id="rId146" Type="http://schemas.openxmlformats.org/officeDocument/2006/relationships/customXml" Target="../ink/ink635.xml"/><Relationship Id="rId167" Type="http://schemas.openxmlformats.org/officeDocument/2006/relationships/image" Target="../media/image663.png"/><Relationship Id="rId188" Type="http://schemas.openxmlformats.org/officeDocument/2006/relationships/customXml" Target="../ink/ink656.xml"/><Relationship Id="rId7" Type="http://schemas.openxmlformats.org/officeDocument/2006/relationships/customXml" Target="../ink/ink566.xml"/><Relationship Id="rId71" Type="http://schemas.openxmlformats.org/officeDocument/2006/relationships/image" Target="../media/image615.png"/><Relationship Id="rId92" Type="http://schemas.openxmlformats.org/officeDocument/2006/relationships/customXml" Target="../ink/ink608.xml"/><Relationship Id="rId162" Type="http://schemas.openxmlformats.org/officeDocument/2006/relationships/customXml" Target="../ink/ink643.xml"/><Relationship Id="rId183" Type="http://schemas.openxmlformats.org/officeDocument/2006/relationships/image" Target="../media/image671.png"/><Relationship Id="rId213" Type="http://schemas.openxmlformats.org/officeDocument/2006/relationships/image" Target="../media/image686.png"/><Relationship Id="rId218" Type="http://schemas.openxmlformats.org/officeDocument/2006/relationships/customXml" Target="../ink/ink671.xml"/><Relationship Id="rId2" Type="http://schemas.openxmlformats.org/officeDocument/2006/relationships/image" Target="../media/image579.png"/><Relationship Id="rId29" Type="http://schemas.openxmlformats.org/officeDocument/2006/relationships/customXml" Target="../ink/ink577.xml"/><Relationship Id="rId24" Type="http://schemas.openxmlformats.org/officeDocument/2006/relationships/image" Target="../media/image591.png"/><Relationship Id="rId40" Type="http://schemas.openxmlformats.org/officeDocument/2006/relationships/customXml" Target="../ink/ink582.xml"/><Relationship Id="rId45" Type="http://schemas.openxmlformats.org/officeDocument/2006/relationships/image" Target="../media/image602.png"/><Relationship Id="rId66" Type="http://schemas.openxmlformats.org/officeDocument/2006/relationships/customXml" Target="../ink/ink595.xml"/><Relationship Id="rId87" Type="http://schemas.openxmlformats.org/officeDocument/2006/relationships/image" Target="../media/image623.png"/><Relationship Id="rId110" Type="http://schemas.openxmlformats.org/officeDocument/2006/relationships/customXml" Target="../ink/ink617.xml"/><Relationship Id="rId115" Type="http://schemas.openxmlformats.org/officeDocument/2006/relationships/image" Target="../media/image637.png"/><Relationship Id="rId131" Type="http://schemas.openxmlformats.org/officeDocument/2006/relationships/image" Target="../media/image645.png"/><Relationship Id="rId136" Type="http://schemas.openxmlformats.org/officeDocument/2006/relationships/customXml" Target="../ink/ink630.xml"/><Relationship Id="rId157" Type="http://schemas.openxmlformats.org/officeDocument/2006/relationships/image" Target="../media/image658.png"/><Relationship Id="rId178" Type="http://schemas.openxmlformats.org/officeDocument/2006/relationships/customXml" Target="../ink/ink651.xml"/><Relationship Id="rId61" Type="http://schemas.openxmlformats.org/officeDocument/2006/relationships/image" Target="../media/image610.png"/><Relationship Id="rId82" Type="http://schemas.openxmlformats.org/officeDocument/2006/relationships/customXml" Target="../ink/ink603.xml"/><Relationship Id="rId152" Type="http://schemas.openxmlformats.org/officeDocument/2006/relationships/customXml" Target="../ink/ink638.xml"/><Relationship Id="rId173" Type="http://schemas.openxmlformats.org/officeDocument/2006/relationships/image" Target="../media/image666.png"/><Relationship Id="rId194" Type="http://schemas.openxmlformats.org/officeDocument/2006/relationships/customXml" Target="../ink/ink659.xml"/><Relationship Id="rId199" Type="http://schemas.openxmlformats.org/officeDocument/2006/relationships/image" Target="../media/image679.png"/><Relationship Id="rId203" Type="http://schemas.openxmlformats.org/officeDocument/2006/relationships/image" Target="../media/image681.png"/><Relationship Id="rId208" Type="http://schemas.openxmlformats.org/officeDocument/2006/relationships/customXml" Target="../ink/ink666.xml"/><Relationship Id="rId229" Type="http://schemas.openxmlformats.org/officeDocument/2006/relationships/image" Target="../media/image694.png"/><Relationship Id="rId19" Type="http://schemas.openxmlformats.org/officeDocument/2006/relationships/customXml" Target="../ink/ink572.xml"/><Relationship Id="rId224" Type="http://schemas.openxmlformats.org/officeDocument/2006/relationships/customXml" Target="../ink/ink674.xml"/><Relationship Id="rId14" Type="http://schemas.openxmlformats.org/officeDocument/2006/relationships/image" Target="../media/image586.png"/><Relationship Id="rId30" Type="http://schemas.openxmlformats.org/officeDocument/2006/relationships/image" Target="../media/image594.png"/><Relationship Id="rId35" Type="http://schemas.openxmlformats.org/officeDocument/2006/relationships/image" Target="../media/image597.png"/><Relationship Id="rId56" Type="http://schemas.openxmlformats.org/officeDocument/2006/relationships/customXml" Target="../ink/ink590.xml"/><Relationship Id="rId77" Type="http://schemas.openxmlformats.org/officeDocument/2006/relationships/image" Target="../media/image618.png"/><Relationship Id="rId100" Type="http://schemas.openxmlformats.org/officeDocument/2006/relationships/customXml" Target="../ink/ink612.xml"/><Relationship Id="rId105" Type="http://schemas.openxmlformats.org/officeDocument/2006/relationships/image" Target="../media/image632.png"/><Relationship Id="rId126" Type="http://schemas.openxmlformats.org/officeDocument/2006/relationships/customXml" Target="../ink/ink625.xml"/><Relationship Id="rId147" Type="http://schemas.openxmlformats.org/officeDocument/2006/relationships/image" Target="../media/image653.png"/><Relationship Id="rId168" Type="http://schemas.openxmlformats.org/officeDocument/2006/relationships/customXml" Target="../ink/ink646.xml"/><Relationship Id="rId8" Type="http://schemas.openxmlformats.org/officeDocument/2006/relationships/image" Target="../media/image583.png"/><Relationship Id="rId51" Type="http://schemas.openxmlformats.org/officeDocument/2006/relationships/image" Target="../media/image605.png"/><Relationship Id="rId72" Type="http://schemas.openxmlformats.org/officeDocument/2006/relationships/customXml" Target="../ink/ink598.xml"/><Relationship Id="rId93" Type="http://schemas.openxmlformats.org/officeDocument/2006/relationships/image" Target="../media/image626.png"/><Relationship Id="rId98" Type="http://schemas.openxmlformats.org/officeDocument/2006/relationships/customXml" Target="../ink/ink611.xml"/><Relationship Id="rId121" Type="http://schemas.openxmlformats.org/officeDocument/2006/relationships/image" Target="../media/image640.png"/><Relationship Id="rId142" Type="http://schemas.openxmlformats.org/officeDocument/2006/relationships/customXml" Target="../ink/ink633.xml"/><Relationship Id="rId163" Type="http://schemas.openxmlformats.org/officeDocument/2006/relationships/image" Target="../media/image661.png"/><Relationship Id="rId184" Type="http://schemas.openxmlformats.org/officeDocument/2006/relationships/customXml" Target="../ink/ink654.xml"/><Relationship Id="rId189" Type="http://schemas.openxmlformats.org/officeDocument/2006/relationships/image" Target="../media/image674.png"/><Relationship Id="rId219" Type="http://schemas.openxmlformats.org/officeDocument/2006/relationships/image" Target="../media/image689.png"/><Relationship Id="rId3" Type="http://schemas.openxmlformats.org/officeDocument/2006/relationships/image" Target="../media/image580.png"/><Relationship Id="rId214" Type="http://schemas.openxmlformats.org/officeDocument/2006/relationships/customXml" Target="../ink/ink669.xml"/><Relationship Id="rId25" Type="http://schemas.openxmlformats.org/officeDocument/2006/relationships/customXml" Target="../ink/ink575.xml"/><Relationship Id="rId46" Type="http://schemas.openxmlformats.org/officeDocument/2006/relationships/customXml" Target="../ink/ink585.xml"/><Relationship Id="rId67" Type="http://schemas.openxmlformats.org/officeDocument/2006/relationships/image" Target="../media/image613.png"/><Relationship Id="rId116" Type="http://schemas.openxmlformats.org/officeDocument/2006/relationships/customXml" Target="../ink/ink620.xml"/><Relationship Id="rId137" Type="http://schemas.openxmlformats.org/officeDocument/2006/relationships/image" Target="../media/image648.png"/><Relationship Id="rId158" Type="http://schemas.openxmlformats.org/officeDocument/2006/relationships/customXml" Target="../ink/ink641.xml"/><Relationship Id="rId20" Type="http://schemas.openxmlformats.org/officeDocument/2006/relationships/image" Target="../media/image589.png"/><Relationship Id="rId41" Type="http://schemas.openxmlformats.org/officeDocument/2006/relationships/image" Target="../media/image600.png"/><Relationship Id="rId62" Type="http://schemas.openxmlformats.org/officeDocument/2006/relationships/customXml" Target="../ink/ink593.xml"/><Relationship Id="rId83" Type="http://schemas.openxmlformats.org/officeDocument/2006/relationships/image" Target="../media/image621.png"/><Relationship Id="rId88" Type="http://schemas.openxmlformats.org/officeDocument/2006/relationships/customXml" Target="../ink/ink606.xml"/><Relationship Id="rId111" Type="http://schemas.openxmlformats.org/officeDocument/2006/relationships/image" Target="../media/image635.png"/><Relationship Id="rId132" Type="http://schemas.openxmlformats.org/officeDocument/2006/relationships/customXml" Target="../ink/ink628.xml"/><Relationship Id="rId153" Type="http://schemas.openxmlformats.org/officeDocument/2006/relationships/image" Target="../media/image656.png"/><Relationship Id="rId174" Type="http://schemas.openxmlformats.org/officeDocument/2006/relationships/customXml" Target="../ink/ink649.xml"/><Relationship Id="rId179" Type="http://schemas.openxmlformats.org/officeDocument/2006/relationships/image" Target="../media/image669.png"/><Relationship Id="rId195" Type="http://schemas.openxmlformats.org/officeDocument/2006/relationships/image" Target="../media/image677.png"/><Relationship Id="rId209" Type="http://schemas.openxmlformats.org/officeDocument/2006/relationships/image" Target="../media/image684.png"/><Relationship Id="rId190" Type="http://schemas.openxmlformats.org/officeDocument/2006/relationships/customXml" Target="../ink/ink657.xml"/><Relationship Id="rId204" Type="http://schemas.openxmlformats.org/officeDocument/2006/relationships/customXml" Target="../ink/ink664.xml"/><Relationship Id="rId220" Type="http://schemas.openxmlformats.org/officeDocument/2006/relationships/customXml" Target="../ink/ink672.xml"/><Relationship Id="rId225" Type="http://schemas.openxmlformats.org/officeDocument/2006/relationships/image" Target="../media/image692.png"/><Relationship Id="rId15" Type="http://schemas.openxmlformats.org/officeDocument/2006/relationships/customXml" Target="../ink/ink570.xml"/><Relationship Id="rId36" Type="http://schemas.openxmlformats.org/officeDocument/2006/relationships/customXml" Target="../ink/ink580.xml"/><Relationship Id="rId57" Type="http://schemas.openxmlformats.org/officeDocument/2006/relationships/image" Target="../media/image608.png"/><Relationship Id="rId106" Type="http://schemas.openxmlformats.org/officeDocument/2006/relationships/customXml" Target="../ink/ink615.xml"/><Relationship Id="rId127" Type="http://schemas.openxmlformats.org/officeDocument/2006/relationships/image" Target="../media/image643.png"/><Relationship Id="rId10" Type="http://schemas.openxmlformats.org/officeDocument/2006/relationships/image" Target="../media/image584.png"/><Relationship Id="rId31" Type="http://schemas.openxmlformats.org/officeDocument/2006/relationships/customXml" Target="../ink/ink578.xml"/><Relationship Id="rId52" Type="http://schemas.openxmlformats.org/officeDocument/2006/relationships/customXml" Target="../ink/ink588.xml"/><Relationship Id="rId73" Type="http://schemas.openxmlformats.org/officeDocument/2006/relationships/image" Target="../media/image616.png"/><Relationship Id="rId78" Type="http://schemas.openxmlformats.org/officeDocument/2006/relationships/customXml" Target="../ink/ink601.xml"/><Relationship Id="rId94" Type="http://schemas.openxmlformats.org/officeDocument/2006/relationships/customXml" Target="../ink/ink609.xml"/><Relationship Id="rId99" Type="http://schemas.openxmlformats.org/officeDocument/2006/relationships/image" Target="../media/image629.png"/><Relationship Id="rId101" Type="http://schemas.openxmlformats.org/officeDocument/2006/relationships/image" Target="../media/image630.png"/><Relationship Id="rId122" Type="http://schemas.openxmlformats.org/officeDocument/2006/relationships/customXml" Target="../ink/ink623.xml"/><Relationship Id="rId143" Type="http://schemas.openxmlformats.org/officeDocument/2006/relationships/image" Target="../media/image651.png"/><Relationship Id="rId148" Type="http://schemas.openxmlformats.org/officeDocument/2006/relationships/customXml" Target="../ink/ink636.xml"/><Relationship Id="rId164" Type="http://schemas.openxmlformats.org/officeDocument/2006/relationships/customXml" Target="../ink/ink644.xml"/><Relationship Id="rId169" Type="http://schemas.openxmlformats.org/officeDocument/2006/relationships/image" Target="../media/image664.png"/><Relationship Id="rId185" Type="http://schemas.openxmlformats.org/officeDocument/2006/relationships/image" Target="../media/image672.png"/><Relationship Id="rId4" Type="http://schemas.openxmlformats.org/officeDocument/2006/relationships/image" Target="../media/image581.png"/><Relationship Id="rId9" Type="http://schemas.openxmlformats.org/officeDocument/2006/relationships/customXml" Target="../ink/ink567.xml"/><Relationship Id="rId180" Type="http://schemas.openxmlformats.org/officeDocument/2006/relationships/customXml" Target="../ink/ink652.xml"/><Relationship Id="rId210" Type="http://schemas.openxmlformats.org/officeDocument/2006/relationships/customXml" Target="../ink/ink667.xml"/><Relationship Id="rId215" Type="http://schemas.openxmlformats.org/officeDocument/2006/relationships/image" Target="../media/image687.png"/><Relationship Id="rId26" Type="http://schemas.openxmlformats.org/officeDocument/2006/relationships/image" Target="../media/image592.png"/><Relationship Id="rId47" Type="http://schemas.openxmlformats.org/officeDocument/2006/relationships/image" Target="../media/image603.png"/><Relationship Id="rId68" Type="http://schemas.openxmlformats.org/officeDocument/2006/relationships/customXml" Target="../ink/ink596.xml"/><Relationship Id="rId89" Type="http://schemas.openxmlformats.org/officeDocument/2006/relationships/image" Target="../media/image624.png"/><Relationship Id="rId112" Type="http://schemas.openxmlformats.org/officeDocument/2006/relationships/customXml" Target="../ink/ink618.xml"/><Relationship Id="rId133" Type="http://schemas.openxmlformats.org/officeDocument/2006/relationships/image" Target="../media/image646.png"/><Relationship Id="rId154" Type="http://schemas.openxmlformats.org/officeDocument/2006/relationships/customXml" Target="../ink/ink639.xml"/><Relationship Id="rId175" Type="http://schemas.openxmlformats.org/officeDocument/2006/relationships/image" Target="../media/image667.png"/><Relationship Id="rId196" Type="http://schemas.openxmlformats.org/officeDocument/2006/relationships/customXml" Target="../ink/ink660.xml"/><Relationship Id="rId200" Type="http://schemas.openxmlformats.org/officeDocument/2006/relationships/customXml" Target="../ink/ink662.xml"/><Relationship Id="rId16" Type="http://schemas.openxmlformats.org/officeDocument/2006/relationships/image" Target="../media/image587.png"/><Relationship Id="rId221" Type="http://schemas.openxmlformats.org/officeDocument/2006/relationships/image" Target="../media/image690.png"/><Relationship Id="rId37" Type="http://schemas.openxmlformats.org/officeDocument/2006/relationships/image" Target="../media/image598.png"/><Relationship Id="rId58" Type="http://schemas.openxmlformats.org/officeDocument/2006/relationships/customXml" Target="../ink/ink591.xml"/><Relationship Id="rId79" Type="http://schemas.openxmlformats.org/officeDocument/2006/relationships/image" Target="../media/image619.png"/><Relationship Id="rId102" Type="http://schemas.openxmlformats.org/officeDocument/2006/relationships/customXml" Target="../ink/ink613.xml"/><Relationship Id="rId123" Type="http://schemas.openxmlformats.org/officeDocument/2006/relationships/image" Target="../media/image641.png"/><Relationship Id="rId144" Type="http://schemas.openxmlformats.org/officeDocument/2006/relationships/customXml" Target="../ink/ink634.xml"/><Relationship Id="rId90" Type="http://schemas.openxmlformats.org/officeDocument/2006/relationships/customXml" Target="../ink/ink607.xml"/><Relationship Id="rId165" Type="http://schemas.openxmlformats.org/officeDocument/2006/relationships/image" Target="../media/image662.png"/><Relationship Id="rId186" Type="http://schemas.openxmlformats.org/officeDocument/2006/relationships/customXml" Target="../ink/ink655.xml"/><Relationship Id="rId211" Type="http://schemas.openxmlformats.org/officeDocument/2006/relationships/image" Target="../media/image68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08.png"/><Relationship Id="rId117" Type="http://schemas.openxmlformats.org/officeDocument/2006/relationships/customXml" Target="../ink/ink733.xml"/><Relationship Id="rId21" Type="http://schemas.openxmlformats.org/officeDocument/2006/relationships/customXml" Target="../ink/ink685.xml"/><Relationship Id="rId42" Type="http://schemas.openxmlformats.org/officeDocument/2006/relationships/image" Target="../media/image716.png"/><Relationship Id="rId47" Type="http://schemas.openxmlformats.org/officeDocument/2006/relationships/customXml" Target="../ink/ink698.xml"/><Relationship Id="rId63" Type="http://schemas.openxmlformats.org/officeDocument/2006/relationships/customXml" Target="../ink/ink706.xml"/><Relationship Id="rId68" Type="http://schemas.openxmlformats.org/officeDocument/2006/relationships/image" Target="../media/image729.png"/><Relationship Id="rId84" Type="http://schemas.openxmlformats.org/officeDocument/2006/relationships/image" Target="../media/image737.png"/><Relationship Id="rId89" Type="http://schemas.openxmlformats.org/officeDocument/2006/relationships/customXml" Target="../ink/ink719.xml"/><Relationship Id="rId112" Type="http://schemas.openxmlformats.org/officeDocument/2006/relationships/image" Target="../media/image751.png"/><Relationship Id="rId133" Type="http://schemas.openxmlformats.org/officeDocument/2006/relationships/customXml" Target="../ink/ink741.xml"/><Relationship Id="rId138" Type="http://schemas.openxmlformats.org/officeDocument/2006/relationships/image" Target="../media/image764.png"/><Relationship Id="rId154" Type="http://schemas.openxmlformats.org/officeDocument/2006/relationships/customXml" Target="../ink/ink751.xml"/><Relationship Id="rId16" Type="http://schemas.openxmlformats.org/officeDocument/2006/relationships/image" Target="../media/image703.png"/><Relationship Id="rId107" Type="http://schemas.openxmlformats.org/officeDocument/2006/relationships/customXml" Target="../ink/ink728.xml"/><Relationship Id="rId11" Type="http://schemas.openxmlformats.org/officeDocument/2006/relationships/customXml" Target="../ink/ink680.xml"/><Relationship Id="rId32" Type="http://schemas.openxmlformats.org/officeDocument/2006/relationships/image" Target="../media/image711.png"/><Relationship Id="rId37" Type="http://schemas.openxmlformats.org/officeDocument/2006/relationships/customXml" Target="../ink/ink693.xml"/><Relationship Id="rId53" Type="http://schemas.openxmlformats.org/officeDocument/2006/relationships/customXml" Target="../ink/ink701.xml"/><Relationship Id="rId58" Type="http://schemas.openxmlformats.org/officeDocument/2006/relationships/image" Target="../media/image724.png"/><Relationship Id="rId74" Type="http://schemas.openxmlformats.org/officeDocument/2006/relationships/image" Target="../media/image732.png"/><Relationship Id="rId79" Type="http://schemas.openxmlformats.org/officeDocument/2006/relationships/customXml" Target="../ink/ink714.xml"/><Relationship Id="rId102" Type="http://schemas.openxmlformats.org/officeDocument/2006/relationships/image" Target="../media/image746.png"/><Relationship Id="rId123" Type="http://schemas.openxmlformats.org/officeDocument/2006/relationships/customXml" Target="../ink/ink736.xml"/><Relationship Id="rId128" Type="http://schemas.openxmlformats.org/officeDocument/2006/relationships/image" Target="../media/image759.png"/><Relationship Id="rId144" Type="http://schemas.openxmlformats.org/officeDocument/2006/relationships/image" Target="../media/image767.png"/><Relationship Id="rId149" Type="http://schemas.openxmlformats.org/officeDocument/2006/relationships/customXml" Target="../ink/ink749.xml"/><Relationship Id="rId5" Type="http://schemas.openxmlformats.org/officeDocument/2006/relationships/customXml" Target="../ink/ink677.xml"/><Relationship Id="rId90" Type="http://schemas.openxmlformats.org/officeDocument/2006/relationships/image" Target="../media/image740.png"/><Relationship Id="rId95" Type="http://schemas.openxmlformats.org/officeDocument/2006/relationships/customXml" Target="../ink/ink722.xml"/><Relationship Id="rId22" Type="http://schemas.openxmlformats.org/officeDocument/2006/relationships/image" Target="../media/image706.png"/><Relationship Id="rId27" Type="http://schemas.openxmlformats.org/officeDocument/2006/relationships/customXml" Target="../ink/ink688.xml"/><Relationship Id="rId43" Type="http://schemas.openxmlformats.org/officeDocument/2006/relationships/customXml" Target="../ink/ink696.xml"/><Relationship Id="rId48" Type="http://schemas.openxmlformats.org/officeDocument/2006/relationships/image" Target="../media/image719.png"/><Relationship Id="rId64" Type="http://schemas.openxmlformats.org/officeDocument/2006/relationships/image" Target="../media/image727.png"/><Relationship Id="rId69" Type="http://schemas.openxmlformats.org/officeDocument/2006/relationships/customXml" Target="../ink/ink709.xml"/><Relationship Id="rId113" Type="http://schemas.openxmlformats.org/officeDocument/2006/relationships/customXml" Target="../ink/ink731.xml"/><Relationship Id="rId118" Type="http://schemas.openxmlformats.org/officeDocument/2006/relationships/image" Target="../media/image754.png"/><Relationship Id="rId134" Type="http://schemas.openxmlformats.org/officeDocument/2006/relationships/image" Target="../media/image762.png"/><Relationship Id="rId139" Type="http://schemas.openxmlformats.org/officeDocument/2006/relationships/customXml" Target="../ink/ink744.xml"/><Relationship Id="rId80" Type="http://schemas.openxmlformats.org/officeDocument/2006/relationships/image" Target="../media/image735.png"/><Relationship Id="rId85" Type="http://schemas.openxmlformats.org/officeDocument/2006/relationships/customXml" Target="../ink/ink717.xml"/><Relationship Id="rId150" Type="http://schemas.openxmlformats.org/officeDocument/2006/relationships/image" Target="../media/image770.png"/><Relationship Id="rId155" Type="http://schemas.openxmlformats.org/officeDocument/2006/relationships/image" Target="../media/image773.png"/><Relationship Id="rId12" Type="http://schemas.openxmlformats.org/officeDocument/2006/relationships/image" Target="../media/image701.png"/><Relationship Id="rId17" Type="http://schemas.openxmlformats.org/officeDocument/2006/relationships/customXml" Target="../ink/ink683.xml"/><Relationship Id="rId25" Type="http://schemas.openxmlformats.org/officeDocument/2006/relationships/customXml" Target="../ink/ink687.xml"/><Relationship Id="rId33" Type="http://schemas.openxmlformats.org/officeDocument/2006/relationships/customXml" Target="../ink/ink691.xml"/><Relationship Id="rId38" Type="http://schemas.openxmlformats.org/officeDocument/2006/relationships/image" Target="../media/image714.png"/><Relationship Id="rId46" Type="http://schemas.openxmlformats.org/officeDocument/2006/relationships/image" Target="../media/image718.png"/><Relationship Id="rId59" Type="http://schemas.openxmlformats.org/officeDocument/2006/relationships/customXml" Target="../ink/ink704.xml"/><Relationship Id="rId67" Type="http://schemas.openxmlformats.org/officeDocument/2006/relationships/customXml" Target="../ink/ink708.xml"/><Relationship Id="rId103" Type="http://schemas.openxmlformats.org/officeDocument/2006/relationships/customXml" Target="../ink/ink726.xml"/><Relationship Id="rId108" Type="http://schemas.openxmlformats.org/officeDocument/2006/relationships/image" Target="../media/image749.png"/><Relationship Id="rId116" Type="http://schemas.openxmlformats.org/officeDocument/2006/relationships/image" Target="../media/image753.png"/><Relationship Id="rId124" Type="http://schemas.openxmlformats.org/officeDocument/2006/relationships/image" Target="../media/image757.png"/><Relationship Id="rId129" Type="http://schemas.openxmlformats.org/officeDocument/2006/relationships/customXml" Target="../ink/ink739.xml"/><Relationship Id="rId137" Type="http://schemas.openxmlformats.org/officeDocument/2006/relationships/customXml" Target="../ink/ink743.xml"/><Relationship Id="rId20" Type="http://schemas.openxmlformats.org/officeDocument/2006/relationships/image" Target="../media/image705.png"/><Relationship Id="rId41" Type="http://schemas.openxmlformats.org/officeDocument/2006/relationships/customXml" Target="../ink/ink695.xml"/><Relationship Id="rId54" Type="http://schemas.openxmlformats.org/officeDocument/2006/relationships/image" Target="../media/image722.png"/><Relationship Id="rId62" Type="http://schemas.openxmlformats.org/officeDocument/2006/relationships/image" Target="../media/image726.png"/><Relationship Id="rId70" Type="http://schemas.openxmlformats.org/officeDocument/2006/relationships/image" Target="../media/image730.png"/><Relationship Id="rId75" Type="http://schemas.openxmlformats.org/officeDocument/2006/relationships/customXml" Target="../ink/ink712.xml"/><Relationship Id="rId83" Type="http://schemas.openxmlformats.org/officeDocument/2006/relationships/customXml" Target="../ink/ink716.xml"/><Relationship Id="rId88" Type="http://schemas.openxmlformats.org/officeDocument/2006/relationships/image" Target="../media/image739.png"/><Relationship Id="rId91" Type="http://schemas.openxmlformats.org/officeDocument/2006/relationships/customXml" Target="../ink/ink720.xml"/><Relationship Id="rId96" Type="http://schemas.openxmlformats.org/officeDocument/2006/relationships/image" Target="../media/image743.png"/><Relationship Id="rId111" Type="http://schemas.openxmlformats.org/officeDocument/2006/relationships/customXml" Target="../ink/ink730.xml"/><Relationship Id="rId132" Type="http://schemas.openxmlformats.org/officeDocument/2006/relationships/image" Target="../media/image761.png"/><Relationship Id="rId140" Type="http://schemas.openxmlformats.org/officeDocument/2006/relationships/image" Target="../media/image765.png"/><Relationship Id="rId145" Type="http://schemas.openxmlformats.org/officeDocument/2006/relationships/customXml" Target="../ink/ink747.xml"/><Relationship Id="rId153" Type="http://schemas.openxmlformats.org/officeDocument/2006/relationships/image" Target="../media/image7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8.png"/><Relationship Id="rId15" Type="http://schemas.openxmlformats.org/officeDocument/2006/relationships/customXml" Target="../ink/ink682.xml"/><Relationship Id="rId23" Type="http://schemas.openxmlformats.org/officeDocument/2006/relationships/customXml" Target="../ink/ink686.xml"/><Relationship Id="rId28" Type="http://schemas.openxmlformats.org/officeDocument/2006/relationships/image" Target="../media/image709.png"/><Relationship Id="rId36" Type="http://schemas.openxmlformats.org/officeDocument/2006/relationships/image" Target="../media/image713.png"/><Relationship Id="rId49" Type="http://schemas.openxmlformats.org/officeDocument/2006/relationships/customXml" Target="../ink/ink699.xml"/><Relationship Id="rId57" Type="http://schemas.openxmlformats.org/officeDocument/2006/relationships/customXml" Target="../ink/ink703.xml"/><Relationship Id="rId106" Type="http://schemas.openxmlformats.org/officeDocument/2006/relationships/image" Target="../media/image748.png"/><Relationship Id="rId114" Type="http://schemas.openxmlformats.org/officeDocument/2006/relationships/image" Target="../media/image752.png"/><Relationship Id="rId119" Type="http://schemas.openxmlformats.org/officeDocument/2006/relationships/customXml" Target="../ink/ink734.xml"/><Relationship Id="rId127" Type="http://schemas.openxmlformats.org/officeDocument/2006/relationships/customXml" Target="../ink/ink738.xml"/><Relationship Id="rId10" Type="http://schemas.openxmlformats.org/officeDocument/2006/relationships/image" Target="../media/image700.png"/><Relationship Id="rId31" Type="http://schemas.openxmlformats.org/officeDocument/2006/relationships/customXml" Target="../ink/ink690.xml"/><Relationship Id="rId44" Type="http://schemas.openxmlformats.org/officeDocument/2006/relationships/image" Target="../media/image717.png"/><Relationship Id="rId52" Type="http://schemas.openxmlformats.org/officeDocument/2006/relationships/image" Target="../media/image721.png"/><Relationship Id="rId60" Type="http://schemas.openxmlformats.org/officeDocument/2006/relationships/image" Target="../media/image725.png"/><Relationship Id="rId65" Type="http://schemas.openxmlformats.org/officeDocument/2006/relationships/customXml" Target="../ink/ink707.xml"/><Relationship Id="rId73" Type="http://schemas.openxmlformats.org/officeDocument/2006/relationships/customXml" Target="../ink/ink711.xml"/><Relationship Id="rId78" Type="http://schemas.openxmlformats.org/officeDocument/2006/relationships/image" Target="../media/image734.png"/><Relationship Id="rId81" Type="http://schemas.openxmlformats.org/officeDocument/2006/relationships/customXml" Target="../ink/ink715.xml"/><Relationship Id="rId86" Type="http://schemas.openxmlformats.org/officeDocument/2006/relationships/image" Target="../media/image738.png"/><Relationship Id="rId94" Type="http://schemas.openxmlformats.org/officeDocument/2006/relationships/image" Target="../media/image742.png"/><Relationship Id="rId99" Type="http://schemas.openxmlformats.org/officeDocument/2006/relationships/customXml" Target="../ink/ink724.xml"/><Relationship Id="rId101" Type="http://schemas.openxmlformats.org/officeDocument/2006/relationships/customXml" Target="../ink/ink725.xml"/><Relationship Id="rId122" Type="http://schemas.openxmlformats.org/officeDocument/2006/relationships/image" Target="../media/image756.png"/><Relationship Id="rId130" Type="http://schemas.openxmlformats.org/officeDocument/2006/relationships/image" Target="../media/image760.png"/><Relationship Id="rId135" Type="http://schemas.openxmlformats.org/officeDocument/2006/relationships/customXml" Target="../ink/ink742.xml"/><Relationship Id="rId143" Type="http://schemas.openxmlformats.org/officeDocument/2006/relationships/customXml" Target="../ink/ink746.xml"/><Relationship Id="rId148" Type="http://schemas.openxmlformats.org/officeDocument/2006/relationships/image" Target="../media/image769.png"/><Relationship Id="rId151" Type="http://schemas.openxmlformats.org/officeDocument/2006/relationships/customXml" Target="../ink/ink750.xml"/><Relationship Id="rId4" Type="http://schemas.openxmlformats.org/officeDocument/2006/relationships/image" Target="../media/image697.png"/><Relationship Id="rId9" Type="http://schemas.openxmlformats.org/officeDocument/2006/relationships/customXml" Target="../ink/ink679.xml"/><Relationship Id="rId13" Type="http://schemas.openxmlformats.org/officeDocument/2006/relationships/customXml" Target="../ink/ink681.xml"/><Relationship Id="rId18" Type="http://schemas.openxmlformats.org/officeDocument/2006/relationships/image" Target="../media/image704.png"/><Relationship Id="rId39" Type="http://schemas.openxmlformats.org/officeDocument/2006/relationships/customXml" Target="../ink/ink694.xml"/><Relationship Id="rId109" Type="http://schemas.openxmlformats.org/officeDocument/2006/relationships/customXml" Target="../ink/ink729.xml"/><Relationship Id="rId34" Type="http://schemas.openxmlformats.org/officeDocument/2006/relationships/image" Target="../media/image712.png"/><Relationship Id="rId50" Type="http://schemas.openxmlformats.org/officeDocument/2006/relationships/image" Target="../media/image720.png"/><Relationship Id="rId55" Type="http://schemas.openxmlformats.org/officeDocument/2006/relationships/customXml" Target="../ink/ink702.xml"/><Relationship Id="rId76" Type="http://schemas.openxmlformats.org/officeDocument/2006/relationships/image" Target="../media/image733.png"/><Relationship Id="rId97" Type="http://schemas.openxmlformats.org/officeDocument/2006/relationships/customXml" Target="../ink/ink723.xml"/><Relationship Id="rId104" Type="http://schemas.openxmlformats.org/officeDocument/2006/relationships/image" Target="../media/image747.png"/><Relationship Id="rId120" Type="http://schemas.openxmlformats.org/officeDocument/2006/relationships/image" Target="../media/image755.png"/><Relationship Id="rId125" Type="http://schemas.openxmlformats.org/officeDocument/2006/relationships/customXml" Target="../ink/ink737.xml"/><Relationship Id="rId141" Type="http://schemas.openxmlformats.org/officeDocument/2006/relationships/customXml" Target="../ink/ink745.xml"/><Relationship Id="rId146" Type="http://schemas.openxmlformats.org/officeDocument/2006/relationships/image" Target="../media/image768.png"/><Relationship Id="rId7" Type="http://schemas.openxmlformats.org/officeDocument/2006/relationships/customXml" Target="../ink/ink678.xml"/><Relationship Id="rId71" Type="http://schemas.openxmlformats.org/officeDocument/2006/relationships/customXml" Target="../ink/ink710.xml"/><Relationship Id="rId92" Type="http://schemas.openxmlformats.org/officeDocument/2006/relationships/image" Target="../media/image741.png"/><Relationship Id="rId2" Type="http://schemas.openxmlformats.org/officeDocument/2006/relationships/image" Target="../media/image695.png"/><Relationship Id="rId29" Type="http://schemas.openxmlformats.org/officeDocument/2006/relationships/customXml" Target="../ink/ink689.xml"/><Relationship Id="rId24" Type="http://schemas.openxmlformats.org/officeDocument/2006/relationships/image" Target="../media/image707.png"/><Relationship Id="rId40" Type="http://schemas.openxmlformats.org/officeDocument/2006/relationships/image" Target="../media/image715.png"/><Relationship Id="rId45" Type="http://schemas.openxmlformats.org/officeDocument/2006/relationships/customXml" Target="../ink/ink697.xml"/><Relationship Id="rId66" Type="http://schemas.openxmlformats.org/officeDocument/2006/relationships/image" Target="../media/image728.png"/><Relationship Id="rId87" Type="http://schemas.openxmlformats.org/officeDocument/2006/relationships/customXml" Target="../ink/ink718.xml"/><Relationship Id="rId110" Type="http://schemas.openxmlformats.org/officeDocument/2006/relationships/image" Target="../media/image750.png"/><Relationship Id="rId115" Type="http://schemas.openxmlformats.org/officeDocument/2006/relationships/customXml" Target="../ink/ink732.xml"/><Relationship Id="rId131" Type="http://schemas.openxmlformats.org/officeDocument/2006/relationships/customXml" Target="../ink/ink740.xml"/><Relationship Id="rId136" Type="http://schemas.openxmlformats.org/officeDocument/2006/relationships/image" Target="../media/image763.png"/><Relationship Id="rId61" Type="http://schemas.openxmlformats.org/officeDocument/2006/relationships/customXml" Target="../ink/ink705.xml"/><Relationship Id="rId82" Type="http://schemas.openxmlformats.org/officeDocument/2006/relationships/image" Target="../media/image736.png"/><Relationship Id="rId152" Type="http://schemas.openxmlformats.org/officeDocument/2006/relationships/image" Target="../media/image771.png"/><Relationship Id="rId19" Type="http://schemas.openxmlformats.org/officeDocument/2006/relationships/customXml" Target="../ink/ink684.xml"/><Relationship Id="rId14" Type="http://schemas.openxmlformats.org/officeDocument/2006/relationships/image" Target="../media/image702.png"/><Relationship Id="rId30" Type="http://schemas.openxmlformats.org/officeDocument/2006/relationships/image" Target="../media/image710.png"/><Relationship Id="rId35" Type="http://schemas.openxmlformats.org/officeDocument/2006/relationships/customXml" Target="../ink/ink692.xml"/><Relationship Id="rId56" Type="http://schemas.openxmlformats.org/officeDocument/2006/relationships/image" Target="../media/image723.png"/><Relationship Id="rId77" Type="http://schemas.openxmlformats.org/officeDocument/2006/relationships/customXml" Target="../ink/ink713.xml"/><Relationship Id="rId100" Type="http://schemas.openxmlformats.org/officeDocument/2006/relationships/image" Target="../media/image745.png"/><Relationship Id="rId105" Type="http://schemas.openxmlformats.org/officeDocument/2006/relationships/customXml" Target="../ink/ink727.xml"/><Relationship Id="rId126" Type="http://schemas.openxmlformats.org/officeDocument/2006/relationships/image" Target="../media/image758.png"/><Relationship Id="rId147" Type="http://schemas.openxmlformats.org/officeDocument/2006/relationships/customXml" Target="../ink/ink748.xml"/><Relationship Id="rId8" Type="http://schemas.openxmlformats.org/officeDocument/2006/relationships/image" Target="../media/image699.png"/><Relationship Id="rId51" Type="http://schemas.openxmlformats.org/officeDocument/2006/relationships/customXml" Target="../ink/ink700.xml"/><Relationship Id="rId72" Type="http://schemas.openxmlformats.org/officeDocument/2006/relationships/image" Target="../media/image731.png"/><Relationship Id="rId93" Type="http://schemas.openxmlformats.org/officeDocument/2006/relationships/customXml" Target="../ink/ink721.xml"/><Relationship Id="rId98" Type="http://schemas.openxmlformats.org/officeDocument/2006/relationships/image" Target="../media/image744.png"/><Relationship Id="rId121" Type="http://schemas.openxmlformats.org/officeDocument/2006/relationships/customXml" Target="../ink/ink735.xml"/><Relationship Id="rId142" Type="http://schemas.openxmlformats.org/officeDocument/2006/relationships/image" Target="../media/image766.png"/><Relationship Id="rId3" Type="http://schemas.openxmlformats.org/officeDocument/2006/relationships/image" Target="../media/image69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31.png"/><Relationship Id="rId21" Type="http://schemas.openxmlformats.org/officeDocument/2006/relationships/image" Target="../media/image784.png"/><Relationship Id="rId42" Type="http://schemas.openxmlformats.org/officeDocument/2006/relationships/customXml" Target="../ink/ink770.xml"/><Relationship Id="rId63" Type="http://schemas.openxmlformats.org/officeDocument/2006/relationships/image" Target="../media/image804.png"/><Relationship Id="rId84" Type="http://schemas.openxmlformats.org/officeDocument/2006/relationships/customXml" Target="../ink/ink791.xml"/><Relationship Id="rId138" Type="http://schemas.openxmlformats.org/officeDocument/2006/relationships/customXml" Target="../ink/ink818.xml"/><Relationship Id="rId159" Type="http://schemas.openxmlformats.org/officeDocument/2006/relationships/image" Target="../media/image852.png"/><Relationship Id="rId170" Type="http://schemas.openxmlformats.org/officeDocument/2006/relationships/customXml" Target="../ink/ink834.xml"/><Relationship Id="rId191" Type="http://schemas.openxmlformats.org/officeDocument/2006/relationships/image" Target="../media/image868.png"/><Relationship Id="rId205" Type="http://schemas.openxmlformats.org/officeDocument/2006/relationships/image" Target="../media/image875.png"/><Relationship Id="rId107" Type="http://schemas.openxmlformats.org/officeDocument/2006/relationships/image" Target="../media/image826.png"/><Relationship Id="rId11" Type="http://schemas.openxmlformats.org/officeDocument/2006/relationships/image" Target="../media/image779.png"/><Relationship Id="rId32" Type="http://schemas.openxmlformats.org/officeDocument/2006/relationships/customXml" Target="../ink/ink765.xml"/><Relationship Id="rId53" Type="http://schemas.openxmlformats.org/officeDocument/2006/relationships/image" Target="../media/image799.png"/><Relationship Id="rId74" Type="http://schemas.openxmlformats.org/officeDocument/2006/relationships/customXml" Target="../ink/ink786.xml"/><Relationship Id="rId128" Type="http://schemas.openxmlformats.org/officeDocument/2006/relationships/customXml" Target="../ink/ink813.xml"/><Relationship Id="rId149" Type="http://schemas.openxmlformats.org/officeDocument/2006/relationships/image" Target="../media/image847.png"/><Relationship Id="rId5" Type="http://schemas.openxmlformats.org/officeDocument/2006/relationships/image" Target="../media/image776.png"/><Relationship Id="rId90" Type="http://schemas.openxmlformats.org/officeDocument/2006/relationships/customXml" Target="../ink/ink794.xml"/><Relationship Id="rId95" Type="http://schemas.openxmlformats.org/officeDocument/2006/relationships/image" Target="../media/image820.png"/><Relationship Id="rId160" Type="http://schemas.openxmlformats.org/officeDocument/2006/relationships/customXml" Target="../ink/ink829.xml"/><Relationship Id="rId165" Type="http://schemas.openxmlformats.org/officeDocument/2006/relationships/image" Target="../media/image855.png"/><Relationship Id="rId181" Type="http://schemas.openxmlformats.org/officeDocument/2006/relationships/image" Target="../media/image863.png"/><Relationship Id="rId186" Type="http://schemas.openxmlformats.org/officeDocument/2006/relationships/customXml" Target="../ink/ink842.xml"/><Relationship Id="rId216" Type="http://schemas.openxmlformats.org/officeDocument/2006/relationships/customXml" Target="../ink/ink857.xml"/><Relationship Id="rId211" Type="http://schemas.openxmlformats.org/officeDocument/2006/relationships/image" Target="../media/image878.png"/><Relationship Id="rId22" Type="http://schemas.openxmlformats.org/officeDocument/2006/relationships/customXml" Target="../ink/ink760.xml"/><Relationship Id="rId27" Type="http://schemas.openxmlformats.org/officeDocument/2006/relationships/image" Target="../media/image787.png"/><Relationship Id="rId43" Type="http://schemas.openxmlformats.org/officeDocument/2006/relationships/image" Target="../media/image795.png"/><Relationship Id="rId48" Type="http://schemas.openxmlformats.org/officeDocument/2006/relationships/customXml" Target="../ink/ink773.xml"/><Relationship Id="rId64" Type="http://schemas.openxmlformats.org/officeDocument/2006/relationships/customXml" Target="../ink/ink781.xml"/><Relationship Id="rId69" Type="http://schemas.openxmlformats.org/officeDocument/2006/relationships/image" Target="../media/image807.png"/><Relationship Id="rId113" Type="http://schemas.openxmlformats.org/officeDocument/2006/relationships/image" Target="../media/image829.png"/><Relationship Id="rId118" Type="http://schemas.openxmlformats.org/officeDocument/2006/relationships/customXml" Target="../ink/ink808.xml"/><Relationship Id="rId134" Type="http://schemas.openxmlformats.org/officeDocument/2006/relationships/customXml" Target="../ink/ink816.xml"/><Relationship Id="rId139" Type="http://schemas.openxmlformats.org/officeDocument/2006/relationships/image" Target="../media/image842.png"/><Relationship Id="rId80" Type="http://schemas.openxmlformats.org/officeDocument/2006/relationships/customXml" Target="../ink/ink789.xml"/><Relationship Id="rId85" Type="http://schemas.openxmlformats.org/officeDocument/2006/relationships/image" Target="../media/image815.png"/><Relationship Id="rId150" Type="http://schemas.openxmlformats.org/officeDocument/2006/relationships/customXml" Target="../ink/ink824.xml"/><Relationship Id="rId155" Type="http://schemas.openxmlformats.org/officeDocument/2006/relationships/image" Target="../media/image850.png"/><Relationship Id="rId171" Type="http://schemas.openxmlformats.org/officeDocument/2006/relationships/image" Target="../media/image858.png"/><Relationship Id="rId176" Type="http://schemas.openxmlformats.org/officeDocument/2006/relationships/customXml" Target="../ink/ink837.xml"/><Relationship Id="rId192" Type="http://schemas.openxmlformats.org/officeDocument/2006/relationships/customXml" Target="../ink/ink845.xml"/><Relationship Id="rId197" Type="http://schemas.openxmlformats.org/officeDocument/2006/relationships/image" Target="../media/image871.png"/><Relationship Id="rId206" Type="http://schemas.openxmlformats.org/officeDocument/2006/relationships/customXml" Target="../ink/ink852.xml"/><Relationship Id="rId201" Type="http://schemas.openxmlformats.org/officeDocument/2006/relationships/image" Target="../media/image873.png"/><Relationship Id="rId12" Type="http://schemas.openxmlformats.org/officeDocument/2006/relationships/customXml" Target="../ink/ink755.xml"/><Relationship Id="rId17" Type="http://schemas.openxmlformats.org/officeDocument/2006/relationships/image" Target="../media/image782.png"/><Relationship Id="rId33" Type="http://schemas.openxmlformats.org/officeDocument/2006/relationships/image" Target="../media/image790.png"/><Relationship Id="rId38" Type="http://schemas.openxmlformats.org/officeDocument/2006/relationships/customXml" Target="../ink/ink768.xml"/><Relationship Id="rId59" Type="http://schemas.openxmlformats.org/officeDocument/2006/relationships/image" Target="../media/image802.png"/><Relationship Id="rId103" Type="http://schemas.openxmlformats.org/officeDocument/2006/relationships/image" Target="../media/image824.png"/><Relationship Id="rId108" Type="http://schemas.openxmlformats.org/officeDocument/2006/relationships/customXml" Target="../ink/ink803.xml"/><Relationship Id="rId124" Type="http://schemas.openxmlformats.org/officeDocument/2006/relationships/customXml" Target="../ink/ink811.xml"/><Relationship Id="rId129" Type="http://schemas.openxmlformats.org/officeDocument/2006/relationships/image" Target="../media/image837.png"/><Relationship Id="rId54" Type="http://schemas.openxmlformats.org/officeDocument/2006/relationships/customXml" Target="../ink/ink776.xml"/><Relationship Id="rId70" Type="http://schemas.openxmlformats.org/officeDocument/2006/relationships/customXml" Target="../ink/ink784.xml"/><Relationship Id="rId75" Type="http://schemas.openxmlformats.org/officeDocument/2006/relationships/image" Target="../media/image810.png"/><Relationship Id="rId91" Type="http://schemas.openxmlformats.org/officeDocument/2006/relationships/image" Target="../media/image818.png"/><Relationship Id="rId96" Type="http://schemas.openxmlformats.org/officeDocument/2006/relationships/customXml" Target="../ink/ink797.xml"/><Relationship Id="rId140" Type="http://schemas.openxmlformats.org/officeDocument/2006/relationships/customXml" Target="../ink/ink819.xml"/><Relationship Id="rId145" Type="http://schemas.openxmlformats.org/officeDocument/2006/relationships/image" Target="../media/image845.png"/><Relationship Id="rId161" Type="http://schemas.openxmlformats.org/officeDocument/2006/relationships/image" Target="../media/image853.png"/><Relationship Id="rId166" Type="http://schemas.openxmlformats.org/officeDocument/2006/relationships/customXml" Target="../ink/ink832.xml"/><Relationship Id="rId182" Type="http://schemas.openxmlformats.org/officeDocument/2006/relationships/customXml" Target="../ink/ink840.xml"/><Relationship Id="rId187" Type="http://schemas.openxmlformats.org/officeDocument/2006/relationships/image" Target="../media/image866.png"/><Relationship Id="rId217" Type="http://schemas.openxmlformats.org/officeDocument/2006/relationships/image" Target="../media/image88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52.xml"/><Relationship Id="rId212" Type="http://schemas.openxmlformats.org/officeDocument/2006/relationships/customXml" Target="../ink/ink855.xml"/><Relationship Id="rId23" Type="http://schemas.openxmlformats.org/officeDocument/2006/relationships/image" Target="../media/image785.png"/><Relationship Id="rId28" Type="http://schemas.openxmlformats.org/officeDocument/2006/relationships/customXml" Target="../ink/ink763.xml"/><Relationship Id="rId49" Type="http://schemas.openxmlformats.org/officeDocument/2006/relationships/image" Target="../media/image798.png"/><Relationship Id="rId114" Type="http://schemas.openxmlformats.org/officeDocument/2006/relationships/customXml" Target="../ink/ink806.xml"/><Relationship Id="rId119" Type="http://schemas.openxmlformats.org/officeDocument/2006/relationships/image" Target="../media/image832.png"/><Relationship Id="rId44" Type="http://schemas.openxmlformats.org/officeDocument/2006/relationships/customXml" Target="../ink/ink771.xml"/><Relationship Id="rId60" Type="http://schemas.openxmlformats.org/officeDocument/2006/relationships/customXml" Target="../ink/ink779.xml"/><Relationship Id="rId65" Type="http://schemas.openxmlformats.org/officeDocument/2006/relationships/image" Target="../media/image805.png"/><Relationship Id="rId81" Type="http://schemas.openxmlformats.org/officeDocument/2006/relationships/image" Target="../media/image813.png"/><Relationship Id="rId86" Type="http://schemas.openxmlformats.org/officeDocument/2006/relationships/customXml" Target="../ink/ink792.xml"/><Relationship Id="rId130" Type="http://schemas.openxmlformats.org/officeDocument/2006/relationships/customXml" Target="../ink/ink814.xml"/><Relationship Id="rId135" Type="http://schemas.openxmlformats.org/officeDocument/2006/relationships/image" Target="../media/image840.png"/><Relationship Id="rId151" Type="http://schemas.openxmlformats.org/officeDocument/2006/relationships/image" Target="../media/image848.png"/><Relationship Id="rId156" Type="http://schemas.openxmlformats.org/officeDocument/2006/relationships/customXml" Target="../ink/ink827.xml"/><Relationship Id="rId177" Type="http://schemas.openxmlformats.org/officeDocument/2006/relationships/image" Target="../media/image861.png"/><Relationship Id="rId198" Type="http://schemas.openxmlformats.org/officeDocument/2006/relationships/customXml" Target="../ink/ink848.xml"/><Relationship Id="rId172" Type="http://schemas.openxmlformats.org/officeDocument/2006/relationships/customXml" Target="../ink/ink835.xml"/><Relationship Id="rId193" Type="http://schemas.openxmlformats.org/officeDocument/2006/relationships/image" Target="../media/image869.png"/><Relationship Id="rId202" Type="http://schemas.openxmlformats.org/officeDocument/2006/relationships/customXml" Target="../ink/ink850.xml"/><Relationship Id="rId207" Type="http://schemas.openxmlformats.org/officeDocument/2006/relationships/image" Target="../media/image876.png"/><Relationship Id="rId13" Type="http://schemas.openxmlformats.org/officeDocument/2006/relationships/image" Target="../media/image780.png"/><Relationship Id="rId18" Type="http://schemas.openxmlformats.org/officeDocument/2006/relationships/customXml" Target="../ink/ink758.xml"/><Relationship Id="rId39" Type="http://schemas.openxmlformats.org/officeDocument/2006/relationships/image" Target="../media/image793.png"/><Relationship Id="rId109" Type="http://schemas.openxmlformats.org/officeDocument/2006/relationships/image" Target="../media/image827.png"/><Relationship Id="rId34" Type="http://schemas.openxmlformats.org/officeDocument/2006/relationships/customXml" Target="../ink/ink766.xml"/><Relationship Id="rId50" Type="http://schemas.openxmlformats.org/officeDocument/2006/relationships/customXml" Target="../ink/ink774.xml"/><Relationship Id="rId55" Type="http://schemas.openxmlformats.org/officeDocument/2006/relationships/image" Target="../media/image800.png"/><Relationship Id="rId76" Type="http://schemas.openxmlformats.org/officeDocument/2006/relationships/customXml" Target="../ink/ink787.xml"/><Relationship Id="rId97" Type="http://schemas.openxmlformats.org/officeDocument/2006/relationships/image" Target="../media/image821.png"/><Relationship Id="rId104" Type="http://schemas.openxmlformats.org/officeDocument/2006/relationships/customXml" Target="../ink/ink801.xml"/><Relationship Id="rId120" Type="http://schemas.openxmlformats.org/officeDocument/2006/relationships/customXml" Target="../ink/ink809.xml"/><Relationship Id="rId125" Type="http://schemas.openxmlformats.org/officeDocument/2006/relationships/image" Target="../media/image835.png"/><Relationship Id="rId141" Type="http://schemas.openxmlformats.org/officeDocument/2006/relationships/image" Target="../media/image843.png"/><Relationship Id="rId146" Type="http://schemas.openxmlformats.org/officeDocument/2006/relationships/customXml" Target="../ink/ink822.xml"/><Relationship Id="rId167" Type="http://schemas.openxmlformats.org/officeDocument/2006/relationships/image" Target="../media/image856.png"/><Relationship Id="rId188" Type="http://schemas.openxmlformats.org/officeDocument/2006/relationships/customXml" Target="../ink/ink843.xml"/><Relationship Id="rId7" Type="http://schemas.openxmlformats.org/officeDocument/2006/relationships/image" Target="../media/image777.png"/><Relationship Id="rId71" Type="http://schemas.openxmlformats.org/officeDocument/2006/relationships/image" Target="../media/image808.png"/><Relationship Id="rId92" Type="http://schemas.openxmlformats.org/officeDocument/2006/relationships/customXml" Target="../ink/ink795.xml"/><Relationship Id="rId162" Type="http://schemas.openxmlformats.org/officeDocument/2006/relationships/customXml" Target="../ink/ink830.xml"/><Relationship Id="rId183" Type="http://schemas.openxmlformats.org/officeDocument/2006/relationships/image" Target="../media/image864.png"/><Relationship Id="rId213" Type="http://schemas.openxmlformats.org/officeDocument/2006/relationships/image" Target="../media/image879.png"/><Relationship Id="rId218" Type="http://schemas.openxmlformats.org/officeDocument/2006/relationships/customXml" Target="../ink/ink858.xml"/><Relationship Id="rId2" Type="http://schemas.openxmlformats.org/officeDocument/2006/relationships/image" Target="../media/image772.png"/><Relationship Id="rId29" Type="http://schemas.openxmlformats.org/officeDocument/2006/relationships/image" Target="../media/image788.png"/><Relationship Id="rId24" Type="http://schemas.openxmlformats.org/officeDocument/2006/relationships/customXml" Target="../ink/ink761.xml"/><Relationship Id="rId40" Type="http://schemas.openxmlformats.org/officeDocument/2006/relationships/customXml" Target="../ink/ink769.xml"/><Relationship Id="rId45" Type="http://schemas.openxmlformats.org/officeDocument/2006/relationships/image" Target="../media/image796.png"/><Relationship Id="rId66" Type="http://schemas.openxmlformats.org/officeDocument/2006/relationships/customXml" Target="../ink/ink782.xml"/><Relationship Id="rId87" Type="http://schemas.openxmlformats.org/officeDocument/2006/relationships/image" Target="../media/image816.png"/><Relationship Id="rId110" Type="http://schemas.openxmlformats.org/officeDocument/2006/relationships/customXml" Target="../ink/ink804.xml"/><Relationship Id="rId115" Type="http://schemas.openxmlformats.org/officeDocument/2006/relationships/image" Target="../media/image830.png"/><Relationship Id="rId131" Type="http://schemas.openxmlformats.org/officeDocument/2006/relationships/image" Target="../media/image838.png"/><Relationship Id="rId136" Type="http://schemas.openxmlformats.org/officeDocument/2006/relationships/customXml" Target="../ink/ink817.xml"/><Relationship Id="rId157" Type="http://schemas.openxmlformats.org/officeDocument/2006/relationships/image" Target="../media/image851.png"/><Relationship Id="rId178" Type="http://schemas.openxmlformats.org/officeDocument/2006/relationships/customXml" Target="../ink/ink838.xml"/><Relationship Id="rId61" Type="http://schemas.openxmlformats.org/officeDocument/2006/relationships/image" Target="../media/image803.png"/><Relationship Id="rId82" Type="http://schemas.openxmlformats.org/officeDocument/2006/relationships/customXml" Target="../ink/ink790.xml"/><Relationship Id="rId152" Type="http://schemas.openxmlformats.org/officeDocument/2006/relationships/customXml" Target="../ink/ink825.xml"/><Relationship Id="rId173" Type="http://schemas.openxmlformats.org/officeDocument/2006/relationships/image" Target="../media/image859.png"/><Relationship Id="rId194" Type="http://schemas.openxmlformats.org/officeDocument/2006/relationships/customXml" Target="../ink/ink846.xml"/><Relationship Id="rId199" Type="http://schemas.openxmlformats.org/officeDocument/2006/relationships/image" Target="../media/image872.png"/><Relationship Id="rId203" Type="http://schemas.openxmlformats.org/officeDocument/2006/relationships/image" Target="../media/image874.png"/><Relationship Id="rId208" Type="http://schemas.openxmlformats.org/officeDocument/2006/relationships/customXml" Target="../ink/ink853.xml"/><Relationship Id="rId19" Type="http://schemas.openxmlformats.org/officeDocument/2006/relationships/image" Target="../media/image783.png"/><Relationship Id="rId14" Type="http://schemas.openxmlformats.org/officeDocument/2006/relationships/customXml" Target="../ink/ink756.xml"/><Relationship Id="rId30" Type="http://schemas.openxmlformats.org/officeDocument/2006/relationships/customXml" Target="../ink/ink764.xml"/><Relationship Id="rId35" Type="http://schemas.openxmlformats.org/officeDocument/2006/relationships/image" Target="../media/image791.png"/><Relationship Id="rId56" Type="http://schemas.openxmlformats.org/officeDocument/2006/relationships/customXml" Target="../ink/ink777.xml"/><Relationship Id="rId77" Type="http://schemas.openxmlformats.org/officeDocument/2006/relationships/image" Target="../media/image811.png"/><Relationship Id="rId100" Type="http://schemas.openxmlformats.org/officeDocument/2006/relationships/customXml" Target="../ink/ink799.xml"/><Relationship Id="rId105" Type="http://schemas.openxmlformats.org/officeDocument/2006/relationships/image" Target="../media/image825.png"/><Relationship Id="rId126" Type="http://schemas.openxmlformats.org/officeDocument/2006/relationships/customXml" Target="../ink/ink812.xml"/><Relationship Id="rId147" Type="http://schemas.openxmlformats.org/officeDocument/2006/relationships/image" Target="../media/image846.png"/><Relationship Id="rId168" Type="http://schemas.openxmlformats.org/officeDocument/2006/relationships/customXml" Target="../ink/ink833.xml"/><Relationship Id="rId8" Type="http://schemas.openxmlformats.org/officeDocument/2006/relationships/customXml" Target="../ink/ink753.xml"/><Relationship Id="rId51" Type="http://schemas.openxmlformats.org/officeDocument/2006/relationships/image" Target="../media/image470.png"/><Relationship Id="rId72" Type="http://schemas.openxmlformats.org/officeDocument/2006/relationships/customXml" Target="../ink/ink785.xml"/><Relationship Id="rId93" Type="http://schemas.openxmlformats.org/officeDocument/2006/relationships/image" Target="../media/image819.png"/><Relationship Id="rId98" Type="http://schemas.openxmlformats.org/officeDocument/2006/relationships/customXml" Target="../ink/ink798.xml"/><Relationship Id="rId121" Type="http://schemas.openxmlformats.org/officeDocument/2006/relationships/image" Target="../media/image833.png"/><Relationship Id="rId142" Type="http://schemas.openxmlformats.org/officeDocument/2006/relationships/customXml" Target="../ink/ink820.xml"/><Relationship Id="rId163" Type="http://schemas.openxmlformats.org/officeDocument/2006/relationships/image" Target="../media/image854.png"/><Relationship Id="rId184" Type="http://schemas.openxmlformats.org/officeDocument/2006/relationships/customXml" Target="../ink/ink841.xml"/><Relationship Id="rId189" Type="http://schemas.openxmlformats.org/officeDocument/2006/relationships/image" Target="../media/image867.png"/><Relationship Id="rId219" Type="http://schemas.openxmlformats.org/officeDocument/2006/relationships/image" Target="../media/image882.png"/><Relationship Id="rId3" Type="http://schemas.openxmlformats.org/officeDocument/2006/relationships/image" Target="../media/image774.png"/><Relationship Id="rId214" Type="http://schemas.openxmlformats.org/officeDocument/2006/relationships/customXml" Target="../ink/ink856.xml"/><Relationship Id="rId25" Type="http://schemas.openxmlformats.org/officeDocument/2006/relationships/image" Target="../media/image786.png"/><Relationship Id="rId46" Type="http://schemas.openxmlformats.org/officeDocument/2006/relationships/customXml" Target="../ink/ink772.xml"/><Relationship Id="rId67" Type="http://schemas.openxmlformats.org/officeDocument/2006/relationships/image" Target="../media/image806.png"/><Relationship Id="rId116" Type="http://schemas.openxmlformats.org/officeDocument/2006/relationships/customXml" Target="../ink/ink807.xml"/><Relationship Id="rId137" Type="http://schemas.openxmlformats.org/officeDocument/2006/relationships/image" Target="../media/image841.png"/><Relationship Id="rId158" Type="http://schemas.openxmlformats.org/officeDocument/2006/relationships/customXml" Target="../ink/ink828.xml"/><Relationship Id="rId20" Type="http://schemas.openxmlformats.org/officeDocument/2006/relationships/customXml" Target="../ink/ink759.xml"/><Relationship Id="rId41" Type="http://schemas.openxmlformats.org/officeDocument/2006/relationships/image" Target="../media/image794.png"/><Relationship Id="rId62" Type="http://schemas.openxmlformats.org/officeDocument/2006/relationships/customXml" Target="../ink/ink780.xml"/><Relationship Id="rId83" Type="http://schemas.openxmlformats.org/officeDocument/2006/relationships/image" Target="../media/image814.png"/><Relationship Id="rId88" Type="http://schemas.openxmlformats.org/officeDocument/2006/relationships/customXml" Target="../ink/ink793.xml"/><Relationship Id="rId111" Type="http://schemas.openxmlformats.org/officeDocument/2006/relationships/image" Target="../media/image828.png"/><Relationship Id="rId132" Type="http://schemas.openxmlformats.org/officeDocument/2006/relationships/customXml" Target="../ink/ink815.xml"/><Relationship Id="rId153" Type="http://schemas.openxmlformats.org/officeDocument/2006/relationships/image" Target="../media/image849.png"/><Relationship Id="rId174" Type="http://schemas.openxmlformats.org/officeDocument/2006/relationships/customXml" Target="../ink/ink836.xml"/><Relationship Id="rId179" Type="http://schemas.openxmlformats.org/officeDocument/2006/relationships/image" Target="../media/image862.png"/><Relationship Id="rId195" Type="http://schemas.openxmlformats.org/officeDocument/2006/relationships/image" Target="../media/image870.png"/><Relationship Id="rId209" Type="http://schemas.openxmlformats.org/officeDocument/2006/relationships/image" Target="../media/image877.png"/><Relationship Id="rId190" Type="http://schemas.openxmlformats.org/officeDocument/2006/relationships/customXml" Target="../ink/ink844.xml"/><Relationship Id="rId204" Type="http://schemas.openxmlformats.org/officeDocument/2006/relationships/customXml" Target="../ink/ink851.xml"/><Relationship Id="rId220" Type="http://schemas.openxmlformats.org/officeDocument/2006/relationships/customXml" Target="../ink/ink859.xml"/><Relationship Id="rId15" Type="http://schemas.openxmlformats.org/officeDocument/2006/relationships/image" Target="../media/image781.png"/><Relationship Id="rId36" Type="http://schemas.openxmlformats.org/officeDocument/2006/relationships/customXml" Target="../ink/ink767.xml"/><Relationship Id="rId57" Type="http://schemas.openxmlformats.org/officeDocument/2006/relationships/image" Target="../media/image801.png"/><Relationship Id="rId106" Type="http://schemas.openxmlformats.org/officeDocument/2006/relationships/customXml" Target="../ink/ink802.xml"/><Relationship Id="rId127" Type="http://schemas.openxmlformats.org/officeDocument/2006/relationships/image" Target="../media/image836.png"/><Relationship Id="rId10" Type="http://schemas.openxmlformats.org/officeDocument/2006/relationships/customXml" Target="../ink/ink754.xml"/><Relationship Id="rId31" Type="http://schemas.openxmlformats.org/officeDocument/2006/relationships/image" Target="../media/image789.png"/><Relationship Id="rId52" Type="http://schemas.openxmlformats.org/officeDocument/2006/relationships/customXml" Target="../ink/ink775.xml"/><Relationship Id="rId73" Type="http://schemas.openxmlformats.org/officeDocument/2006/relationships/image" Target="../media/image809.png"/><Relationship Id="rId78" Type="http://schemas.openxmlformats.org/officeDocument/2006/relationships/customXml" Target="../ink/ink788.xml"/><Relationship Id="rId94" Type="http://schemas.openxmlformats.org/officeDocument/2006/relationships/customXml" Target="../ink/ink796.xml"/><Relationship Id="rId99" Type="http://schemas.openxmlformats.org/officeDocument/2006/relationships/image" Target="../media/image822.png"/><Relationship Id="rId101" Type="http://schemas.openxmlformats.org/officeDocument/2006/relationships/image" Target="../media/image823.png"/><Relationship Id="rId122" Type="http://schemas.openxmlformats.org/officeDocument/2006/relationships/customXml" Target="../ink/ink810.xml"/><Relationship Id="rId143" Type="http://schemas.openxmlformats.org/officeDocument/2006/relationships/image" Target="../media/image844.png"/><Relationship Id="rId148" Type="http://schemas.openxmlformats.org/officeDocument/2006/relationships/customXml" Target="../ink/ink823.xml"/><Relationship Id="rId164" Type="http://schemas.openxmlformats.org/officeDocument/2006/relationships/customXml" Target="../ink/ink831.xml"/><Relationship Id="rId169" Type="http://schemas.openxmlformats.org/officeDocument/2006/relationships/image" Target="../media/image857.png"/><Relationship Id="rId185" Type="http://schemas.openxmlformats.org/officeDocument/2006/relationships/image" Target="../media/image865.png"/><Relationship Id="rId4" Type="http://schemas.openxmlformats.org/officeDocument/2006/relationships/image" Target="../media/image775.png"/><Relationship Id="rId9" Type="http://schemas.openxmlformats.org/officeDocument/2006/relationships/image" Target="../media/image778.png"/><Relationship Id="rId180" Type="http://schemas.openxmlformats.org/officeDocument/2006/relationships/customXml" Target="../ink/ink839.xml"/><Relationship Id="rId210" Type="http://schemas.openxmlformats.org/officeDocument/2006/relationships/customXml" Target="../ink/ink854.xml"/><Relationship Id="rId215" Type="http://schemas.openxmlformats.org/officeDocument/2006/relationships/image" Target="../media/image880.png"/><Relationship Id="rId26" Type="http://schemas.openxmlformats.org/officeDocument/2006/relationships/customXml" Target="../ink/ink762.xml"/><Relationship Id="rId47" Type="http://schemas.openxmlformats.org/officeDocument/2006/relationships/image" Target="../media/image797.png"/><Relationship Id="rId68" Type="http://schemas.openxmlformats.org/officeDocument/2006/relationships/customXml" Target="../ink/ink783.xml"/><Relationship Id="rId89" Type="http://schemas.openxmlformats.org/officeDocument/2006/relationships/image" Target="../media/image817.png"/><Relationship Id="rId112" Type="http://schemas.openxmlformats.org/officeDocument/2006/relationships/customXml" Target="../ink/ink805.xml"/><Relationship Id="rId133" Type="http://schemas.openxmlformats.org/officeDocument/2006/relationships/image" Target="../media/image839.png"/><Relationship Id="rId154" Type="http://schemas.openxmlformats.org/officeDocument/2006/relationships/customXml" Target="../ink/ink826.xml"/><Relationship Id="rId175" Type="http://schemas.openxmlformats.org/officeDocument/2006/relationships/image" Target="../media/image860.png"/><Relationship Id="rId196" Type="http://schemas.openxmlformats.org/officeDocument/2006/relationships/customXml" Target="../ink/ink847.xml"/><Relationship Id="rId200" Type="http://schemas.openxmlformats.org/officeDocument/2006/relationships/customXml" Target="../ink/ink849.xml"/><Relationship Id="rId16" Type="http://schemas.openxmlformats.org/officeDocument/2006/relationships/customXml" Target="../ink/ink757.xml"/><Relationship Id="rId221" Type="http://schemas.openxmlformats.org/officeDocument/2006/relationships/image" Target="../media/image883.png"/><Relationship Id="rId37" Type="http://schemas.openxmlformats.org/officeDocument/2006/relationships/image" Target="../media/image792.png"/><Relationship Id="rId58" Type="http://schemas.openxmlformats.org/officeDocument/2006/relationships/customXml" Target="../ink/ink778.xml"/><Relationship Id="rId79" Type="http://schemas.openxmlformats.org/officeDocument/2006/relationships/image" Target="../media/image812.png"/><Relationship Id="rId102" Type="http://schemas.openxmlformats.org/officeDocument/2006/relationships/customXml" Target="../ink/ink800.xml"/><Relationship Id="rId123" Type="http://schemas.openxmlformats.org/officeDocument/2006/relationships/image" Target="../media/image834.png"/><Relationship Id="rId144" Type="http://schemas.openxmlformats.org/officeDocument/2006/relationships/customXml" Target="../ink/ink8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16.xml"/><Relationship Id="rId21" Type="http://schemas.openxmlformats.org/officeDocument/2006/relationships/customXml" Target="../ink/ink868.xml"/><Relationship Id="rId42" Type="http://schemas.openxmlformats.org/officeDocument/2006/relationships/image" Target="../media/image905.png"/><Relationship Id="rId63" Type="http://schemas.openxmlformats.org/officeDocument/2006/relationships/customXml" Target="../ink/ink889.xml"/><Relationship Id="rId84" Type="http://schemas.openxmlformats.org/officeDocument/2006/relationships/image" Target="../media/image926.png"/><Relationship Id="rId138" Type="http://schemas.openxmlformats.org/officeDocument/2006/relationships/image" Target="../media/image953.png"/><Relationship Id="rId159" Type="http://schemas.openxmlformats.org/officeDocument/2006/relationships/customXml" Target="../ink/ink937.xml"/><Relationship Id="rId170" Type="http://schemas.openxmlformats.org/officeDocument/2006/relationships/image" Target="../media/image969.png"/><Relationship Id="rId191" Type="http://schemas.openxmlformats.org/officeDocument/2006/relationships/customXml" Target="../ink/ink953.xml"/><Relationship Id="rId205" Type="http://schemas.openxmlformats.org/officeDocument/2006/relationships/customXml" Target="../ink/ink960.xml"/><Relationship Id="rId226" Type="http://schemas.openxmlformats.org/officeDocument/2006/relationships/image" Target="../media/image997.png"/><Relationship Id="rId247" Type="http://schemas.openxmlformats.org/officeDocument/2006/relationships/customXml" Target="../ink/ink981.xml"/><Relationship Id="rId107" Type="http://schemas.openxmlformats.org/officeDocument/2006/relationships/customXml" Target="../ink/ink911.xml"/><Relationship Id="rId268" Type="http://schemas.openxmlformats.org/officeDocument/2006/relationships/image" Target="../media/image1018.png"/><Relationship Id="rId11" Type="http://schemas.openxmlformats.org/officeDocument/2006/relationships/customXml" Target="../ink/ink863.xml"/><Relationship Id="rId32" Type="http://schemas.openxmlformats.org/officeDocument/2006/relationships/image" Target="../media/image900.png"/><Relationship Id="rId53" Type="http://schemas.openxmlformats.org/officeDocument/2006/relationships/customXml" Target="../ink/ink884.xml"/><Relationship Id="rId74" Type="http://schemas.openxmlformats.org/officeDocument/2006/relationships/image" Target="../media/image921.png"/><Relationship Id="rId128" Type="http://schemas.openxmlformats.org/officeDocument/2006/relationships/image" Target="../media/image948.png"/><Relationship Id="rId149" Type="http://schemas.openxmlformats.org/officeDocument/2006/relationships/customXml" Target="../ink/ink932.xml"/><Relationship Id="rId5" Type="http://schemas.openxmlformats.org/officeDocument/2006/relationships/customXml" Target="../ink/ink860.xml"/><Relationship Id="rId95" Type="http://schemas.openxmlformats.org/officeDocument/2006/relationships/customXml" Target="../ink/ink905.xml"/><Relationship Id="rId160" Type="http://schemas.openxmlformats.org/officeDocument/2006/relationships/image" Target="../media/image964.png"/><Relationship Id="rId181" Type="http://schemas.openxmlformats.org/officeDocument/2006/relationships/customXml" Target="../ink/ink948.xml"/><Relationship Id="rId216" Type="http://schemas.openxmlformats.org/officeDocument/2006/relationships/image" Target="../media/image992.png"/><Relationship Id="rId237" Type="http://schemas.openxmlformats.org/officeDocument/2006/relationships/customXml" Target="../ink/ink976.xml"/><Relationship Id="rId258" Type="http://schemas.openxmlformats.org/officeDocument/2006/relationships/image" Target="../media/image1013.png"/><Relationship Id="rId22" Type="http://schemas.openxmlformats.org/officeDocument/2006/relationships/image" Target="../media/image895.png"/><Relationship Id="rId43" Type="http://schemas.openxmlformats.org/officeDocument/2006/relationships/customXml" Target="../ink/ink879.xml"/><Relationship Id="rId64" Type="http://schemas.openxmlformats.org/officeDocument/2006/relationships/image" Target="../media/image916.png"/><Relationship Id="rId118" Type="http://schemas.openxmlformats.org/officeDocument/2006/relationships/image" Target="../media/image943.png"/><Relationship Id="rId139" Type="http://schemas.openxmlformats.org/officeDocument/2006/relationships/customXml" Target="../ink/ink927.xml"/><Relationship Id="rId85" Type="http://schemas.openxmlformats.org/officeDocument/2006/relationships/customXml" Target="../ink/ink900.xml"/><Relationship Id="rId150" Type="http://schemas.openxmlformats.org/officeDocument/2006/relationships/image" Target="../media/image959.png"/><Relationship Id="rId171" Type="http://schemas.openxmlformats.org/officeDocument/2006/relationships/customXml" Target="../ink/ink943.xml"/><Relationship Id="rId192" Type="http://schemas.openxmlformats.org/officeDocument/2006/relationships/image" Target="../media/image980.png"/><Relationship Id="rId206" Type="http://schemas.openxmlformats.org/officeDocument/2006/relationships/image" Target="../media/image987.png"/><Relationship Id="rId227" Type="http://schemas.openxmlformats.org/officeDocument/2006/relationships/customXml" Target="../ink/ink971.xml"/><Relationship Id="rId248" Type="http://schemas.openxmlformats.org/officeDocument/2006/relationships/image" Target="../media/image1008.png"/><Relationship Id="rId269" Type="http://schemas.openxmlformats.org/officeDocument/2006/relationships/customXml" Target="../ink/ink992.xml"/><Relationship Id="rId12" Type="http://schemas.openxmlformats.org/officeDocument/2006/relationships/image" Target="../media/image890.png"/><Relationship Id="rId33" Type="http://schemas.openxmlformats.org/officeDocument/2006/relationships/customXml" Target="../ink/ink874.xml"/><Relationship Id="rId108" Type="http://schemas.openxmlformats.org/officeDocument/2006/relationships/image" Target="../media/image938.png"/><Relationship Id="rId129" Type="http://schemas.openxmlformats.org/officeDocument/2006/relationships/customXml" Target="../ink/ink922.xml"/><Relationship Id="rId54" Type="http://schemas.openxmlformats.org/officeDocument/2006/relationships/image" Target="../media/image911.png"/><Relationship Id="rId75" Type="http://schemas.openxmlformats.org/officeDocument/2006/relationships/customXml" Target="../ink/ink895.xml"/><Relationship Id="rId96" Type="http://schemas.openxmlformats.org/officeDocument/2006/relationships/image" Target="../media/image932.png"/><Relationship Id="rId140" Type="http://schemas.openxmlformats.org/officeDocument/2006/relationships/image" Target="../media/image954.png"/><Relationship Id="rId161" Type="http://schemas.openxmlformats.org/officeDocument/2006/relationships/customXml" Target="../ink/ink938.xml"/><Relationship Id="rId182" Type="http://schemas.openxmlformats.org/officeDocument/2006/relationships/image" Target="../media/image975.png"/><Relationship Id="rId217" Type="http://schemas.openxmlformats.org/officeDocument/2006/relationships/customXml" Target="../ink/ink966.xml"/><Relationship Id="rId6" Type="http://schemas.openxmlformats.org/officeDocument/2006/relationships/image" Target="../media/image887.png"/><Relationship Id="rId238" Type="http://schemas.openxmlformats.org/officeDocument/2006/relationships/image" Target="../media/image1003.png"/><Relationship Id="rId259" Type="http://schemas.openxmlformats.org/officeDocument/2006/relationships/customXml" Target="../ink/ink987.xml"/><Relationship Id="rId23" Type="http://schemas.openxmlformats.org/officeDocument/2006/relationships/customXml" Target="../ink/ink869.xml"/><Relationship Id="rId28" Type="http://schemas.openxmlformats.org/officeDocument/2006/relationships/image" Target="../media/image898.png"/><Relationship Id="rId49" Type="http://schemas.openxmlformats.org/officeDocument/2006/relationships/customXml" Target="../ink/ink882.xml"/><Relationship Id="rId114" Type="http://schemas.openxmlformats.org/officeDocument/2006/relationships/image" Target="../media/image941.png"/><Relationship Id="rId119" Type="http://schemas.openxmlformats.org/officeDocument/2006/relationships/customXml" Target="../ink/ink917.xml"/><Relationship Id="rId270" Type="http://schemas.openxmlformats.org/officeDocument/2006/relationships/image" Target="../media/image1019.png"/><Relationship Id="rId44" Type="http://schemas.openxmlformats.org/officeDocument/2006/relationships/image" Target="../media/image906.png"/><Relationship Id="rId60" Type="http://schemas.openxmlformats.org/officeDocument/2006/relationships/image" Target="../media/image914.png"/><Relationship Id="rId65" Type="http://schemas.openxmlformats.org/officeDocument/2006/relationships/customXml" Target="../ink/ink890.xml"/><Relationship Id="rId81" Type="http://schemas.openxmlformats.org/officeDocument/2006/relationships/customXml" Target="../ink/ink898.xml"/><Relationship Id="rId86" Type="http://schemas.openxmlformats.org/officeDocument/2006/relationships/image" Target="../media/image927.png"/><Relationship Id="rId130" Type="http://schemas.openxmlformats.org/officeDocument/2006/relationships/image" Target="../media/image949.png"/><Relationship Id="rId135" Type="http://schemas.openxmlformats.org/officeDocument/2006/relationships/customXml" Target="../ink/ink925.xml"/><Relationship Id="rId151" Type="http://schemas.openxmlformats.org/officeDocument/2006/relationships/customXml" Target="../ink/ink933.xml"/><Relationship Id="rId156" Type="http://schemas.openxmlformats.org/officeDocument/2006/relationships/image" Target="../media/image962.png"/><Relationship Id="rId177" Type="http://schemas.openxmlformats.org/officeDocument/2006/relationships/customXml" Target="../ink/ink946.xml"/><Relationship Id="rId198" Type="http://schemas.openxmlformats.org/officeDocument/2006/relationships/image" Target="../media/image983.png"/><Relationship Id="rId172" Type="http://schemas.openxmlformats.org/officeDocument/2006/relationships/image" Target="../media/image970.png"/><Relationship Id="rId193" Type="http://schemas.openxmlformats.org/officeDocument/2006/relationships/customXml" Target="../ink/ink954.xml"/><Relationship Id="rId202" Type="http://schemas.openxmlformats.org/officeDocument/2006/relationships/image" Target="../media/image985.png"/><Relationship Id="rId207" Type="http://schemas.openxmlformats.org/officeDocument/2006/relationships/customXml" Target="../ink/ink961.xml"/><Relationship Id="rId223" Type="http://schemas.openxmlformats.org/officeDocument/2006/relationships/customXml" Target="../ink/ink969.xml"/><Relationship Id="rId228" Type="http://schemas.openxmlformats.org/officeDocument/2006/relationships/image" Target="../media/image998.png"/><Relationship Id="rId244" Type="http://schemas.openxmlformats.org/officeDocument/2006/relationships/image" Target="../media/image1006.png"/><Relationship Id="rId249" Type="http://schemas.openxmlformats.org/officeDocument/2006/relationships/customXml" Target="../ink/ink982.xml"/><Relationship Id="rId13" Type="http://schemas.openxmlformats.org/officeDocument/2006/relationships/customXml" Target="../ink/ink864.xml"/><Relationship Id="rId18" Type="http://schemas.openxmlformats.org/officeDocument/2006/relationships/image" Target="../media/image893.png"/><Relationship Id="rId39" Type="http://schemas.openxmlformats.org/officeDocument/2006/relationships/customXml" Target="../ink/ink877.xml"/><Relationship Id="rId109" Type="http://schemas.openxmlformats.org/officeDocument/2006/relationships/customXml" Target="../ink/ink912.xml"/><Relationship Id="rId260" Type="http://schemas.openxmlformats.org/officeDocument/2006/relationships/image" Target="../media/image1014.png"/><Relationship Id="rId265" Type="http://schemas.openxmlformats.org/officeDocument/2006/relationships/customXml" Target="../ink/ink990.xml"/><Relationship Id="rId34" Type="http://schemas.openxmlformats.org/officeDocument/2006/relationships/image" Target="../media/image901.png"/><Relationship Id="rId50" Type="http://schemas.openxmlformats.org/officeDocument/2006/relationships/image" Target="../media/image909.png"/><Relationship Id="rId55" Type="http://schemas.openxmlformats.org/officeDocument/2006/relationships/customXml" Target="../ink/ink885.xml"/><Relationship Id="rId76" Type="http://schemas.openxmlformats.org/officeDocument/2006/relationships/image" Target="../media/image922.png"/><Relationship Id="rId97" Type="http://schemas.openxmlformats.org/officeDocument/2006/relationships/customXml" Target="../ink/ink906.xml"/><Relationship Id="rId104" Type="http://schemas.openxmlformats.org/officeDocument/2006/relationships/image" Target="../media/image936.png"/><Relationship Id="rId120" Type="http://schemas.openxmlformats.org/officeDocument/2006/relationships/image" Target="../media/image944.png"/><Relationship Id="rId125" Type="http://schemas.openxmlformats.org/officeDocument/2006/relationships/customXml" Target="../ink/ink920.xml"/><Relationship Id="rId141" Type="http://schemas.openxmlformats.org/officeDocument/2006/relationships/customXml" Target="../ink/ink928.xml"/><Relationship Id="rId146" Type="http://schemas.openxmlformats.org/officeDocument/2006/relationships/image" Target="../media/image957.png"/><Relationship Id="rId167" Type="http://schemas.openxmlformats.org/officeDocument/2006/relationships/customXml" Target="../ink/ink941.xml"/><Relationship Id="rId188" Type="http://schemas.openxmlformats.org/officeDocument/2006/relationships/image" Target="../media/image978.png"/><Relationship Id="rId7" Type="http://schemas.openxmlformats.org/officeDocument/2006/relationships/customXml" Target="../ink/ink861.xml"/><Relationship Id="rId71" Type="http://schemas.openxmlformats.org/officeDocument/2006/relationships/customXml" Target="../ink/ink893.xml"/><Relationship Id="rId92" Type="http://schemas.openxmlformats.org/officeDocument/2006/relationships/image" Target="../media/image930.png"/><Relationship Id="rId162" Type="http://schemas.openxmlformats.org/officeDocument/2006/relationships/image" Target="../media/image965.png"/><Relationship Id="rId183" Type="http://schemas.openxmlformats.org/officeDocument/2006/relationships/customXml" Target="../ink/ink949.xml"/><Relationship Id="rId213" Type="http://schemas.openxmlformats.org/officeDocument/2006/relationships/customXml" Target="../ink/ink964.xml"/><Relationship Id="rId218" Type="http://schemas.openxmlformats.org/officeDocument/2006/relationships/image" Target="../media/image993.png"/><Relationship Id="rId234" Type="http://schemas.openxmlformats.org/officeDocument/2006/relationships/image" Target="../media/image1001.png"/><Relationship Id="rId239" Type="http://schemas.openxmlformats.org/officeDocument/2006/relationships/customXml" Target="../ink/ink977.xml"/><Relationship Id="rId2" Type="http://schemas.openxmlformats.org/officeDocument/2006/relationships/image" Target="../media/image884.png"/><Relationship Id="rId29" Type="http://schemas.openxmlformats.org/officeDocument/2006/relationships/customXml" Target="../ink/ink872.xml"/><Relationship Id="rId250" Type="http://schemas.openxmlformats.org/officeDocument/2006/relationships/image" Target="../media/image1009.png"/><Relationship Id="rId255" Type="http://schemas.openxmlformats.org/officeDocument/2006/relationships/customXml" Target="../ink/ink985.xml"/><Relationship Id="rId24" Type="http://schemas.openxmlformats.org/officeDocument/2006/relationships/image" Target="../media/image896.png"/><Relationship Id="rId40" Type="http://schemas.openxmlformats.org/officeDocument/2006/relationships/image" Target="../media/image904.png"/><Relationship Id="rId45" Type="http://schemas.openxmlformats.org/officeDocument/2006/relationships/customXml" Target="../ink/ink880.xml"/><Relationship Id="rId66" Type="http://schemas.openxmlformats.org/officeDocument/2006/relationships/image" Target="../media/image917.png"/><Relationship Id="rId87" Type="http://schemas.openxmlformats.org/officeDocument/2006/relationships/customXml" Target="../ink/ink901.xml"/><Relationship Id="rId110" Type="http://schemas.openxmlformats.org/officeDocument/2006/relationships/image" Target="../media/image939.png"/><Relationship Id="rId115" Type="http://schemas.openxmlformats.org/officeDocument/2006/relationships/customXml" Target="../ink/ink915.xml"/><Relationship Id="rId131" Type="http://schemas.openxmlformats.org/officeDocument/2006/relationships/customXml" Target="../ink/ink923.xml"/><Relationship Id="rId136" Type="http://schemas.openxmlformats.org/officeDocument/2006/relationships/image" Target="../media/image952.png"/><Relationship Id="rId157" Type="http://schemas.openxmlformats.org/officeDocument/2006/relationships/customXml" Target="../ink/ink936.xml"/><Relationship Id="rId178" Type="http://schemas.openxmlformats.org/officeDocument/2006/relationships/image" Target="../media/image973.png"/><Relationship Id="rId61" Type="http://schemas.openxmlformats.org/officeDocument/2006/relationships/customXml" Target="../ink/ink888.xml"/><Relationship Id="rId82" Type="http://schemas.openxmlformats.org/officeDocument/2006/relationships/image" Target="../media/image925.png"/><Relationship Id="rId152" Type="http://schemas.openxmlformats.org/officeDocument/2006/relationships/image" Target="../media/image960.png"/><Relationship Id="rId173" Type="http://schemas.openxmlformats.org/officeDocument/2006/relationships/customXml" Target="../ink/ink944.xml"/><Relationship Id="rId194" Type="http://schemas.openxmlformats.org/officeDocument/2006/relationships/image" Target="../media/image981.png"/><Relationship Id="rId199" Type="http://schemas.openxmlformats.org/officeDocument/2006/relationships/customXml" Target="../ink/ink957.xml"/><Relationship Id="rId203" Type="http://schemas.openxmlformats.org/officeDocument/2006/relationships/customXml" Target="../ink/ink959.xml"/><Relationship Id="rId208" Type="http://schemas.openxmlformats.org/officeDocument/2006/relationships/image" Target="../media/image988.png"/><Relationship Id="rId229" Type="http://schemas.openxmlformats.org/officeDocument/2006/relationships/customXml" Target="../ink/ink972.xml"/><Relationship Id="rId19" Type="http://schemas.openxmlformats.org/officeDocument/2006/relationships/customXml" Target="../ink/ink867.xml"/><Relationship Id="rId224" Type="http://schemas.openxmlformats.org/officeDocument/2006/relationships/image" Target="../media/image996.png"/><Relationship Id="rId240" Type="http://schemas.openxmlformats.org/officeDocument/2006/relationships/image" Target="../media/image1004.png"/><Relationship Id="rId245" Type="http://schemas.openxmlformats.org/officeDocument/2006/relationships/customXml" Target="../ink/ink980.xml"/><Relationship Id="rId261" Type="http://schemas.openxmlformats.org/officeDocument/2006/relationships/customXml" Target="../ink/ink988.xml"/><Relationship Id="rId266" Type="http://schemas.openxmlformats.org/officeDocument/2006/relationships/image" Target="../media/image1017.png"/><Relationship Id="rId14" Type="http://schemas.openxmlformats.org/officeDocument/2006/relationships/image" Target="../media/image891.png"/><Relationship Id="rId30" Type="http://schemas.openxmlformats.org/officeDocument/2006/relationships/image" Target="../media/image899.png"/><Relationship Id="rId35" Type="http://schemas.openxmlformats.org/officeDocument/2006/relationships/customXml" Target="../ink/ink875.xml"/><Relationship Id="rId56" Type="http://schemas.openxmlformats.org/officeDocument/2006/relationships/image" Target="../media/image912.png"/><Relationship Id="rId77" Type="http://schemas.openxmlformats.org/officeDocument/2006/relationships/customXml" Target="../ink/ink896.xml"/><Relationship Id="rId100" Type="http://schemas.openxmlformats.org/officeDocument/2006/relationships/image" Target="../media/image934.png"/><Relationship Id="rId105" Type="http://schemas.openxmlformats.org/officeDocument/2006/relationships/customXml" Target="../ink/ink910.xml"/><Relationship Id="rId126" Type="http://schemas.openxmlformats.org/officeDocument/2006/relationships/image" Target="../media/image947.png"/><Relationship Id="rId147" Type="http://schemas.openxmlformats.org/officeDocument/2006/relationships/customXml" Target="../ink/ink931.xml"/><Relationship Id="rId168" Type="http://schemas.openxmlformats.org/officeDocument/2006/relationships/image" Target="../media/image968.png"/><Relationship Id="rId8" Type="http://schemas.openxmlformats.org/officeDocument/2006/relationships/image" Target="../media/image888.png"/><Relationship Id="rId51" Type="http://schemas.openxmlformats.org/officeDocument/2006/relationships/customXml" Target="../ink/ink883.xml"/><Relationship Id="rId72" Type="http://schemas.openxmlformats.org/officeDocument/2006/relationships/image" Target="../media/image920.png"/><Relationship Id="rId93" Type="http://schemas.openxmlformats.org/officeDocument/2006/relationships/customXml" Target="../ink/ink904.xml"/><Relationship Id="rId98" Type="http://schemas.openxmlformats.org/officeDocument/2006/relationships/image" Target="../media/image933.png"/><Relationship Id="rId121" Type="http://schemas.openxmlformats.org/officeDocument/2006/relationships/customXml" Target="../ink/ink918.xml"/><Relationship Id="rId142" Type="http://schemas.openxmlformats.org/officeDocument/2006/relationships/image" Target="../media/image955.png"/><Relationship Id="rId163" Type="http://schemas.openxmlformats.org/officeDocument/2006/relationships/customXml" Target="../ink/ink939.xml"/><Relationship Id="rId184" Type="http://schemas.openxmlformats.org/officeDocument/2006/relationships/image" Target="../media/image976.png"/><Relationship Id="rId189" Type="http://schemas.openxmlformats.org/officeDocument/2006/relationships/customXml" Target="../ink/ink952.xml"/><Relationship Id="rId219" Type="http://schemas.openxmlformats.org/officeDocument/2006/relationships/customXml" Target="../ink/ink967.xml"/><Relationship Id="rId3" Type="http://schemas.openxmlformats.org/officeDocument/2006/relationships/image" Target="../media/image885.png"/><Relationship Id="rId214" Type="http://schemas.openxmlformats.org/officeDocument/2006/relationships/image" Target="../media/image991.png"/><Relationship Id="rId230" Type="http://schemas.openxmlformats.org/officeDocument/2006/relationships/image" Target="../media/image999.png"/><Relationship Id="rId235" Type="http://schemas.openxmlformats.org/officeDocument/2006/relationships/customXml" Target="../ink/ink975.xml"/><Relationship Id="rId251" Type="http://schemas.openxmlformats.org/officeDocument/2006/relationships/customXml" Target="../ink/ink983.xml"/><Relationship Id="rId256" Type="http://schemas.openxmlformats.org/officeDocument/2006/relationships/image" Target="../media/image1012.png"/><Relationship Id="rId25" Type="http://schemas.openxmlformats.org/officeDocument/2006/relationships/customXml" Target="../ink/ink870.xml"/><Relationship Id="rId46" Type="http://schemas.openxmlformats.org/officeDocument/2006/relationships/image" Target="../media/image907.png"/><Relationship Id="rId67" Type="http://schemas.openxmlformats.org/officeDocument/2006/relationships/customXml" Target="../ink/ink891.xml"/><Relationship Id="rId116" Type="http://schemas.openxmlformats.org/officeDocument/2006/relationships/image" Target="../media/image942.png"/><Relationship Id="rId137" Type="http://schemas.openxmlformats.org/officeDocument/2006/relationships/customXml" Target="../ink/ink926.xml"/><Relationship Id="rId158" Type="http://schemas.openxmlformats.org/officeDocument/2006/relationships/image" Target="../media/image963.png"/><Relationship Id="rId20" Type="http://schemas.openxmlformats.org/officeDocument/2006/relationships/image" Target="../media/image894.png"/><Relationship Id="rId41" Type="http://schemas.openxmlformats.org/officeDocument/2006/relationships/customXml" Target="../ink/ink878.xml"/><Relationship Id="rId62" Type="http://schemas.openxmlformats.org/officeDocument/2006/relationships/image" Target="../media/image915.png"/><Relationship Id="rId83" Type="http://schemas.openxmlformats.org/officeDocument/2006/relationships/customXml" Target="../ink/ink899.xml"/><Relationship Id="rId88" Type="http://schemas.openxmlformats.org/officeDocument/2006/relationships/image" Target="../media/image928.png"/><Relationship Id="rId111" Type="http://schemas.openxmlformats.org/officeDocument/2006/relationships/customXml" Target="../ink/ink913.xml"/><Relationship Id="rId132" Type="http://schemas.openxmlformats.org/officeDocument/2006/relationships/image" Target="../media/image950.png"/><Relationship Id="rId153" Type="http://schemas.openxmlformats.org/officeDocument/2006/relationships/customXml" Target="../ink/ink934.xml"/><Relationship Id="rId174" Type="http://schemas.openxmlformats.org/officeDocument/2006/relationships/image" Target="../media/image971.png"/><Relationship Id="rId179" Type="http://schemas.openxmlformats.org/officeDocument/2006/relationships/customXml" Target="../ink/ink947.xml"/><Relationship Id="rId195" Type="http://schemas.openxmlformats.org/officeDocument/2006/relationships/customXml" Target="../ink/ink955.xml"/><Relationship Id="rId209" Type="http://schemas.openxmlformats.org/officeDocument/2006/relationships/customXml" Target="../ink/ink962.xml"/><Relationship Id="rId190" Type="http://schemas.openxmlformats.org/officeDocument/2006/relationships/image" Target="../media/image979.png"/><Relationship Id="rId204" Type="http://schemas.openxmlformats.org/officeDocument/2006/relationships/image" Target="../media/image986.png"/><Relationship Id="rId220" Type="http://schemas.openxmlformats.org/officeDocument/2006/relationships/image" Target="../media/image994.png"/><Relationship Id="rId225" Type="http://schemas.openxmlformats.org/officeDocument/2006/relationships/customXml" Target="../ink/ink970.xml"/><Relationship Id="rId241" Type="http://schemas.openxmlformats.org/officeDocument/2006/relationships/customXml" Target="../ink/ink978.xml"/><Relationship Id="rId246" Type="http://schemas.openxmlformats.org/officeDocument/2006/relationships/image" Target="../media/image1007.png"/><Relationship Id="rId267" Type="http://schemas.openxmlformats.org/officeDocument/2006/relationships/customXml" Target="../ink/ink991.xml"/><Relationship Id="rId15" Type="http://schemas.openxmlformats.org/officeDocument/2006/relationships/customXml" Target="../ink/ink865.xml"/><Relationship Id="rId36" Type="http://schemas.openxmlformats.org/officeDocument/2006/relationships/image" Target="../media/image902.png"/><Relationship Id="rId57" Type="http://schemas.openxmlformats.org/officeDocument/2006/relationships/customXml" Target="../ink/ink886.xml"/><Relationship Id="rId106" Type="http://schemas.openxmlformats.org/officeDocument/2006/relationships/image" Target="../media/image937.png"/><Relationship Id="rId127" Type="http://schemas.openxmlformats.org/officeDocument/2006/relationships/customXml" Target="../ink/ink921.xml"/><Relationship Id="rId262" Type="http://schemas.openxmlformats.org/officeDocument/2006/relationships/image" Target="../media/image1015.png"/><Relationship Id="rId10" Type="http://schemas.openxmlformats.org/officeDocument/2006/relationships/image" Target="../media/image889.png"/><Relationship Id="rId31" Type="http://schemas.openxmlformats.org/officeDocument/2006/relationships/customXml" Target="../ink/ink873.xml"/><Relationship Id="rId52" Type="http://schemas.openxmlformats.org/officeDocument/2006/relationships/image" Target="../media/image910.png"/><Relationship Id="rId73" Type="http://schemas.openxmlformats.org/officeDocument/2006/relationships/customXml" Target="../ink/ink894.xml"/><Relationship Id="rId78" Type="http://schemas.openxmlformats.org/officeDocument/2006/relationships/image" Target="../media/image923.png"/><Relationship Id="rId94" Type="http://schemas.openxmlformats.org/officeDocument/2006/relationships/image" Target="../media/image931.png"/><Relationship Id="rId99" Type="http://schemas.openxmlformats.org/officeDocument/2006/relationships/customXml" Target="../ink/ink907.xml"/><Relationship Id="rId101" Type="http://schemas.openxmlformats.org/officeDocument/2006/relationships/customXml" Target="../ink/ink908.xml"/><Relationship Id="rId122" Type="http://schemas.openxmlformats.org/officeDocument/2006/relationships/image" Target="../media/image945.png"/><Relationship Id="rId143" Type="http://schemas.openxmlformats.org/officeDocument/2006/relationships/customXml" Target="../ink/ink929.xml"/><Relationship Id="rId148" Type="http://schemas.openxmlformats.org/officeDocument/2006/relationships/image" Target="../media/image958.png"/><Relationship Id="rId164" Type="http://schemas.openxmlformats.org/officeDocument/2006/relationships/image" Target="../media/image966.png"/><Relationship Id="rId169" Type="http://schemas.openxmlformats.org/officeDocument/2006/relationships/customXml" Target="../ink/ink942.xml"/><Relationship Id="rId185" Type="http://schemas.openxmlformats.org/officeDocument/2006/relationships/customXml" Target="../ink/ink950.xml"/><Relationship Id="rId4" Type="http://schemas.openxmlformats.org/officeDocument/2006/relationships/image" Target="../media/image886.png"/><Relationship Id="rId9" Type="http://schemas.openxmlformats.org/officeDocument/2006/relationships/customXml" Target="../ink/ink862.xml"/><Relationship Id="rId180" Type="http://schemas.openxmlformats.org/officeDocument/2006/relationships/image" Target="../media/image974.png"/><Relationship Id="rId210" Type="http://schemas.openxmlformats.org/officeDocument/2006/relationships/image" Target="../media/image989.png"/><Relationship Id="rId215" Type="http://schemas.openxmlformats.org/officeDocument/2006/relationships/customXml" Target="../ink/ink965.xml"/><Relationship Id="rId236" Type="http://schemas.openxmlformats.org/officeDocument/2006/relationships/image" Target="../media/image1002.png"/><Relationship Id="rId257" Type="http://schemas.openxmlformats.org/officeDocument/2006/relationships/customXml" Target="../ink/ink986.xml"/><Relationship Id="rId26" Type="http://schemas.openxmlformats.org/officeDocument/2006/relationships/image" Target="../media/image897.png"/><Relationship Id="rId231" Type="http://schemas.openxmlformats.org/officeDocument/2006/relationships/customXml" Target="../ink/ink973.xml"/><Relationship Id="rId252" Type="http://schemas.openxmlformats.org/officeDocument/2006/relationships/image" Target="../media/image1010.png"/><Relationship Id="rId47" Type="http://schemas.openxmlformats.org/officeDocument/2006/relationships/customXml" Target="../ink/ink881.xml"/><Relationship Id="rId68" Type="http://schemas.openxmlformats.org/officeDocument/2006/relationships/image" Target="../media/image918.png"/><Relationship Id="rId89" Type="http://schemas.openxmlformats.org/officeDocument/2006/relationships/customXml" Target="../ink/ink902.xml"/><Relationship Id="rId112" Type="http://schemas.openxmlformats.org/officeDocument/2006/relationships/image" Target="../media/image940.png"/><Relationship Id="rId133" Type="http://schemas.openxmlformats.org/officeDocument/2006/relationships/customXml" Target="../ink/ink924.xml"/><Relationship Id="rId154" Type="http://schemas.openxmlformats.org/officeDocument/2006/relationships/image" Target="../media/image961.png"/><Relationship Id="rId175" Type="http://schemas.openxmlformats.org/officeDocument/2006/relationships/customXml" Target="../ink/ink945.xml"/><Relationship Id="rId196" Type="http://schemas.openxmlformats.org/officeDocument/2006/relationships/image" Target="../media/image982.png"/><Relationship Id="rId200" Type="http://schemas.openxmlformats.org/officeDocument/2006/relationships/image" Target="../media/image984.png"/><Relationship Id="rId16" Type="http://schemas.openxmlformats.org/officeDocument/2006/relationships/image" Target="../media/image892.png"/><Relationship Id="rId221" Type="http://schemas.openxmlformats.org/officeDocument/2006/relationships/customXml" Target="../ink/ink968.xml"/><Relationship Id="rId242" Type="http://schemas.openxmlformats.org/officeDocument/2006/relationships/image" Target="../media/image1005.png"/><Relationship Id="rId263" Type="http://schemas.openxmlformats.org/officeDocument/2006/relationships/customXml" Target="../ink/ink989.xml"/><Relationship Id="rId37" Type="http://schemas.openxmlformats.org/officeDocument/2006/relationships/customXml" Target="../ink/ink876.xml"/><Relationship Id="rId58" Type="http://schemas.openxmlformats.org/officeDocument/2006/relationships/image" Target="../media/image913.png"/><Relationship Id="rId79" Type="http://schemas.openxmlformats.org/officeDocument/2006/relationships/customXml" Target="../ink/ink897.xml"/><Relationship Id="rId102" Type="http://schemas.openxmlformats.org/officeDocument/2006/relationships/image" Target="../media/image935.png"/><Relationship Id="rId123" Type="http://schemas.openxmlformats.org/officeDocument/2006/relationships/customXml" Target="../ink/ink919.xml"/><Relationship Id="rId144" Type="http://schemas.openxmlformats.org/officeDocument/2006/relationships/image" Target="../media/image956.png"/><Relationship Id="rId90" Type="http://schemas.openxmlformats.org/officeDocument/2006/relationships/image" Target="../media/image929.png"/><Relationship Id="rId165" Type="http://schemas.openxmlformats.org/officeDocument/2006/relationships/customXml" Target="../ink/ink940.xml"/><Relationship Id="rId186" Type="http://schemas.openxmlformats.org/officeDocument/2006/relationships/image" Target="../media/image977.png"/><Relationship Id="rId211" Type="http://schemas.openxmlformats.org/officeDocument/2006/relationships/customXml" Target="../ink/ink963.xml"/><Relationship Id="rId232" Type="http://schemas.openxmlformats.org/officeDocument/2006/relationships/image" Target="../media/image1000.png"/><Relationship Id="rId253" Type="http://schemas.openxmlformats.org/officeDocument/2006/relationships/customXml" Target="../ink/ink984.xml"/><Relationship Id="rId27" Type="http://schemas.openxmlformats.org/officeDocument/2006/relationships/customXml" Target="../ink/ink871.xml"/><Relationship Id="rId48" Type="http://schemas.openxmlformats.org/officeDocument/2006/relationships/image" Target="../media/image908.png"/><Relationship Id="rId69" Type="http://schemas.openxmlformats.org/officeDocument/2006/relationships/customXml" Target="../ink/ink892.xml"/><Relationship Id="rId113" Type="http://schemas.openxmlformats.org/officeDocument/2006/relationships/customXml" Target="../ink/ink914.xml"/><Relationship Id="rId134" Type="http://schemas.openxmlformats.org/officeDocument/2006/relationships/image" Target="../media/image951.png"/><Relationship Id="rId80" Type="http://schemas.openxmlformats.org/officeDocument/2006/relationships/image" Target="../media/image924.png"/><Relationship Id="rId155" Type="http://schemas.openxmlformats.org/officeDocument/2006/relationships/customXml" Target="../ink/ink935.xml"/><Relationship Id="rId176" Type="http://schemas.openxmlformats.org/officeDocument/2006/relationships/image" Target="../media/image972.png"/><Relationship Id="rId197" Type="http://schemas.openxmlformats.org/officeDocument/2006/relationships/customXml" Target="../ink/ink956.xml"/><Relationship Id="rId201" Type="http://schemas.openxmlformats.org/officeDocument/2006/relationships/customXml" Target="../ink/ink958.xml"/><Relationship Id="rId222" Type="http://schemas.openxmlformats.org/officeDocument/2006/relationships/image" Target="../media/image995.png"/><Relationship Id="rId243" Type="http://schemas.openxmlformats.org/officeDocument/2006/relationships/customXml" Target="../ink/ink979.xml"/><Relationship Id="rId264" Type="http://schemas.openxmlformats.org/officeDocument/2006/relationships/image" Target="../media/image1016.png"/><Relationship Id="rId17" Type="http://schemas.openxmlformats.org/officeDocument/2006/relationships/customXml" Target="../ink/ink866.xml"/><Relationship Id="rId38" Type="http://schemas.openxmlformats.org/officeDocument/2006/relationships/image" Target="../media/image903.png"/><Relationship Id="rId59" Type="http://schemas.openxmlformats.org/officeDocument/2006/relationships/customXml" Target="../ink/ink887.xml"/><Relationship Id="rId103" Type="http://schemas.openxmlformats.org/officeDocument/2006/relationships/customXml" Target="../ink/ink909.xml"/><Relationship Id="rId124" Type="http://schemas.openxmlformats.org/officeDocument/2006/relationships/image" Target="../media/image946.png"/><Relationship Id="rId70" Type="http://schemas.openxmlformats.org/officeDocument/2006/relationships/image" Target="../media/image919.png"/><Relationship Id="rId91" Type="http://schemas.openxmlformats.org/officeDocument/2006/relationships/customXml" Target="../ink/ink903.xml"/><Relationship Id="rId145" Type="http://schemas.openxmlformats.org/officeDocument/2006/relationships/customXml" Target="../ink/ink930.xml"/><Relationship Id="rId166" Type="http://schemas.openxmlformats.org/officeDocument/2006/relationships/image" Target="../media/image967.png"/><Relationship Id="rId187" Type="http://schemas.openxmlformats.org/officeDocument/2006/relationships/customXml" Target="../ink/ink95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990.png"/><Relationship Id="rId233" Type="http://schemas.openxmlformats.org/officeDocument/2006/relationships/customXml" Target="../ink/ink974.xml"/><Relationship Id="rId254" Type="http://schemas.openxmlformats.org/officeDocument/2006/relationships/image" Target="../media/image10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76.png"/><Relationship Id="rId21" Type="http://schemas.openxmlformats.org/officeDocument/2006/relationships/customXml" Target="../ink/ink1002.xml"/><Relationship Id="rId42" Type="http://schemas.openxmlformats.org/officeDocument/2006/relationships/image" Target="../media/image1040.png"/><Relationship Id="rId63" Type="http://schemas.openxmlformats.org/officeDocument/2006/relationships/customXml" Target="../ink/ink1023.xml"/><Relationship Id="rId84" Type="http://schemas.openxmlformats.org/officeDocument/2006/relationships/image" Target="../media/image1060.png"/><Relationship Id="rId138" Type="http://schemas.openxmlformats.org/officeDocument/2006/relationships/customXml" Target="../ink/ink1061.xml"/><Relationship Id="rId159" Type="http://schemas.openxmlformats.org/officeDocument/2006/relationships/image" Target="../media/image1097.png"/><Relationship Id="rId170" Type="http://schemas.openxmlformats.org/officeDocument/2006/relationships/customXml" Target="../ink/ink1077.xml"/><Relationship Id="rId191" Type="http://schemas.openxmlformats.org/officeDocument/2006/relationships/image" Target="../media/image1113.png"/><Relationship Id="rId205" Type="http://schemas.openxmlformats.org/officeDocument/2006/relationships/image" Target="../media/image1120.png"/><Relationship Id="rId226" Type="http://schemas.openxmlformats.org/officeDocument/2006/relationships/customXml" Target="../ink/ink1105.xml"/><Relationship Id="rId247" Type="http://schemas.openxmlformats.org/officeDocument/2006/relationships/image" Target="../media/image1141.png"/><Relationship Id="rId107" Type="http://schemas.openxmlformats.org/officeDocument/2006/relationships/image" Target="../media/image1071.png"/><Relationship Id="rId11" Type="http://schemas.openxmlformats.org/officeDocument/2006/relationships/customXml" Target="../ink/ink997.xml"/><Relationship Id="rId32" Type="http://schemas.openxmlformats.org/officeDocument/2006/relationships/image" Target="../media/image1035.png"/><Relationship Id="rId53" Type="http://schemas.openxmlformats.org/officeDocument/2006/relationships/customXml" Target="../ink/ink1018.xml"/><Relationship Id="rId74" Type="http://schemas.openxmlformats.org/officeDocument/2006/relationships/image" Target="../media/image1055.png"/><Relationship Id="rId128" Type="http://schemas.openxmlformats.org/officeDocument/2006/relationships/customXml" Target="../ink/ink1056.xml"/><Relationship Id="rId149" Type="http://schemas.openxmlformats.org/officeDocument/2006/relationships/image" Target="../media/image1092.png"/><Relationship Id="rId5" Type="http://schemas.openxmlformats.org/officeDocument/2006/relationships/customXml" Target="../ink/ink994.xml"/><Relationship Id="rId95" Type="http://schemas.openxmlformats.org/officeDocument/2006/relationships/customXml" Target="../ink/ink1039.xml"/><Relationship Id="rId160" Type="http://schemas.openxmlformats.org/officeDocument/2006/relationships/customXml" Target="../ink/ink1072.xml"/><Relationship Id="rId181" Type="http://schemas.openxmlformats.org/officeDocument/2006/relationships/image" Target="../media/image1108.png"/><Relationship Id="rId216" Type="http://schemas.openxmlformats.org/officeDocument/2006/relationships/customXml" Target="../ink/ink1100.xml"/><Relationship Id="rId237" Type="http://schemas.openxmlformats.org/officeDocument/2006/relationships/image" Target="../media/image1136.png"/><Relationship Id="rId258" Type="http://schemas.openxmlformats.org/officeDocument/2006/relationships/image" Target="../media/image1146.png"/><Relationship Id="rId22" Type="http://schemas.openxmlformats.org/officeDocument/2006/relationships/image" Target="../media/image1030.png"/><Relationship Id="rId43" Type="http://schemas.openxmlformats.org/officeDocument/2006/relationships/customXml" Target="../ink/ink1013.xml"/><Relationship Id="rId64" Type="http://schemas.openxmlformats.org/officeDocument/2006/relationships/image" Target="../media/image1050.png"/><Relationship Id="rId118" Type="http://schemas.openxmlformats.org/officeDocument/2006/relationships/customXml" Target="../ink/ink1051.xml"/><Relationship Id="rId139" Type="http://schemas.openxmlformats.org/officeDocument/2006/relationships/image" Target="../media/image1087.png"/><Relationship Id="rId85" Type="http://schemas.openxmlformats.org/officeDocument/2006/relationships/customXml" Target="../ink/ink1034.xml"/><Relationship Id="rId150" Type="http://schemas.openxmlformats.org/officeDocument/2006/relationships/customXml" Target="../ink/ink1067.xml"/><Relationship Id="rId171" Type="http://schemas.openxmlformats.org/officeDocument/2006/relationships/image" Target="../media/image1103.png"/><Relationship Id="rId192" Type="http://schemas.openxmlformats.org/officeDocument/2006/relationships/customXml" Target="../ink/ink1088.xml"/><Relationship Id="rId206" Type="http://schemas.openxmlformats.org/officeDocument/2006/relationships/customXml" Target="../ink/ink1095.xml"/><Relationship Id="rId227" Type="http://schemas.openxmlformats.org/officeDocument/2006/relationships/image" Target="../media/image1131.png"/><Relationship Id="rId248" Type="http://schemas.openxmlformats.org/officeDocument/2006/relationships/customXml" Target="../ink/ink1116.xml"/><Relationship Id="rId12" Type="http://schemas.openxmlformats.org/officeDocument/2006/relationships/image" Target="../media/image1025.png"/><Relationship Id="rId33" Type="http://schemas.openxmlformats.org/officeDocument/2006/relationships/customXml" Target="../ink/ink1008.xml"/><Relationship Id="rId108" Type="http://schemas.openxmlformats.org/officeDocument/2006/relationships/customXml" Target="../ink/ink1046.xml"/><Relationship Id="rId129" Type="http://schemas.openxmlformats.org/officeDocument/2006/relationships/image" Target="../media/image1082.png"/><Relationship Id="rId54" Type="http://schemas.openxmlformats.org/officeDocument/2006/relationships/image" Target="../media/image1045.png"/><Relationship Id="rId75" Type="http://schemas.openxmlformats.org/officeDocument/2006/relationships/customXml" Target="../ink/ink1029.xml"/><Relationship Id="rId96" Type="http://schemas.openxmlformats.org/officeDocument/2006/relationships/image" Target="../media/image1066.png"/><Relationship Id="rId140" Type="http://schemas.openxmlformats.org/officeDocument/2006/relationships/customXml" Target="../ink/ink1062.xml"/><Relationship Id="rId161" Type="http://schemas.openxmlformats.org/officeDocument/2006/relationships/image" Target="../media/image1098.png"/><Relationship Id="rId182" Type="http://schemas.openxmlformats.org/officeDocument/2006/relationships/customXml" Target="../ink/ink1083.xml"/><Relationship Id="rId217" Type="http://schemas.openxmlformats.org/officeDocument/2006/relationships/image" Target="../media/image1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2.png"/><Relationship Id="rId212" Type="http://schemas.openxmlformats.org/officeDocument/2006/relationships/customXml" Target="../ink/ink1098.xml"/><Relationship Id="rId233" Type="http://schemas.openxmlformats.org/officeDocument/2006/relationships/image" Target="../media/image1134.png"/><Relationship Id="rId238" Type="http://schemas.openxmlformats.org/officeDocument/2006/relationships/customXml" Target="../ink/ink1111.xml"/><Relationship Id="rId254" Type="http://schemas.openxmlformats.org/officeDocument/2006/relationships/customXml" Target="../ink/ink1119.xml"/><Relationship Id="rId259" Type="http://schemas.openxmlformats.org/officeDocument/2006/relationships/customXml" Target="../ink/ink1122.xml"/><Relationship Id="rId23" Type="http://schemas.openxmlformats.org/officeDocument/2006/relationships/customXml" Target="../ink/ink1003.xml"/><Relationship Id="rId28" Type="http://schemas.openxmlformats.org/officeDocument/2006/relationships/image" Target="../media/image1033.png"/><Relationship Id="rId49" Type="http://schemas.openxmlformats.org/officeDocument/2006/relationships/customXml" Target="../ink/ink1016.xml"/><Relationship Id="rId114" Type="http://schemas.openxmlformats.org/officeDocument/2006/relationships/customXml" Target="../ink/ink1049.xml"/><Relationship Id="rId119" Type="http://schemas.openxmlformats.org/officeDocument/2006/relationships/image" Target="../media/image1077.png"/><Relationship Id="rId44" Type="http://schemas.openxmlformats.org/officeDocument/2006/relationships/image" Target="../media/image1041.png"/><Relationship Id="rId60" Type="http://schemas.openxmlformats.org/officeDocument/2006/relationships/image" Target="../media/image1048.png"/><Relationship Id="rId65" Type="http://schemas.openxmlformats.org/officeDocument/2006/relationships/customXml" Target="../ink/ink1024.xml"/><Relationship Id="rId81" Type="http://schemas.openxmlformats.org/officeDocument/2006/relationships/customXml" Target="../ink/ink1032.xml"/><Relationship Id="rId86" Type="http://schemas.openxmlformats.org/officeDocument/2006/relationships/image" Target="../media/image1061.png"/><Relationship Id="rId130" Type="http://schemas.openxmlformats.org/officeDocument/2006/relationships/customXml" Target="../ink/ink1057.xml"/><Relationship Id="rId135" Type="http://schemas.openxmlformats.org/officeDocument/2006/relationships/image" Target="../media/image1085.png"/><Relationship Id="rId151" Type="http://schemas.openxmlformats.org/officeDocument/2006/relationships/image" Target="../media/image1093.png"/><Relationship Id="rId156" Type="http://schemas.openxmlformats.org/officeDocument/2006/relationships/customXml" Target="../ink/ink1070.xml"/><Relationship Id="rId177" Type="http://schemas.openxmlformats.org/officeDocument/2006/relationships/image" Target="../media/image1106.png"/><Relationship Id="rId198" Type="http://schemas.openxmlformats.org/officeDocument/2006/relationships/customXml" Target="../ink/ink1091.xml"/><Relationship Id="rId172" Type="http://schemas.openxmlformats.org/officeDocument/2006/relationships/customXml" Target="../ink/ink1078.xml"/><Relationship Id="rId193" Type="http://schemas.openxmlformats.org/officeDocument/2006/relationships/image" Target="../media/image1114.png"/><Relationship Id="rId202" Type="http://schemas.openxmlformats.org/officeDocument/2006/relationships/customXml" Target="../ink/ink1093.xml"/><Relationship Id="rId207" Type="http://schemas.openxmlformats.org/officeDocument/2006/relationships/image" Target="../media/image1121.png"/><Relationship Id="rId223" Type="http://schemas.openxmlformats.org/officeDocument/2006/relationships/image" Target="../media/image1129.png"/><Relationship Id="rId228" Type="http://schemas.openxmlformats.org/officeDocument/2006/relationships/customXml" Target="../ink/ink1106.xml"/><Relationship Id="rId244" Type="http://schemas.openxmlformats.org/officeDocument/2006/relationships/customXml" Target="../ink/ink1114.xml"/><Relationship Id="rId249" Type="http://schemas.openxmlformats.org/officeDocument/2006/relationships/image" Target="../media/image1142.png"/><Relationship Id="rId13" Type="http://schemas.openxmlformats.org/officeDocument/2006/relationships/customXml" Target="../ink/ink998.xml"/><Relationship Id="rId18" Type="http://schemas.openxmlformats.org/officeDocument/2006/relationships/image" Target="../media/image1028.png"/><Relationship Id="rId39" Type="http://schemas.openxmlformats.org/officeDocument/2006/relationships/customXml" Target="../ink/ink1011.xml"/><Relationship Id="rId109" Type="http://schemas.openxmlformats.org/officeDocument/2006/relationships/image" Target="../media/image1072.png"/><Relationship Id="rId260" Type="http://schemas.openxmlformats.org/officeDocument/2006/relationships/image" Target="../media/image1147.png"/><Relationship Id="rId34" Type="http://schemas.openxmlformats.org/officeDocument/2006/relationships/image" Target="../media/image1036.png"/><Relationship Id="rId50" Type="http://schemas.openxmlformats.org/officeDocument/2006/relationships/image" Target="../media/image1043.png"/><Relationship Id="rId55" Type="http://schemas.openxmlformats.org/officeDocument/2006/relationships/customXml" Target="../ink/ink1019.xml"/><Relationship Id="rId76" Type="http://schemas.openxmlformats.org/officeDocument/2006/relationships/image" Target="../media/image1056.png"/><Relationship Id="rId97" Type="http://schemas.openxmlformats.org/officeDocument/2006/relationships/customXml" Target="../ink/ink1040.xml"/><Relationship Id="rId104" Type="http://schemas.openxmlformats.org/officeDocument/2006/relationships/customXml" Target="../ink/ink1044.xml"/><Relationship Id="rId120" Type="http://schemas.openxmlformats.org/officeDocument/2006/relationships/customXml" Target="../ink/ink1052.xml"/><Relationship Id="rId125" Type="http://schemas.openxmlformats.org/officeDocument/2006/relationships/image" Target="../media/image1080.png"/><Relationship Id="rId141" Type="http://schemas.openxmlformats.org/officeDocument/2006/relationships/image" Target="../media/image1088.png"/><Relationship Id="rId146" Type="http://schemas.openxmlformats.org/officeDocument/2006/relationships/customXml" Target="../ink/ink1065.xml"/><Relationship Id="rId167" Type="http://schemas.openxmlformats.org/officeDocument/2006/relationships/image" Target="../media/image1101.png"/><Relationship Id="rId188" Type="http://schemas.openxmlformats.org/officeDocument/2006/relationships/customXml" Target="../ink/ink1086.xml"/><Relationship Id="rId7" Type="http://schemas.openxmlformats.org/officeDocument/2006/relationships/customXml" Target="../ink/ink995.xml"/><Relationship Id="rId71" Type="http://schemas.openxmlformats.org/officeDocument/2006/relationships/customXml" Target="../ink/ink1027.xml"/><Relationship Id="rId92" Type="http://schemas.openxmlformats.org/officeDocument/2006/relationships/image" Target="../media/image1064.png"/><Relationship Id="rId162" Type="http://schemas.openxmlformats.org/officeDocument/2006/relationships/customXml" Target="../ink/ink1073.xml"/><Relationship Id="rId183" Type="http://schemas.openxmlformats.org/officeDocument/2006/relationships/image" Target="../media/image1109.png"/><Relationship Id="rId213" Type="http://schemas.openxmlformats.org/officeDocument/2006/relationships/image" Target="../media/image1124.png"/><Relationship Id="rId218" Type="http://schemas.openxmlformats.org/officeDocument/2006/relationships/customXml" Target="../ink/ink1101.xml"/><Relationship Id="rId234" Type="http://schemas.openxmlformats.org/officeDocument/2006/relationships/customXml" Target="../ink/ink1109.xml"/><Relationship Id="rId239" Type="http://schemas.openxmlformats.org/officeDocument/2006/relationships/image" Target="../media/image1137.png"/><Relationship Id="rId2" Type="http://schemas.openxmlformats.org/officeDocument/2006/relationships/image" Target="../media/image1020.png"/><Relationship Id="rId29" Type="http://schemas.openxmlformats.org/officeDocument/2006/relationships/customXml" Target="../ink/ink1006.xml"/><Relationship Id="rId250" Type="http://schemas.openxmlformats.org/officeDocument/2006/relationships/customXml" Target="../ink/ink1117.xml"/><Relationship Id="rId255" Type="http://schemas.openxmlformats.org/officeDocument/2006/relationships/customXml" Target="../ink/ink1120.xml"/><Relationship Id="rId24" Type="http://schemas.openxmlformats.org/officeDocument/2006/relationships/image" Target="../media/image1031.png"/><Relationship Id="rId40" Type="http://schemas.openxmlformats.org/officeDocument/2006/relationships/image" Target="../media/image1039.png"/><Relationship Id="rId45" Type="http://schemas.openxmlformats.org/officeDocument/2006/relationships/customXml" Target="../ink/ink1014.xml"/><Relationship Id="rId66" Type="http://schemas.openxmlformats.org/officeDocument/2006/relationships/image" Target="../media/image1051.png"/><Relationship Id="rId87" Type="http://schemas.openxmlformats.org/officeDocument/2006/relationships/customXml" Target="../ink/ink1035.xml"/><Relationship Id="rId110" Type="http://schemas.openxmlformats.org/officeDocument/2006/relationships/customXml" Target="../ink/ink1047.xml"/><Relationship Id="rId115" Type="http://schemas.openxmlformats.org/officeDocument/2006/relationships/image" Target="../media/image1075.png"/><Relationship Id="rId131" Type="http://schemas.openxmlformats.org/officeDocument/2006/relationships/image" Target="../media/image1083.png"/><Relationship Id="rId136" Type="http://schemas.openxmlformats.org/officeDocument/2006/relationships/customXml" Target="../ink/ink1060.xml"/><Relationship Id="rId157" Type="http://schemas.openxmlformats.org/officeDocument/2006/relationships/image" Target="../media/image1096.png"/><Relationship Id="rId178" Type="http://schemas.openxmlformats.org/officeDocument/2006/relationships/customXml" Target="../ink/ink1081.xml"/><Relationship Id="rId61" Type="http://schemas.openxmlformats.org/officeDocument/2006/relationships/customXml" Target="../ink/ink1022.xml"/><Relationship Id="rId82" Type="http://schemas.openxmlformats.org/officeDocument/2006/relationships/image" Target="../media/image1059.png"/><Relationship Id="rId152" Type="http://schemas.openxmlformats.org/officeDocument/2006/relationships/customXml" Target="../ink/ink1068.xml"/><Relationship Id="rId173" Type="http://schemas.openxmlformats.org/officeDocument/2006/relationships/image" Target="../media/image1104.png"/><Relationship Id="rId194" Type="http://schemas.openxmlformats.org/officeDocument/2006/relationships/customXml" Target="../ink/ink1089.xml"/><Relationship Id="rId199" Type="http://schemas.openxmlformats.org/officeDocument/2006/relationships/image" Target="../media/image1117.png"/><Relationship Id="rId203" Type="http://schemas.openxmlformats.org/officeDocument/2006/relationships/image" Target="../media/image1119.png"/><Relationship Id="rId208" Type="http://schemas.openxmlformats.org/officeDocument/2006/relationships/customXml" Target="../ink/ink1096.xml"/><Relationship Id="rId229" Type="http://schemas.openxmlformats.org/officeDocument/2006/relationships/image" Target="../media/image1132.png"/><Relationship Id="rId19" Type="http://schemas.openxmlformats.org/officeDocument/2006/relationships/customXml" Target="../ink/ink1001.xml"/><Relationship Id="rId224" Type="http://schemas.openxmlformats.org/officeDocument/2006/relationships/customXml" Target="../ink/ink1104.xml"/><Relationship Id="rId240" Type="http://schemas.openxmlformats.org/officeDocument/2006/relationships/customXml" Target="../ink/ink1112.xml"/><Relationship Id="rId245" Type="http://schemas.openxmlformats.org/officeDocument/2006/relationships/image" Target="../media/image1140.png"/><Relationship Id="rId261" Type="http://schemas.openxmlformats.org/officeDocument/2006/relationships/customXml" Target="../ink/ink1123.xml"/><Relationship Id="rId14" Type="http://schemas.openxmlformats.org/officeDocument/2006/relationships/image" Target="../media/image1026.png"/><Relationship Id="rId30" Type="http://schemas.openxmlformats.org/officeDocument/2006/relationships/image" Target="../media/image1034.png"/><Relationship Id="rId35" Type="http://schemas.openxmlformats.org/officeDocument/2006/relationships/customXml" Target="../ink/ink1009.xml"/><Relationship Id="rId56" Type="http://schemas.openxmlformats.org/officeDocument/2006/relationships/image" Target="../media/image1046.png"/><Relationship Id="rId77" Type="http://schemas.openxmlformats.org/officeDocument/2006/relationships/customXml" Target="../ink/ink1030.xml"/><Relationship Id="rId100" Type="http://schemas.openxmlformats.org/officeDocument/2006/relationships/customXml" Target="../ink/ink1042.xml"/><Relationship Id="rId105" Type="http://schemas.openxmlformats.org/officeDocument/2006/relationships/image" Target="../media/image1070.png"/><Relationship Id="rId126" Type="http://schemas.openxmlformats.org/officeDocument/2006/relationships/customXml" Target="../ink/ink1055.xml"/><Relationship Id="rId147" Type="http://schemas.openxmlformats.org/officeDocument/2006/relationships/image" Target="../media/image1091.png"/><Relationship Id="rId168" Type="http://schemas.openxmlformats.org/officeDocument/2006/relationships/customXml" Target="../ink/ink1076.xml"/><Relationship Id="rId8" Type="http://schemas.openxmlformats.org/officeDocument/2006/relationships/image" Target="../media/image1023.png"/><Relationship Id="rId51" Type="http://schemas.openxmlformats.org/officeDocument/2006/relationships/customXml" Target="../ink/ink1017.xml"/><Relationship Id="rId72" Type="http://schemas.openxmlformats.org/officeDocument/2006/relationships/image" Target="../media/image1054.png"/><Relationship Id="rId93" Type="http://schemas.openxmlformats.org/officeDocument/2006/relationships/customXml" Target="../ink/ink1038.xml"/><Relationship Id="rId98" Type="http://schemas.openxmlformats.org/officeDocument/2006/relationships/image" Target="../media/image1067.png"/><Relationship Id="rId121" Type="http://schemas.openxmlformats.org/officeDocument/2006/relationships/image" Target="../media/image1078.png"/><Relationship Id="rId142" Type="http://schemas.openxmlformats.org/officeDocument/2006/relationships/customXml" Target="../ink/ink1063.xml"/><Relationship Id="rId163" Type="http://schemas.openxmlformats.org/officeDocument/2006/relationships/image" Target="../media/image1099.png"/><Relationship Id="rId184" Type="http://schemas.openxmlformats.org/officeDocument/2006/relationships/customXml" Target="../ink/ink1084.xml"/><Relationship Id="rId189" Type="http://schemas.openxmlformats.org/officeDocument/2006/relationships/image" Target="../media/image1112.png"/><Relationship Id="rId219" Type="http://schemas.openxmlformats.org/officeDocument/2006/relationships/image" Target="../media/image1127.png"/><Relationship Id="rId3" Type="http://schemas.openxmlformats.org/officeDocument/2006/relationships/customXml" Target="../ink/ink993.xml"/><Relationship Id="rId214" Type="http://schemas.openxmlformats.org/officeDocument/2006/relationships/customXml" Target="../ink/ink1099.xml"/><Relationship Id="rId230" Type="http://schemas.openxmlformats.org/officeDocument/2006/relationships/customXml" Target="../ink/ink1107.xml"/><Relationship Id="rId235" Type="http://schemas.openxmlformats.org/officeDocument/2006/relationships/image" Target="../media/image1135.png"/><Relationship Id="rId251" Type="http://schemas.openxmlformats.org/officeDocument/2006/relationships/image" Target="../media/image1143.png"/><Relationship Id="rId256" Type="http://schemas.openxmlformats.org/officeDocument/2006/relationships/image" Target="../media/image1145.png"/><Relationship Id="rId25" Type="http://schemas.openxmlformats.org/officeDocument/2006/relationships/customXml" Target="../ink/ink1004.xml"/><Relationship Id="rId46" Type="http://schemas.openxmlformats.org/officeDocument/2006/relationships/image" Target="../media/image1042.png"/><Relationship Id="rId67" Type="http://schemas.openxmlformats.org/officeDocument/2006/relationships/customXml" Target="../ink/ink1025.xml"/><Relationship Id="rId116" Type="http://schemas.openxmlformats.org/officeDocument/2006/relationships/customXml" Target="../ink/ink1050.xml"/><Relationship Id="rId137" Type="http://schemas.openxmlformats.org/officeDocument/2006/relationships/image" Target="../media/image1086.png"/><Relationship Id="rId158" Type="http://schemas.openxmlformats.org/officeDocument/2006/relationships/customXml" Target="../ink/ink1071.xml"/><Relationship Id="rId20" Type="http://schemas.openxmlformats.org/officeDocument/2006/relationships/image" Target="../media/image1029.png"/><Relationship Id="rId41" Type="http://schemas.openxmlformats.org/officeDocument/2006/relationships/customXml" Target="../ink/ink1012.xml"/><Relationship Id="rId62" Type="http://schemas.openxmlformats.org/officeDocument/2006/relationships/image" Target="../media/image1049.png"/><Relationship Id="rId83" Type="http://schemas.openxmlformats.org/officeDocument/2006/relationships/customXml" Target="../ink/ink1033.xml"/><Relationship Id="rId88" Type="http://schemas.openxmlformats.org/officeDocument/2006/relationships/image" Target="../media/image1062.png"/><Relationship Id="rId111" Type="http://schemas.openxmlformats.org/officeDocument/2006/relationships/image" Target="../media/image1073.png"/><Relationship Id="rId132" Type="http://schemas.openxmlformats.org/officeDocument/2006/relationships/customXml" Target="../ink/ink1058.xml"/><Relationship Id="rId153" Type="http://schemas.openxmlformats.org/officeDocument/2006/relationships/image" Target="../media/image1094.png"/><Relationship Id="rId174" Type="http://schemas.openxmlformats.org/officeDocument/2006/relationships/customXml" Target="../ink/ink1079.xml"/><Relationship Id="rId179" Type="http://schemas.openxmlformats.org/officeDocument/2006/relationships/image" Target="../media/image1107.png"/><Relationship Id="rId195" Type="http://schemas.openxmlformats.org/officeDocument/2006/relationships/image" Target="../media/image1115.png"/><Relationship Id="rId209" Type="http://schemas.openxmlformats.org/officeDocument/2006/relationships/image" Target="../media/image1122.png"/><Relationship Id="rId190" Type="http://schemas.openxmlformats.org/officeDocument/2006/relationships/customXml" Target="../ink/ink1087.xml"/><Relationship Id="rId204" Type="http://schemas.openxmlformats.org/officeDocument/2006/relationships/customXml" Target="../ink/ink1094.xml"/><Relationship Id="rId220" Type="http://schemas.openxmlformats.org/officeDocument/2006/relationships/customXml" Target="../ink/ink1102.xml"/><Relationship Id="rId225" Type="http://schemas.openxmlformats.org/officeDocument/2006/relationships/image" Target="../media/image1130.png"/><Relationship Id="rId241" Type="http://schemas.openxmlformats.org/officeDocument/2006/relationships/image" Target="../media/image1138.png"/><Relationship Id="rId246" Type="http://schemas.openxmlformats.org/officeDocument/2006/relationships/customXml" Target="../ink/ink1115.xml"/><Relationship Id="rId15" Type="http://schemas.openxmlformats.org/officeDocument/2006/relationships/customXml" Target="../ink/ink999.xml"/><Relationship Id="rId36" Type="http://schemas.openxmlformats.org/officeDocument/2006/relationships/image" Target="../media/image1037.png"/><Relationship Id="rId57" Type="http://schemas.openxmlformats.org/officeDocument/2006/relationships/customXml" Target="../ink/ink1020.xml"/><Relationship Id="rId106" Type="http://schemas.openxmlformats.org/officeDocument/2006/relationships/customXml" Target="../ink/ink1045.xml"/><Relationship Id="rId127" Type="http://schemas.openxmlformats.org/officeDocument/2006/relationships/image" Target="../media/image1081.png"/><Relationship Id="rId262" Type="http://schemas.openxmlformats.org/officeDocument/2006/relationships/image" Target="../media/image1148.png"/><Relationship Id="rId10" Type="http://schemas.openxmlformats.org/officeDocument/2006/relationships/image" Target="../media/image1024.png"/><Relationship Id="rId31" Type="http://schemas.openxmlformats.org/officeDocument/2006/relationships/customXml" Target="../ink/ink1007.xml"/><Relationship Id="rId52" Type="http://schemas.openxmlformats.org/officeDocument/2006/relationships/image" Target="../media/image1044.png"/><Relationship Id="rId73" Type="http://schemas.openxmlformats.org/officeDocument/2006/relationships/customXml" Target="../ink/ink1028.xml"/><Relationship Id="rId78" Type="http://schemas.openxmlformats.org/officeDocument/2006/relationships/image" Target="../media/image1057.png"/><Relationship Id="rId94" Type="http://schemas.openxmlformats.org/officeDocument/2006/relationships/image" Target="../media/image1065.png"/><Relationship Id="rId99" Type="http://schemas.openxmlformats.org/officeDocument/2006/relationships/customXml" Target="../ink/ink1041.xml"/><Relationship Id="rId101" Type="http://schemas.openxmlformats.org/officeDocument/2006/relationships/image" Target="../media/image1068.png"/><Relationship Id="rId122" Type="http://schemas.openxmlformats.org/officeDocument/2006/relationships/customXml" Target="../ink/ink1053.xml"/><Relationship Id="rId143" Type="http://schemas.openxmlformats.org/officeDocument/2006/relationships/image" Target="../media/image1089.png"/><Relationship Id="rId148" Type="http://schemas.openxmlformats.org/officeDocument/2006/relationships/customXml" Target="../ink/ink1066.xml"/><Relationship Id="rId164" Type="http://schemas.openxmlformats.org/officeDocument/2006/relationships/customXml" Target="../ink/ink1074.xml"/><Relationship Id="rId169" Type="http://schemas.openxmlformats.org/officeDocument/2006/relationships/image" Target="../media/image1102.png"/><Relationship Id="rId185" Type="http://schemas.openxmlformats.org/officeDocument/2006/relationships/image" Target="../media/image1110.png"/><Relationship Id="rId4" Type="http://schemas.openxmlformats.org/officeDocument/2006/relationships/image" Target="../media/image1021.png"/><Relationship Id="rId9" Type="http://schemas.openxmlformats.org/officeDocument/2006/relationships/customXml" Target="../ink/ink996.xml"/><Relationship Id="rId180" Type="http://schemas.openxmlformats.org/officeDocument/2006/relationships/customXml" Target="../ink/ink1082.xml"/><Relationship Id="rId210" Type="http://schemas.openxmlformats.org/officeDocument/2006/relationships/customXml" Target="../ink/ink1097.xml"/><Relationship Id="rId215" Type="http://schemas.openxmlformats.org/officeDocument/2006/relationships/image" Target="../media/image1125.png"/><Relationship Id="rId236" Type="http://schemas.openxmlformats.org/officeDocument/2006/relationships/customXml" Target="../ink/ink1110.xml"/><Relationship Id="rId257" Type="http://schemas.openxmlformats.org/officeDocument/2006/relationships/customXml" Target="../ink/ink1121.xml"/><Relationship Id="rId26" Type="http://schemas.openxmlformats.org/officeDocument/2006/relationships/image" Target="../media/image1032.png"/><Relationship Id="rId231" Type="http://schemas.openxmlformats.org/officeDocument/2006/relationships/image" Target="../media/image1133.png"/><Relationship Id="rId252" Type="http://schemas.openxmlformats.org/officeDocument/2006/relationships/customXml" Target="../ink/ink1118.xml"/><Relationship Id="rId47" Type="http://schemas.openxmlformats.org/officeDocument/2006/relationships/customXml" Target="../ink/ink1015.xml"/><Relationship Id="rId68" Type="http://schemas.openxmlformats.org/officeDocument/2006/relationships/image" Target="../media/image1052.png"/><Relationship Id="rId89" Type="http://schemas.openxmlformats.org/officeDocument/2006/relationships/customXml" Target="../ink/ink1036.xml"/><Relationship Id="rId112" Type="http://schemas.openxmlformats.org/officeDocument/2006/relationships/customXml" Target="../ink/ink1048.xml"/><Relationship Id="rId133" Type="http://schemas.openxmlformats.org/officeDocument/2006/relationships/image" Target="../media/image1084.png"/><Relationship Id="rId154" Type="http://schemas.openxmlformats.org/officeDocument/2006/relationships/customXml" Target="../ink/ink1069.xml"/><Relationship Id="rId175" Type="http://schemas.openxmlformats.org/officeDocument/2006/relationships/image" Target="../media/image1105.png"/><Relationship Id="rId196" Type="http://schemas.openxmlformats.org/officeDocument/2006/relationships/customXml" Target="../ink/ink1090.xml"/><Relationship Id="rId200" Type="http://schemas.openxmlformats.org/officeDocument/2006/relationships/customXml" Target="../ink/ink1092.xml"/><Relationship Id="rId16" Type="http://schemas.openxmlformats.org/officeDocument/2006/relationships/image" Target="../media/image1027.png"/><Relationship Id="rId221" Type="http://schemas.openxmlformats.org/officeDocument/2006/relationships/image" Target="../media/image1128.png"/><Relationship Id="rId242" Type="http://schemas.openxmlformats.org/officeDocument/2006/relationships/customXml" Target="../ink/ink1113.xml"/><Relationship Id="rId263" Type="http://schemas.openxmlformats.org/officeDocument/2006/relationships/customXml" Target="../ink/ink1124.xml"/><Relationship Id="rId37" Type="http://schemas.openxmlformats.org/officeDocument/2006/relationships/customXml" Target="../ink/ink1010.xml"/><Relationship Id="rId58" Type="http://schemas.openxmlformats.org/officeDocument/2006/relationships/image" Target="../media/image1047.png"/><Relationship Id="rId79" Type="http://schemas.openxmlformats.org/officeDocument/2006/relationships/customXml" Target="../ink/ink1031.xml"/><Relationship Id="rId102" Type="http://schemas.openxmlformats.org/officeDocument/2006/relationships/customXml" Target="../ink/ink1043.xml"/><Relationship Id="rId123" Type="http://schemas.openxmlformats.org/officeDocument/2006/relationships/image" Target="../media/image1079.png"/><Relationship Id="rId144" Type="http://schemas.openxmlformats.org/officeDocument/2006/relationships/customXml" Target="../ink/ink1064.xml"/><Relationship Id="rId90" Type="http://schemas.openxmlformats.org/officeDocument/2006/relationships/image" Target="../media/image1063.png"/><Relationship Id="rId165" Type="http://schemas.openxmlformats.org/officeDocument/2006/relationships/image" Target="../media/image1100.png"/><Relationship Id="rId186" Type="http://schemas.openxmlformats.org/officeDocument/2006/relationships/customXml" Target="../ink/ink1085.xml"/><Relationship Id="rId211" Type="http://schemas.openxmlformats.org/officeDocument/2006/relationships/image" Target="../media/image1123.png"/><Relationship Id="rId232" Type="http://schemas.openxmlformats.org/officeDocument/2006/relationships/customXml" Target="../ink/ink1108.xml"/><Relationship Id="rId253" Type="http://schemas.openxmlformats.org/officeDocument/2006/relationships/image" Target="../media/image1144.png"/><Relationship Id="rId27" Type="http://schemas.openxmlformats.org/officeDocument/2006/relationships/customXml" Target="../ink/ink1005.xml"/><Relationship Id="rId48" Type="http://schemas.openxmlformats.org/officeDocument/2006/relationships/image" Target="../media/image470.png"/><Relationship Id="rId69" Type="http://schemas.openxmlformats.org/officeDocument/2006/relationships/customXml" Target="../ink/ink1026.xml"/><Relationship Id="rId113" Type="http://schemas.openxmlformats.org/officeDocument/2006/relationships/image" Target="../media/image1074.png"/><Relationship Id="rId134" Type="http://schemas.openxmlformats.org/officeDocument/2006/relationships/customXml" Target="../ink/ink1059.xml"/><Relationship Id="rId80" Type="http://schemas.openxmlformats.org/officeDocument/2006/relationships/image" Target="../media/image1058.png"/><Relationship Id="rId155" Type="http://schemas.openxmlformats.org/officeDocument/2006/relationships/image" Target="../media/image1095.png"/><Relationship Id="rId176" Type="http://schemas.openxmlformats.org/officeDocument/2006/relationships/customXml" Target="../ink/ink1080.xml"/><Relationship Id="rId197" Type="http://schemas.openxmlformats.org/officeDocument/2006/relationships/image" Target="../media/image1116.png"/><Relationship Id="rId201" Type="http://schemas.openxmlformats.org/officeDocument/2006/relationships/image" Target="../media/image1118.png"/><Relationship Id="rId222" Type="http://schemas.openxmlformats.org/officeDocument/2006/relationships/customXml" Target="../ink/ink1103.xml"/><Relationship Id="rId243" Type="http://schemas.openxmlformats.org/officeDocument/2006/relationships/image" Target="../media/image1139.png"/><Relationship Id="rId264" Type="http://schemas.openxmlformats.org/officeDocument/2006/relationships/image" Target="../media/image1149.png"/><Relationship Id="rId17" Type="http://schemas.openxmlformats.org/officeDocument/2006/relationships/customXml" Target="../ink/ink1000.xml"/><Relationship Id="rId38" Type="http://schemas.openxmlformats.org/officeDocument/2006/relationships/image" Target="../media/image1038.png"/><Relationship Id="rId59" Type="http://schemas.openxmlformats.org/officeDocument/2006/relationships/customXml" Target="../ink/ink1021.xml"/><Relationship Id="rId103" Type="http://schemas.openxmlformats.org/officeDocument/2006/relationships/image" Target="../media/image1069.png"/><Relationship Id="rId124" Type="http://schemas.openxmlformats.org/officeDocument/2006/relationships/customXml" Target="../ink/ink1054.xml"/><Relationship Id="rId70" Type="http://schemas.openxmlformats.org/officeDocument/2006/relationships/image" Target="../media/image1053.png"/><Relationship Id="rId91" Type="http://schemas.openxmlformats.org/officeDocument/2006/relationships/customXml" Target="../ink/ink1037.xml"/><Relationship Id="rId145" Type="http://schemas.openxmlformats.org/officeDocument/2006/relationships/image" Target="../media/image1090.png"/><Relationship Id="rId166" Type="http://schemas.openxmlformats.org/officeDocument/2006/relationships/customXml" Target="../ink/ink1075.xml"/><Relationship Id="rId187" Type="http://schemas.openxmlformats.org/officeDocument/2006/relationships/image" Target="../media/image11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82.xml"/><Relationship Id="rId21" Type="http://schemas.openxmlformats.org/officeDocument/2006/relationships/customXml" Target="../ink/ink1134.xml"/><Relationship Id="rId42" Type="http://schemas.openxmlformats.org/officeDocument/2006/relationships/image" Target="../media/image1170.png"/><Relationship Id="rId63" Type="http://schemas.openxmlformats.org/officeDocument/2006/relationships/customXml" Target="../ink/ink1155.xml"/><Relationship Id="rId84" Type="http://schemas.openxmlformats.org/officeDocument/2006/relationships/image" Target="../media/image1191.png"/><Relationship Id="rId138" Type="http://schemas.openxmlformats.org/officeDocument/2006/relationships/image" Target="../media/image1217.png"/><Relationship Id="rId159" Type="http://schemas.openxmlformats.org/officeDocument/2006/relationships/customXml" Target="../ink/ink1203.xml"/><Relationship Id="rId170" Type="http://schemas.openxmlformats.org/officeDocument/2006/relationships/image" Target="../media/image1233.png"/><Relationship Id="rId191" Type="http://schemas.openxmlformats.org/officeDocument/2006/relationships/customXml" Target="../ink/ink1219.xml"/><Relationship Id="rId205" Type="http://schemas.openxmlformats.org/officeDocument/2006/relationships/customXml" Target="../ink/ink1226.xml"/><Relationship Id="rId226" Type="http://schemas.openxmlformats.org/officeDocument/2006/relationships/image" Target="../media/image1261.png"/><Relationship Id="rId247" Type="http://schemas.openxmlformats.org/officeDocument/2006/relationships/customXml" Target="../ink/ink1247.xml"/><Relationship Id="rId107" Type="http://schemas.openxmlformats.org/officeDocument/2006/relationships/customXml" Target="../ink/ink1177.xml"/><Relationship Id="rId11" Type="http://schemas.openxmlformats.org/officeDocument/2006/relationships/customXml" Target="../ink/ink1129.xml"/><Relationship Id="rId32" Type="http://schemas.openxmlformats.org/officeDocument/2006/relationships/image" Target="../media/image1165.png"/><Relationship Id="rId53" Type="http://schemas.openxmlformats.org/officeDocument/2006/relationships/customXml" Target="../ink/ink1150.xml"/><Relationship Id="rId74" Type="http://schemas.openxmlformats.org/officeDocument/2006/relationships/image" Target="../media/image1186.png"/><Relationship Id="rId128" Type="http://schemas.openxmlformats.org/officeDocument/2006/relationships/image" Target="../media/image1212.png"/><Relationship Id="rId149" Type="http://schemas.openxmlformats.org/officeDocument/2006/relationships/customXml" Target="../ink/ink1198.xml"/><Relationship Id="rId5" Type="http://schemas.openxmlformats.org/officeDocument/2006/relationships/customXml" Target="../ink/ink1126.xml"/><Relationship Id="rId95" Type="http://schemas.openxmlformats.org/officeDocument/2006/relationships/customXml" Target="../ink/ink1171.xml"/><Relationship Id="rId160" Type="http://schemas.openxmlformats.org/officeDocument/2006/relationships/image" Target="../media/image1228.png"/><Relationship Id="rId181" Type="http://schemas.openxmlformats.org/officeDocument/2006/relationships/customXml" Target="../ink/ink1214.xml"/><Relationship Id="rId216" Type="http://schemas.openxmlformats.org/officeDocument/2006/relationships/image" Target="../media/image1256.png"/><Relationship Id="rId237" Type="http://schemas.openxmlformats.org/officeDocument/2006/relationships/customXml" Target="../ink/ink1242.xml"/><Relationship Id="rId258" Type="http://schemas.openxmlformats.org/officeDocument/2006/relationships/image" Target="../media/image1277.png"/><Relationship Id="rId22" Type="http://schemas.openxmlformats.org/officeDocument/2006/relationships/image" Target="../media/image1160.png"/><Relationship Id="rId43" Type="http://schemas.openxmlformats.org/officeDocument/2006/relationships/customXml" Target="../ink/ink1145.xml"/><Relationship Id="rId64" Type="http://schemas.openxmlformats.org/officeDocument/2006/relationships/image" Target="../media/image1181.png"/><Relationship Id="rId118" Type="http://schemas.openxmlformats.org/officeDocument/2006/relationships/image" Target="../media/image1207.png"/><Relationship Id="rId139" Type="http://schemas.openxmlformats.org/officeDocument/2006/relationships/customXml" Target="../ink/ink1193.xml"/><Relationship Id="rId85" Type="http://schemas.openxmlformats.org/officeDocument/2006/relationships/customXml" Target="../ink/ink1166.xml"/><Relationship Id="rId150" Type="http://schemas.openxmlformats.org/officeDocument/2006/relationships/image" Target="../media/image1223.png"/><Relationship Id="rId171" Type="http://schemas.openxmlformats.org/officeDocument/2006/relationships/customXml" Target="../ink/ink1209.xml"/><Relationship Id="rId192" Type="http://schemas.openxmlformats.org/officeDocument/2006/relationships/image" Target="../media/image1244.png"/><Relationship Id="rId206" Type="http://schemas.openxmlformats.org/officeDocument/2006/relationships/image" Target="../media/image1251.png"/><Relationship Id="rId227" Type="http://schemas.openxmlformats.org/officeDocument/2006/relationships/customXml" Target="../ink/ink1237.xml"/><Relationship Id="rId248" Type="http://schemas.openxmlformats.org/officeDocument/2006/relationships/image" Target="../media/image1272.png"/><Relationship Id="rId12" Type="http://schemas.openxmlformats.org/officeDocument/2006/relationships/image" Target="../media/image1155.png"/><Relationship Id="rId33" Type="http://schemas.openxmlformats.org/officeDocument/2006/relationships/customXml" Target="../ink/ink1140.xml"/><Relationship Id="rId108" Type="http://schemas.openxmlformats.org/officeDocument/2006/relationships/image" Target="../media/image1202.png"/><Relationship Id="rId129" Type="http://schemas.openxmlformats.org/officeDocument/2006/relationships/customXml" Target="../ink/ink1188.xml"/><Relationship Id="rId54" Type="http://schemas.openxmlformats.org/officeDocument/2006/relationships/image" Target="../media/image1176.png"/><Relationship Id="rId75" Type="http://schemas.openxmlformats.org/officeDocument/2006/relationships/customXml" Target="../ink/ink1161.xml"/><Relationship Id="rId96" Type="http://schemas.openxmlformats.org/officeDocument/2006/relationships/image" Target="../media/image1196.png"/><Relationship Id="rId140" Type="http://schemas.openxmlformats.org/officeDocument/2006/relationships/image" Target="../media/image1218.png"/><Relationship Id="rId161" Type="http://schemas.openxmlformats.org/officeDocument/2006/relationships/customXml" Target="../ink/ink1204.xml"/><Relationship Id="rId182" Type="http://schemas.openxmlformats.org/officeDocument/2006/relationships/image" Target="../media/image1239.png"/><Relationship Id="rId217" Type="http://schemas.openxmlformats.org/officeDocument/2006/relationships/customXml" Target="../ink/ink12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2.png"/><Relationship Id="rId212" Type="http://schemas.openxmlformats.org/officeDocument/2006/relationships/image" Target="../media/image1254.png"/><Relationship Id="rId233" Type="http://schemas.openxmlformats.org/officeDocument/2006/relationships/customXml" Target="../ink/ink1240.xml"/><Relationship Id="rId238" Type="http://schemas.openxmlformats.org/officeDocument/2006/relationships/image" Target="../media/image1267.png"/><Relationship Id="rId254" Type="http://schemas.openxmlformats.org/officeDocument/2006/relationships/image" Target="../media/image1275.png"/><Relationship Id="rId259" Type="http://schemas.openxmlformats.org/officeDocument/2006/relationships/customXml" Target="../ink/ink1253.xml"/><Relationship Id="rId23" Type="http://schemas.openxmlformats.org/officeDocument/2006/relationships/customXml" Target="../ink/ink1135.xml"/><Relationship Id="rId28" Type="http://schemas.openxmlformats.org/officeDocument/2006/relationships/image" Target="../media/image1163.png"/><Relationship Id="rId49" Type="http://schemas.openxmlformats.org/officeDocument/2006/relationships/customXml" Target="../ink/ink1148.xml"/><Relationship Id="rId114" Type="http://schemas.openxmlformats.org/officeDocument/2006/relationships/image" Target="../media/image1205.png"/><Relationship Id="rId119" Type="http://schemas.openxmlformats.org/officeDocument/2006/relationships/customXml" Target="../ink/ink1183.xml"/><Relationship Id="rId44" Type="http://schemas.openxmlformats.org/officeDocument/2006/relationships/image" Target="../media/image1171.png"/><Relationship Id="rId60" Type="http://schemas.openxmlformats.org/officeDocument/2006/relationships/image" Target="../media/image1179.png"/><Relationship Id="rId65" Type="http://schemas.openxmlformats.org/officeDocument/2006/relationships/customXml" Target="../ink/ink1156.xml"/><Relationship Id="rId81" Type="http://schemas.openxmlformats.org/officeDocument/2006/relationships/customXml" Target="../ink/ink1164.xml"/><Relationship Id="rId86" Type="http://schemas.openxmlformats.org/officeDocument/2006/relationships/image" Target="../media/image1192.png"/><Relationship Id="rId130" Type="http://schemas.openxmlformats.org/officeDocument/2006/relationships/image" Target="../media/image1213.png"/><Relationship Id="rId135" Type="http://schemas.openxmlformats.org/officeDocument/2006/relationships/customXml" Target="../ink/ink1191.xml"/><Relationship Id="rId151" Type="http://schemas.openxmlformats.org/officeDocument/2006/relationships/customXml" Target="../ink/ink1199.xml"/><Relationship Id="rId156" Type="http://schemas.openxmlformats.org/officeDocument/2006/relationships/image" Target="../media/image1226.png"/><Relationship Id="rId177" Type="http://schemas.openxmlformats.org/officeDocument/2006/relationships/customXml" Target="../ink/ink1212.xml"/><Relationship Id="rId198" Type="http://schemas.openxmlformats.org/officeDocument/2006/relationships/image" Target="../media/image1247.png"/><Relationship Id="rId172" Type="http://schemas.openxmlformats.org/officeDocument/2006/relationships/image" Target="../media/image1234.png"/><Relationship Id="rId193" Type="http://schemas.openxmlformats.org/officeDocument/2006/relationships/customXml" Target="../ink/ink1220.xml"/><Relationship Id="rId202" Type="http://schemas.openxmlformats.org/officeDocument/2006/relationships/image" Target="../media/image1249.png"/><Relationship Id="rId207" Type="http://schemas.openxmlformats.org/officeDocument/2006/relationships/customXml" Target="../ink/ink1227.xml"/><Relationship Id="rId223" Type="http://schemas.openxmlformats.org/officeDocument/2006/relationships/customXml" Target="../ink/ink1235.xml"/><Relationship Id="rId228" Type="http://schemas.openxmlformats.org/officeDocument/2006/relationships/image" Target="../media/image1262.png"/><Relationship Id="rId244" Type="http://schemas.openxmlformats.org/officeDocument/2006/relationships/image" Target="../media/image1270.png"/><Relationship Id="rId249" Type="http://schemas.openxmlformats.org/officeDocument/2006/relationships/customXml" Target="../ink/ink1248.xml"/><Relationship Id="rId13" Type="http://schemas.openxmlformats.org/officeDocument/2006/relationships/customXml" Target="../ink/ink1130.xml"/><Relationship Id="rId18" Type="http://schemas.openxmlformats.org/officeDocument/2006/relationships/image" Target="../media/image1158.png"/><Relationship Id="rId39" Type="http://schemas.openxmlformats.org/officeDocument/2006/relationships/customXml" Target="../ink/ink1143.xml"/><Relationship Id="rId109" Type="http://schemas.openxmlformats.org/officeDocument/2006/relationships/customXml" Target="../ink/ink1178.xml"/><Relationship Id="rId260" Type="http://schemas.openxmlformats.org/officeDocument/2006/relationships/image" Target="../media/image1278.png"/><Relationship Id="rId34" Type="http://schemas.openxmlformats.org/officeDocument/2006/relationships/image" Target="../media/image1166.png"/><Relationship Id="rId50" Type="http://schemas.openxmlformats.org/officeDocument/2006/relationships/image" Target="../media/image1174.png"/><Relationship Id="rId55" Type="http://schemas.openxmlformats.org/officeDocument/2006/relationships/customXml" Target="../ink/ink1151.xml"/><Relationship Id="rId76" Type="http://schemas.openxmlformats.org/officeDocument/2006/relationships/image" Target="../media/image1187.png"/><Relationship Id="rId97" Type="http://schemas.openxmlformats.org/officeDocument/2006/relationships/customXml" Target="../ink/ink1172.xml"/><Relationship Id="rId104" Type="http://schemas.openxmlformats.org/officeDocument/2006/relationships/image" Target="../media/image1200.png"/><Relationship Id="rId120" Type="http://schemas.openxmlformats.org/officeDocument/2006/relationships/image" Target="../media/image1208.png"/><Relationship Id="rId125" Type="http://schemas.openxmlformats.org/officeDocument/2006/relationships/customXml" Target="../ink/ink1186.xml"/><Relationship Id="rId141" Type="http://schemas.openxmlformats.org/officeDocument/2006/relationships/customXml" Target="../ink/ink1194.xml"/><Relationship Id="rId146" Type="http://schemas.openxmlformats.org/officeDocument/2006/relationships/image" Target="../media/image1221.png"/><Relationship Id="rId167" Type="http://schemas.openxmlformats.org/officeDocument/2006/relationships/customXml" Target="../ink/ink1207.xml"/><Relationship Id="rId188" Type="http://schemas.openxmlformats.org/officeDocument/2006/relationships/image" Target="../media/image1242.png"/><Relationship Id="rId7" Type="http://schemas.openxmlformats.org/officeDocument/2006/relationships/customXml" Target="../ink/ink1127.xml"/><Relationship Id="rId71" Type="http://schemas.openxmlformats.org/officeDocument/2006/relationships/customXml" Target="../ink/ink1159.xml"/><Relationship Id="rId92" Type="http://schemas.openxmlformats.org/officeDocument/2006/relationships/image" Target="../media/image470.png"/><Relationship Id="rId162" Type="http://schemas.openxmlformats.org/officeDocument/2006/relationships/image" Target="../media/image1229.png"/><Relationship Id="rId183" Type="http://schemas.openxmlformats.org/officeDocument/2006/relationships/customXml" Target="../ink/ink1215.xml"/><Relationship Id="rId213" Type="http://schemas.openxmlformats.org/officeDocument/2006/relationships/customXml" Target="../ink/ink1230.xml"/><Relationship Id="rId218" Type="http://schemas.openxmlformats.org/officeDocument/2006/relationships/image" Target="../media/image1257.png"/><Relationship Id="rId234" Type="http://schemas.openxmlformats.org/officeDocument/2006/relationships/image" Target="../media/image1265.png"/><Relationship Id="rId239" Type="http://schemas.openxmlformats.org/officeDocument/2006/relationships/customXml" Target="../ink/ink1243.xml"/><Relationship Id="rId2" Type="http://schemas.openxmlformats.org/officeDocument/2006/relationships/image" Target="../media/image1150.png"/><Relationship Id="rId29" Type="http://schemas.openxmlformats.org/officeDocument/2006/relationships/customXml" Target="../ink/ink1138.xml"/><Relationship Id="rId250" Type="http://schemas.openxmlformats.org/officeDocument/2006/relationships/image" Target="../media/image1273.png"/><Relationship Id="rId255" Type="http://schemas.openxmlformats.org/officeDocument/2006/relationships/customXml" Target="../ink/ink1251.xml"/><Relationship Id="rId24" Type="http://schemas.openxmlformats.org/officeDocument/2006/relationships/image" Target="../media/image1161.png"/><Relationship Id="rId40" Type="http://schemas.openxmlformats.org/officeDocument/2006/relationships/image" Target="../media/image1169.png"/><Relationship Id="rId45" Type="http://schemas.openxmlformats.org/officeDocument/2006/relationships/customXml" Target="../ink/ink1146.xml"/><Relationship Id="rId66" Type="http://schemas.openxmlformats.org/officeDocument/2006/relationships/image" Target="../media/image1182.png"/><Relationship Id="rId87" Type="http://schemas.openxmlformats.org/officeDocument/2006/relationships/customXml" Target="../ink/ink1167.xml"/><Relationship Id="rId110" Type="http://schemas.openxmlformats.org/officeDocument/2006/relationships/image" Target="../media/image1203.png"/><Relationship Id="rId115" Type="http://schemas.openxmlformats.org/officeDocument/2006/relationships/customXml" Target="../ink/ink1181.xml"/><Relationship Id="rId131" Type="http://schemas.openxmlformats.org/officeDocument/2006/relationships/customXml" Target="../ink/ink1189.xml"/><Relationship Id="rId136" Type="http://schemas.openxmlformats.org/officeDocument/2006/relationships/image" Target="../media/image1216.png"/><Relationship Id="rId157" Type="http://schemas.openxmlformats.org/officeDocument/2006/relationships/customXml" Target="../ink/ink1202.xml"/><Relationship Id="rId178" Type="http://schemas.openxmlformats.org/officeDocument/2006/relationships/image" Target="../media/image1237.png"/><Relationship Id="rId61" Type="http://schemas.openxmlformats.org/officeDocument/2006/relationships/customXml" Target="../ink/ink1154.xml"/><Relationship Id="rId82" Type="http://schemas.openxmlformats.org/officeDocument/2006/relationships/image" Target="../media/image1190.png"/><Relationship Id="rId152" Type="http://schemas.openxmlformats.org/officeDocument/2006/relationships/image" Target="../media/image1224.png"/><Relationship Id="rId173" Type="http://schemas.openxmlformats.org/officeDocument/2006/relationships/customXml" Target="../ink/ink1210.xml"/><Relationship Id="rId194" Type="http://schemas.openxmlformats.org/officeDocument/2006/relationships/image" Target="../media/image1245.png"/><Relationship Id="rId199" Type="http://schemas.openxmlformats.org/officeDocument/2006/relationships/customXml" Target="../ink/ink1223.xml"/><Relationship Id="rId203" Type="http://schemas.openxmlformats.org/officeDocument/2006/relationships/customXml" Target="../ink/ink1225.xml"/><Relationship Id="rId208" Type="http://schemas.openxmlformats.org/officeDocument/2006/relationships/image" Target="../media/image1252.png"/><Relationship Id="rId229" Type="http://schemas.openxmlformats.org/officeDocument/2006/relationships/customXml" Target="../ink/ink1238.xml"/><Relationship Id="rId19" Type="http://schemas.openxmlformats.org/officeDocument/2006/relationships/customXml" Target="../ink/ink1133.xml"/><Relationship Id="rId224" Type="http://schemas.openxmlformats.org/officeDocument/2006/relationships/image" Target="../media/image1260.png"/><Relationship Id="rId240" Type="http://schemas.openxmlformats.org/officeDocument/2006/relationships/image" Target="../media/image1268.png"/><Relationship Id="rId245" Type="http://schemas.openxmlformats.org/officeDocument/2006/relationships/customXml" Target="../ink/ink1246.xml"/><Relationship Id="rId261" Type="http://schemas.openxmlformats.org/officeDocument/2006/relationships/customXml" Target="../ink/ink1254.xml"/><Relationship Id="rId14" Type="http://schemas.openxmlformats.org/officeDocument/2006/relationships/image" Target="../media/image1156.png"/><Relationship Id="rId30" Type="http://schemas.openxmlformats.org/officeDocument/2006/relationships/image" Target="../media/image1164.png"/><Relationship Id="rId35" Type="http://schemas.openxmlformats.org/officeDocument/2006/relationships/customXml" Target="../ink/ink1141.xml"/><Relationship Id="rId56" Type="http://schemas.openxmlformats.org/officeDocument/2006/relationships/image" Target="../media/image1177.png"/><Relationship Id="rId77" Type="http://schemas.openxmlformats.org/officeDocument/2006/relationships/customXml" Target="../ink/ink1162.xml"/><Relationship Id="rId100" Type="http://schemas.openxmlformats.org/officeDocument/2006/relationships/image" Target="../media/image1198.png"/><Relationship Id="rId105" Type="http://schemas.openxmlformats.org/officeDocument/2006/relationships/customXml" Target="../ink/ink1176.xml"/><Relationship Id="rId126" Type="http://schemas.openxmlformats.org/officeDocument/2006/relationships/image" Target="../media/image1211.png"/><Relationship Id="rId147" Type="http://schemas.openxmlformats.org/officeDocument/2006/relationships/customXml" Target="../ink/ink1197.xml"/><Relationship Id="rId168" Type="http://schemas.openxmlformats.org/officeDocument/2006/relationships/image" Target="../media/image1232.png"/><Relationship Id="rId8" Type="http://schemas.openxmlformats.org/officeDocument/2006/relationships/image" Target="../media/image1153.png"/><Relationship Id="rId51" Type="http://schemas.openxmlformats.org/officeDocument/2006/relationships/customXml" Target="../ink/ink1149.xml"/><Relationship Id="rId72" Type="http://schemas.openxmlformats.org/officeDocument/2006/relationships/image" Target="../media/image1185.png"/><Relationship Id="rId93" Type="http://schemas.openxmlformats.org/officeDocument/2006/relationships/customXml" Target="../ink/ink1170.xml"/><Relationship Id="rId98" Type="http://schemas.openxmlformats.org/officeDocument/2006/relationships/image" Target="../media/image1197.png"/><Relationship Id="rId121" Type="http://schemas.openxmlformats.org/officeDocument/2006/relationships/customXml" Target="../ink/ink1184.xml"/><Relationship Id="rId142" Type="http://schemas.openxmlformats.org/officeDocument/2006/relationships/image" Target="../media/image1219.png"/><Relationship Id="rId163" Type="http://schemas.openxmlformats.org/officeDocument/2006/relationships/customXml" Target="../ink/ink1205.xml"/><Relationship Id="rId184" Type="http://schemas.openxmlformats.org/officeDocument/2006/relationships/image" Target="../media/image1240.png"/><Relationship Id="rId189" Type="http://schemas.openxmlformats.org/officeDocument/2006/relationships/customXml" Target="../ink/ink1218.xml"/><Relationship Id="rId219" Type="http://schemas.openxmlformats.org/officeDocument/2006/relationships/customXml" Target="../ink/ink1233.xml"/><Relationship Id="rId3" Type="http://schemas.openxmlformats.org/officeDocument/2006/relationships/customXml" Target="../ink/ink1125.xml"/><Relationship Id="rId214" Type="http://schemas.openxmlformats.org/officeDocument/2006/relationships/image" Target="../media/image1255.png"/><Relationship Id="rId230" Type="http://schemas.openxmlformats.org/officeDocument/2006/relationships/image" Target="../media/image1263.png"/><Relationship Id="rId235" Type="http://schemas.openxmlformats.org/officeDocument/2006/relationships/customXml" Target="../ink/ink1241.xml"/><Relationship Id="rId251" Type="http://schemas.openxmlformats.org/officeDocument/2006/relationships/customXml" Target="../ink/ink1249.xml"/><Relationship Id="rId256" Type="http://schemas.openxmlformats.org/officeDocument/2006/relationships/image" Target="../media/image1276.png"/><Relationship Id="rId25" Type="http://schemas.openxmlformats.org/officeDocument/2006/relationships/customXml" Target="../ink/ink1136.xml"/><Relationship Id="rId46" Type="http://schemas.openxmlformats.org/officeDocument/2006/relationships/image" Target="../media/image1172.png"/><Relationship Id="rId67" Type="http://schemas.openxmlformats.org/officeDocument/2006/relationships/customXml" Target="../ink/ink1157.xml"/><Relationship Id="rId116" Type="http://schemas.openxmlformats.org/officeDocument/2006/relationships/image" Target="../media/image1206.png"/><Relationship Id="rId137" Type="http://schemas.openxmlformats.org/officeDocument/2006/relationships/customXml" Target="../ink/ink1192.xml"/><Relationship Id="rId158" Type="http://schemas.openxmlformats.org/officeDocument/2006/relationships/image" Target="../media/image1227.png"/><Relationship Id="rId20" Type="http://schemas.openxmlformats.org/officeDocument/2006/relationships/image" Target="../media/image1159.png"/><Relationship Id="rId41" Type="http://schemas.openxmlformats.org/officeDocument/2006/relationships/customXml" Target="../ink/ink1144.xml"/><Relationship Id="rId62" Type="http://schemas.openxmlformats.org/officeDocument/2006/relationships/image" Target="../media/image1180.png"/><Relationship Id="rId83" Type="http://schemas.openxmlformats.org/officeDocument/2006/relationships/customXml" Target="../ink/ink1165.xml"/><Relationship Id="rId88" Type="http://schemas.openxmlformats.org/officeDocument/2006/relationships/image" Target="../media/image1193.png"/><Relationship Id="rId111" Type="http://schemas.openxmlformats.org/officeDocument/2006/relationships/customXml" Target="../ink/ink1179.xml"/><Relationship Id="rId132" Type="http://schemas.openxmlformats.org/officeDocument/2006/relationships/image" Target="../media/image1214.png"/><Relationship Id="rId153" Type="http://schemas.openxmlformats.org/officeDocument/2006/relationships/customXml" Target="../ink/ink1200.xml"/><Relationship Id="rId174" Type="http://schemas.openxmlformats.org/officeDocument/2006/relationships/image" Target="../media/image1235.png"/><Relationship Id="rId179" Type="http://schemas.openxmlformats.org/officeDocument/2006/relationships/customXml" Target="../ink/ink1213.xml"/><Relationship Id="rId195" Type="http://schemas.openxmlformats.org/officeDocument/2006/relationships/customXml" Target="../ink/ink1221.xml"/><Relationship Id="rId209" Type="http://schemas.openxmlformats.org/officeDocument/2006/relationships/customXml" Target="../ink/ink1228.xml"/><Relationship Id="rId190" Type="http://schemas.openxmlformats.org/officeDocument/2006/relationships/image" Target="../media/image1243.png"/><Relationship Id="rId204" Type="http://schemas.openxmlformats.org/officeDocument/2006/relationships/image" Target="../media/image1250.png"/><Relationship Id="rId220" Type="http://schemas.openxmlformats.org/officeDocument/2006/relationships/image" Target="../media/image1258.png"/><Relationship Id="rId225" Type="http://schemas.openxmlformats.org/officeDocument/2006/relationships/customXml" Target="../ink/ink1236.xml"/><Relationship Id="rId241" Type="http://schemas.openxmlformats.org/officeDocument/2006/relationships/customXml" Target="../ink/ink1244.xml"/><Relationship Id="rId246" Type="http://schemas.openxmlformats.org/officeDocument/2006/relationships/image" Target="../media/image1271.png"/><Relationship Id="rId15" Type="http://schemas.openxmlformats.org/officeDocument/2006/relationships/customXml" Target="../ink/ink1131.xml"/><Relationship Id="rId36" Type="http://schemas.openxmlformats.org/officeDocument/2006/relationships/image" Target="../media/image1167.png"/><Relationship Id="rId57" Type="http://schemas.openxmlformats.org/officeDocument/2006/relationships/customXml" Target="../ink/ink1152.xml"/><Relationship Id="rId106" Type="http://schemas.openxmlformats.org/officeDocument/2006/relationships/image" Target="../media/image1201.png"/><Relationship Id="rId127" Type="http://schemas.openxmlformats.org/officeDocument/2006/relationships/customXml" Target="../ink/ink1187.xml"/><Relationship Id="rId262" Type="http://schemas.openxmlformats.org/officeDocument/2006/relationships/image" Target="../media/image1279.png"/><Relationship Id="rId10" Type="http://schemas.openxmlformats.org/officeDocument/2006/relationships/image" Target="../media/image1154.png"/><Relationship Id="rId31" Type="http://schemas.openxmlformats.org/officeDocument/2006/relationships/customXml" Target="../ink/ink1139.xml"/><Relationship Id="rId52" Type="http://schemas.openxmlformats.org/officeDocument/2006/relationships/image" Target="../media/image1175.png"/><Relationship Id="rId73" Type="http://schemas.openxmlformats.org/officeDocument/2006/relationships/customXml" Target="../ink/ink1160.xml"/><Relationship Id="rId78" Type="http://schemas.openxmlformats.org/officeDocument/2006/relationships/image" Target="../media/image1188.png"/><Relationship Id="rId94" Type="http://schemas.openxmlformats.org/officeDocument/2006/relationships/image" Target="../media/image1195.png"/><Relationship Id="rId99" Type="http://schemas.openxmlformats.org/officeDocument/2006/relationships/customXml" Target="../ink/ink1173.xml"/><Relationship Id="rId101" Type="http://schemas.openxmlformats.org/officeDocument/2006/relationships/customXml" Target="../ink/ink1174.xml"/><Relationship Id="rId122" Type="http://schemas.openxmlformats.org/officeDocument/2006/relationships/image" Target="../media/image1209.png"/><Relationship Id="rId143" Type="http://schemas.openxmlformats.org/officeDocument/2006/relationships/customXml" Target="../ink/ink1195.xml"/><Relationship Id="rId148" Type="http://schemas.openxmlformats.org/officeDocument/2006/relationships/image" Target="../media/image1222.png"/><Relationship Id="rId164" Type="http://schemas.openxmlformats.org/officeDocument/2006/relationships/image" Target="../media/image1230.png"/><Relationship Id="rId169" Type="http://schemas.openxmlformats.org/officeDocument/2006/relationships/customXml" Target="../ink/ink1208.xml"/><Relationship Id="rId185" Type="http://schemas.openxmlformats.org/officeDocument/2006/relationships/customXml" Target="../ink/ink1216.xml"/><Relationship Id="rId4" Type="http://schemas.openxmlformats.org/officeDocument/2006/relationships/image" Target="../media/image1151.png"/><Relationship Id="rId9" Type="http://schemas.openxmlformats.org/officeDocument/2006/relationships/customXml" Target="../ink/ink1128.xml"/><Relationship Id="rId180" Type="http://schemas.openxmlformats.org/officeDocument/2006/relationships/image" Target="../media/image1238.png"/><Relationship Id="rId210" Type="http://schemas.openxmlformats.org/officeDocument/2006/relationships/image" Target="../media/image1253.png"/><Relationship Id="rId215" Type="http://schemas.openxmlformats.org/officeDocument/2006/relationships/customXml" Target="../ink/ink1231.xml"/><Relationship Id="rId236" Type="http://schemas.openxmlformats.org/officeDocument/2006/relationships/image" Target="../media/image1266.png"/><Relationship Id="rId257" Type="http://schemas.openxmlformats.org/officeDocument/2006/relationships/customXml" Target="../ink/ink1252.xml"/><Relationship Id="rId26" Type="http://schemas.openxmlformats.org/officeDocument/2006/relationships/image" Target="../media/image1162.png"/><Relationship Id="rId231" Type="http://schemas.openxmlformats.org/officeDocument/2006/relationships/customXml" Target="../ink/ink1239.xml"/><Relationship Id="rId252" Type="http://schemas.openxmlformats.org/officeDocument/2006/relationships/image" Target="../media/image1274.png"/><Relationship Id="rId47" Type="http://schemas.openxmlformats.org/officeDocument/2006/relationships/customXml" Target="../ink/ink1147.xml"/><Relationship Id="rId68" Type="http://schemas.openxmlformats.org/officeDocument/2006/relationships/image" Target="../media/image1183.png"/><Relationship Id="rId89" Type="http://schemas.openxmlformats.org/officeDocument/2006/relationships/customXml" Target="../ink/ink1168.xml"/><Relationship Id="rId112" Type="http://schemas.openxmlformats.org/officeDocument/2006/relationships/image" Target="../media/image1204.png"/><Relationship Id="rId133" Type="http://schemas.openxmlformats.org/officeDocument/2006/relationships/customXml" Target="../ink/ink1190.xml"/><Relationship Id="rId154" Type="http://schemas.openxmlformats.org/officeDocument/2006/relationships/image" Target="../media/image1225.png"/><Relationship Id="rId175" Type="http://schemas.openxmlformats.org/officeDocument/2006/relationships/customXml" Target="../ink/ink1211.xml"/><Relationship Id="rId196" Type="http://schemas.openxmlformats.org/officeDocument/2006/relationships/image" Target="../media/image1246.png"/><Relationship Id="rId200" Type="http://schemas.openxmlformats.org/officeDocument/2006/relationships/image" Target="../media/image1248.png"/><Relationship Id="rId16" Type="http://schemas.openxmlformats.org/officeDocument/2006/relationships/image" Target="../media/image1157.png"/><Relationship Id="rId221" Type="http://schemas.openxmlformats.org/officeDocument/2006/relationships/customXml" Target="../ink/ink1234.xml"/><Relationship Id="rId242" Type="http://schemas.openxmlformats.org/officeDocument/2006/relationships/image" Target="../media/image1269.png"/><Relationship Id="rId37" Type="http://schemas.openxmlformats.org/officeDocument/2006/relationships/customXml" Target="../ink/ink1142.xml"/><Relationship Id="rId58" Type="http://schemas.openxmlformats.org/officeDocument/2006/relationships/image" Target="../media/image1178.png"/><Relationship Id="rId79" Type="http://schemas.openxmlformats.org/officeDocument/2006/relationships/customXml" Target="../ink/ink1163.xml"/><Relationship Id="rId102" Type="http://schemas.openxmlformats.org/officeDocument/2006/relationships/image" Target="../media/image1199.png"/><Relationship Id="rId123" Type="http://schemas.openxmlformats.org/officeDocument/2006/relationships/customXml" Target="../ink/ink1185.xml"/><Relationship Id="rId144" Type="http://schemas.openxmlformats.org/officeDocument/2006/relationships/image" Target="../media/image1220.png"/><Relationship Id="rId90" Type="http://schemas.openxmlformats.org/officeDocument/2006/relationships/image" Target="../media/image1194.png"/><Relationship Id="rId165" Type="http://schemas.openxmlformats.org/officeDocument/2006/relationships/customXml" Target="../ink/ink1206.xml"/><Relationship Id="rId186" Type="http://schemas.openxmlformats.org/officeDocument/2006/relationships/image" Target="../media/image1241.png"/><Relationship Id="rId211" Type="http://schemas.openxmlformats.org/officeDocument/2006/relationships/customXml" Target="../ink/ink1229.xml"/><Relationship Id="rId232" Type="http://schemas.openxmlformats.org/officeDocument/2006/relationships/image" Target="../media/image1264.png"/><Relationship Id="rId253" Type="http://schemas.openxmlformats.org/officeDocument/2006/relationships/customXml" Target="../ink/ink1250.xml"/><Relationship Id="rId27" Type="http://schemas.openxmlformats.org/officeDocument/2006/relationships/customXml" Target="../ink/ink1137.xml"/><Relationship Id="rId48" Type="http://schemas.openxmlformats.org/officeDocument/2006/relationships/image" Target="../media/image1173.png"/><Relationship Id="rId69" Type="http://schemas.openxmlformats.org/officeDocument/2006/relationships/customXml" Target="../ink/ink1158.xml"/><Relationship Id="rId113" Type="http://schemas.openxmlformats.org/officeDocument/2006/relationships/customXml" Target="../ink/ink1180.xml"/><Relationship Id="rId134" Type="http://schemas.openxmlformats.org/officeDocument/2006/relationships/image" Target="../media/image1215.png"/><Relationship Id="rId80" Type="http://schemas.openxmlformats.org/officeDocument/2006/relationships/image" Target="../media/image1189.png"/><Relationship Id="rId155" Type="http://schemas.openxmlformats.org/officeDocument/2006/relationships/customXml" Target="../ink/ink1201.xml"/><Relationship Id="rId176" Type="http://schemas.openxmlformats.org/officeDocument/2006/relationships/image" Target="../media/image1236.png"/><Relationship Id="rId197" Type="http://schemas.openxmlformats.org/officeDocument/2006/relationships/customXml" Target="../ink/ink1222.xml"/><Relationship Id="rId201" Type="http://schemas.openxmlformats.org/officeDocument/2006/relationships/customXml" Target="../ink/ink1224.xml"/><Relationship Id="rId222" Type="http://schemas.openxmlformats.org/officeDocument/2006/relationships/image" Target="../media/image1259.png"/><Relationship Id="rId243" Type="http://schemas.openxmlformats.org/officeDocument/2006/relationships/customXml" Target="../ink/ink1245.xml"/><Relationship Id="rId17" Type="http://schemas.openxmlformats.org/officeDocument/2006/relationships/customXml" Target="../ink/ink1132.xml"/><Relationship Id="rId38" Type="http://schemas.openxmlformats.org/officeDocument/2006/relationships/image" Target="../media/image1168.png"/><Relationship Id="rId59" Type="http://schemas.openxmlformats.org/officeDocument/2006/relationships/customXml" Target="../ink/ink1153.xml"/><Relationship Id="rId103" Type="http://schemas.openxmlformats.org/officeDocument/2006/relationships/customXml" Target="../ink/ink1175.xml"/><Relationship Id="rId124" Type="http://schemas.openxmlformats.org/officeDocument/2006/relationships/image" Target="../media/image1210.png"/><Relationship Id="rId70" Type="http://schemas.openxmlformats.org/officeDocument/2006/relationships/image" Target="../media/image1184.png"/><Relationship Id="rId91" Type="http://schemas.openxmlformats.org/officeDocument/2006/relationships/customXml" Target="../ink/ink1169.xml"/><Relationship Id="rId145" Type="http://schemas.openxmlformats.org/officeDocument/2006/relationships/customXml" Target="../ink/ink1196.xml"/><Relationship Id="rId166" Type="http://schemas.openxmlformats.org/officeDocument/2006/relationships/image" Target="../media/image1231.png"/><Relationship Id="rId187" Type="http://schemas.openxmlformats.org/officeDocument/2006/relationships/customXml" Target="../ink/ink12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12.xml"/><Relationship Id="rId299" Type="http://schemas.openxmlformats.org/officeDocument/2006/relationships/customXml" Target="../ink/ink1403.xml"/><Relationship Id="rId21" Type="http://schemas.openxmlformats.org/officeDocument/2006/relationships/customXml" Target="../ink/ink1264.xml"/><Relationship Id="rId63" Type="http://schemas.openxmlformats.org/officeDocument/2006/relationships/customXml" Target="../ink/ink1285.xml"/><Relationship Id="rId159" Type="http://schemas.openxmlformats.org/officeDocument/2006/relationships/customXml" Target="../ink/ink1333.xml"/><Relationship Id="rId324" Type="http://schemas.openxmlformats.org/officeDocument/2006/relationships/image" Target="../media/image389.png"/><Relationship Id="rId366" Type="http://schemas.openxmlformats.org/officeDocument/2006/relationships/image" Target="../media/image410.png"/><Relationship Id="rId170" Type="http://schemas.openxmlformats.org/officeDocument/2006/relationships/image" Target="../media/image312.png"/><Relationship Id="rId226" Type="http://schemas.openxmlformats.org/officeDocument/2006/relationships/image" Target="../media/image340.png"/><Relationship Id="rId433" Type="http://schemas.openxmlformats.org/officeDocument/2006/relationships/customXml" Target="../ink/ink1470.xml"/><Relationship Id="rId268" Type="http://schemas.openxmlformats.org/officeDocument/2006/relationships/image" Target="../media/image361.png"/><Relationship Id="rId475" Type="http://schemas.openxmlformats.org/officeDocument/2006/relationships/customXml" Target="../ink/ink1491.xml"/><Relationship Id="rId32" Type="http://schemas.openxmlformats.org/officeDocument/2006/relationships/image" Target="../media/image243.png"/><Relationship Id="rId74" Type="http://schemas.openxmlformats.org/officeDocument/2006/relationships/image" Target="../media/image264.png"/><Relationship Id="rId128" Type="http://schemas.openxmlformats.org/officeDocument/2006/relationships/image" Target="../media/image291.png"/><Relationship Id="rId335" Type="http://schemas.openxmlformats.org/officeDocument/2006/relationships/customXml" Target="../ink/ink1421.xml"/><Relationship Id="rId377" Type="http://schemas.openxmlformats.org/officeDocument/2006/relationships/customXml" Target="../ink/ink1442.xml"/><Relationship Id="rId5" Type="http://schemas.openxmlformats.org/officeDocument/2006/relationships/customXml" Target="../ink/ink1256.xml"/><Relationship Id="rId181" Type="http://schemas.openxmlformats.org/officeDocument/2006/relationships/customXml" Target="../ink/ink1344.xml"/><Relationship Id="rId237" Type="http://schemas.openxmlformats.org/officeDocument/2006/relationships/customXml" Target="../ink/ink1372.xml"/><Relationship Id="rId402" Type="http://schemas.openxmlformats.org/officeDocument/2006/relationships/image" Target="../media/image428.png"/><Relationship Id="rId279" Type="http://schemas.openxmlformats.org/officeDocument/2006/relationships/customXml" Target="../ink/ink1393.xml"/><Relationship Id="rId444" Type="http://schemas.openxmlformats.org/officeDocument/2006/relationships/image" Target="../media/image449.png"/><Relationship Id="rId43" Type="http://schemas.openxmlformats.org/officeDocument/2006/relationships/customXml" Target="../ink/ink1275.xml"/><Relationship Id="rId139" Type="http://schemas.openxmlformats.org/officeDocument/2006/relationships/customXml" Target="../ink/ink1323.xml"/><Relationship Id="rId290" Type="http://schemas.openxmlformats.org/officeDocument/2006/relationships/image" Target="../media/image372.png"/><Relationship Id="rId304" Type="http://schemas.openxmlformats.org/officeDocument/2006/relationships/image" Target="../media/image379.png"/><Relationship Id="rId346" Type="http://schemas.openxmlformats.org/officeDocument/2006/relationships/image" Target="../media/image400.png"/><Relationship Id="rId388" Type="http://schemas.openxmlformats.org/officeDocument/2006/relationships/image" Target="../media/image421.png"/><Relationship Id="rId85" Type="http://schemas.openxmlformats.org/officeDocument/2006/relationships/customXml" Target="../ink/ink1296.xml"/><Relationship Id="rId150" Type="http://schemas.openxmlformats.org/officeDocument/2006/relationships/image" Target="../media/image302.png"/><Relationship Id="rId192" Type="http://schemas.openxmlformats.org/officeDocument/2006/relationships/image" Target="../media/image323.png"/><Relationship Id="rId206" Type="http://schemas.openxmlformats.org/officeDocument/2006/relationships/image" Target="../media/image330.png"/><Relationship Id="rId413" Type="http://schemas.openxmlformats.org/officeDocument/2006/relationships/customXml" Target="../ink/ink1460.xml"/><Relationship Id="rId248" Type="http://schemas.openxmlformats.org/officeDocument/2006/relationships/image" Target="../media/image351.png"/><Relationship Id="rId455" Type="http://schemas.openxmlformats.org/officeDocument/2006/relationships/customXml" Target="../ink/ink1481.xml"/><Relationship Id="rId12" Type="http://schemas.openxmlformats.org/officeDocument/2006/relationships/image" Target="../media/image233.png"/><Relationship Id="rId108" Type="http://schemas.openxmlformats.org/officeDocument/2006/relationships/image" Target="../media/image281.png"/><Relationship Id="rId315" Type="http://schemas.openxmlformats.org/officeDocument/2006/relationships/customXml" Target="../ink/ink1411.xml"/><Relationship Id="rId357" Type="http://schemas.openxmlformats.org/officeDocument/2006/relationships/customXml" Target="../ink/ink1432.xml"/><Relationship Id="rId54" Type="http://schemas.openxmlformats.org/officeDocument/2006/relationships/image" Target="../media/image254.png"/><Relationship Id="rId96" Type="http://schemas.openxmlformats.org/officeDocument/2006/relationships/image" Target="../media/image275.png"/><Relationship Id="rId161" Type="http://schemas.openxmlformats.org/officeDocument/2006/relationships/customXml" Target="../ink/ink1334.xml"/><Relationship Id="rId217" Type="http://schemas.openxmlformats.org/officeDocument/2006/relationships/customXml" Target="../ink/ink1362.xml"/><Relationship Id="rId399" Type="http://schemas.openxmlformats.org/officeDocument/2006/relationships/customXml" Target="../ink/ink1453.xml"/><Relationship Id="rId259" Type="http://schemas.openxmlformats.org/officeDocument/2006/relationships/customXml" Target="../ink/ink1383.xml"/><Relationship Id="rId424" Type="http://schemas.openxmlformats.org/officeDocument/2006/relationships/image" Target="../media/image439.png"/><Relationship Id="rId466" Type="http://schemas.openxmlformats.org/officeDocument/2006/relationships/image" Target="../media/image460.png"/><Relationship Id="rId23" Type="http://schemas.openxmlformats.org/officeDocument/2006/relationships/customXml" Target="../ink/ink1265.xml"/><Relationship Id="rId119" Type="http://schemas.openxmlformats.org/officeDocument/2006/relationships/customXml" Target="../ink/ink1313.xml"/><Relationship Id="rId270" Type="http://schemas.openxmlformats.org/officeDocument/2006/relationships/image" Target="../media/image362.png"/><Relationship Id="rId326" Type="http://schemas.openxmlformats.org/officeDocument/2006/relationships/image" Target="../media/image390.png"/><Relationship Id="rId65" Type="http://schemas.openxmlformats.org/officeDocument/2006/relationships/customXml" Target="../ink/ink1286.xml"/><Relationship Id="rId130" Type="http://schemas.openxmlformats.org/officeDocument/2006/relationships/image" Target="../media/image292.png"/><Relationship Id="rId368" Type="http://schemas.openxmlformats.org/officeDocument/2006/relationships/image" Target="../media/image411.png"/><Relationship Id="rId172" Type="http://schemas.openxmlformats.org/officeDocument/2006/relationships/image" Target="../media/image313.png"/><Relationship Id="rId228" Type="http://schemas.openxmlformats.org/officeDocument/2006/relationships/image" Target="../media/image341.png"/><Relationship Id="rId435" Type="http://schemas.openxmlformats.org/officeDocument/2006/relationships/customXml" Target="../ink/ink1471.xml"/><Relationship Id="rId13" Type="http://schemas.openxmlformats.org/officeDocument/2006/relationships/customXml" Target="../ink/ink1260.xml"/><Relationship Id="rId109" Type="http://schemas.openxmlformats.org/officeDocument/2006/relationships/customXml" Target="../ink/ink1308.xml"/><Relationship Id="rId260" Type="http://schemas.openxmlformats.org/officeDocument/2006/relationships/image" Target="../media/image357.png"/><Relationship Id="rId281" Type="http://schemas.openxmlformats.org/officeDocument/2006/relationships/customXml" Target="../ink/ink1394.xml"/><Relationship Id="rId316" Type="http://schemas.openxmlformats.org/officeDocument/2006/relationships/image" Target="../media/image385.png"/><Relationship Id="rId337" Type="http://schemas.openxmlformats.org/officeDocument/2006/relationships/customXml" Target="../ink/ink1422.xml"/><Relationship Id="rId34" Type="http://schemas.openxmlformats.org/officeDocument/2006/relationships/image" Target="../media/image244.png"/><Relationship Id="rId55" Type="http://schemas.openxmlformats.org/officeDocument/2006/relationships/customXml" Target="../ink/ink1281.xml"/><Relationship Id="rId76" Type="http://schemas.openxmlformats.org/officeDocument/2006/relationships/image" Target="../media/image265.png"/><Relationship Id="rId97" Type="http://schemas.openxmlformats.org/officeDocument/2006/relationships/customXml" Target="../ink/ink1302.xml"/><Relationship Id="rId120" Type="http://schemas.openxmlformats.org/officeDocument/2006/relationships/image" Target="../media/image287.png"/><Relationship Id="rId141" Type="http://schemas.openxmlformats.org/officeDocument/2006/relationships/customXml" Target="../ink/ink1324.xml"/><Relationship Id="rId358" Type="http://schemas.openxmlformats.org/officeDocument/2006/relationships/image" Target="../media/image406.png"/><Relationship Id="rId379" Type="http://schemas.openxmlformats.org/officeDocument/2006/relationships/customXml" Target="../ink/ink1443.xml"/><Relationship Id="rId7" Type="http://schemas.openxmlformats.org/officeDocument/2006/relationships/customXml" Target="../ink/ink1257.xml"/><Relationship Id="rId162" Type="http://schemas.openxmlformats.org/officeDocument/2006/relationships/image" Target="../media/image308.png"/><Relationship Id="rId183" Type="http://schemas.openxmlformats.org/officeDocument/2006/relationships/customXml" Target="../ink/ink1345.xml"/><Relationship Id="rId218" Type="http://schemas.openxmlformats.org/officeDocument/2006/relationships/image" Target="../media/image336.png"/><Relationship Id="rId239" Type="http://schemas.openxmlformats.org/officeDocument/2006/relationships/customXml" Target="../ink/ink1373.xml"/><Relationship Id="rId390" Type="http://schemas.openxmlformats.org/officeDocument/2006/relationships/image" Target="../media/image422.png"/><Relationship Id="rId404" Type="http://schemas.openxmlformats.org/officeDocument/2006/relationships/image" Target="../media/image429.png"/><Relationship Id="rId425" Type="http://schemas.openxmlformats.org/officeDocument/2006/relationships/customXml" Target="../ink/ink1466.xml"/><Relationship Id="rId446" Type="http://schemas.openxmlformats.org/officeDocument/2006/relationships/image" Target="../media/image450.png"/><Relationship Id="rId467" Type="http://schemas.openxmlformats.org/officeDocument/2006/relationships/customXml" Target="../ink/ink1487.xml"/><Relationship Id="rId250" Type="http://schemas.openxmlformats.org/officeDocument/2006/relationships/image" Target="../media/image352.png"/><Relationship Id="rId271" Type="http://schemas.openxmlformats.org/officeDocument/2006/relationships/customXml" Target="../ink/ink1389.xml"/><Relationship Id="rId292" Type="http://schemas.openxmlformats.org/officeDocument/2006/relationships/image" Target="../media/image373.png"/><Relationship Id="rId306" Type="http://schemas.openxmlformats.org/officeDocument/2006/relationships/image" Target="../media/image380.png"/><Relationship Id="rId24" Type="http://schemas.openxmlformats.org/officeDocument/2006/relationships/image" Target="../media/image239.png"/><Relationship Id="rId45" Type="http://schemas.openxmlformats.org/officeDocument/2006/relationships/customXml" Target="../ink/ink1276.xml"/><Relationship Id="rId66" Type="http://schemas.openxmlformats.org/officeDocument/2006/relationships/image" Target="../media/image260.png"/><Relationship Id="rId87" Type="http://schemas.openxmlformats.org/officeDocument/2006/relationships/customXml" Target="../ink/ink1297.xml"/><Relationship Id="rId110" Type="http://schemas.openxmlformats.org/officeDocument/2006/relationships/image" Target="../media/image282.png"/><Relationship Id="rId131" Type="http://schemas.openxmlformats.org/officeDocument/2006/relationships/customXml" Target="../ink/ink1319.xml"/><Relationship Id="rId327" Type="http://schemas.openxmlformats.org/officeDocument/2006/relationships/customXml" Target="../ink/ink1417.xml"/><Relationship Id="rId348" Type="http://schemas.openxmlformats.org/officeDocument/2006/relationships/image" Target="../media/image401.png"/><Relationship Id="rId369" Type="http://schemas.openxmlformats.org/officeDocument/2006/relationships/customXml" Target="../ink/ink1438.xml"/><Relationship Id="rId152" Type="http://schemas.openxmlformats.org/officeDocument/2006/relationships/image" Target="../media/image303.png"/><Relationship Id="rId173" Type="http://schemas.openxmlformats.org/officeDocument/2006/relationships/customXml" Target="../ink/ink1340.xml"/><Relationship Id="rId194" Type="http://schemas.openxmlformats.org/officeDocument/2006/relationships/image" Target="../media/image324.png"/><Relationship Id="rId208" Type="http://schemas.openxmlformats.org/officeDocument/2006/relationships/image" Target="../media/image331.png"/><Relationship Id="rId229" Type="http://schemas.openxmlformats.org/officeDocument/2006/relationships/customXml" Target="../ink/ink1368.xml"/><Relationship Id="rId380" Type="http://schemas.openxmlformats.org/officeDocument/2006/relationships/image" Target="../media/image417.png"/><Relationship Id="rId415" Type="http://schemas.openxmlformats.org/officeDocument/2006/relationships/customXml" Target="../ink/ink1461.xml"/><Relationship Id="rId436" Type="http://schemas.openxmlformats.org/officeDocument/2006/relationships/image" Target="../media/image445.png"/><Relationship Id="rId457" Type="http://schemas.openxmlformats.org/officeDocument/2006/relationships/customXml" Target="../ink/ink1482.xml"/><Relationship Id="rId240" Type="http://schemas.openxmlformats.org/officeDocument/2006/relationships/image" Target="../media/image347.png"/><Relationship Id="rId261" Type="http://schemas.openxmlformats.org/officeDocument/2006/relationships/customXml" Target="../ink/ink1384.xml"/><Relationship Id="rId14" Type="http://schemas.openxmlformats.org/officeDocument/2006/relationships/image" Target="../media/image234.png"/><Relationship Id="rId35" Type="http://schemas.openxmlformats.org/officeDocument/2006/relationships/customXml" Target="../ink/ink1271.xml"/><Relationship Id="rId56" Type="http://schemas.openxmlformats.org/officeDocument/2006/relationships/image" Target="../media/image255.png"/><Relationship Id="rId77" Type="http://schemas.openxmlformats.org/officeDocument/2006/relationships/customXml" Target="../ink/ink1292.xml"/><Relationship Id="rId100" Type="http://schemas.openxmlformats.org/officeDocument/2006/relationships/image" Target="../media/image277.png"/><Relationship Id="rId282" Type="http://schemas.openxmlformats.org/officeDocument/2006/relationships/image" Target="../media/image368.png"/><Relationship Id="rId317" Type="http://schemas.openxmlformats.org/officeDocument/2006/relationships/customXml" Target="../ink/ink1412.xml"/><Relationship Id="rId338" Type="http://schemas.openxmlformats.org/officeDocument/2006/relationships/image" Target="../media/image396.png"/><Relationship Id="rId359" Type="http://schemas.openxmlformats.org/officeDocument/2006/relationships/customXml" Target="../ink/ink1433.xml"/><Relationship Id="rId8" Type="http://schemas.openxmlformats.org/officeDocument/2006/relationships/image" Target="../media/image231.png"/><Relationship Id="rId98" Type="http://schemas.openxmlformats.org/officeDocument/2006/relationships/image" Target="../media/image276.png"/><Relationship Id="rId121" Type="http://schemas.openxmlformats.org/officeDocument/2006/relationships/customXml" Target="../ink/ink1314.xml"/><Relationship Id="rId142" Type="http://schemas.openxmlformats.org/officeDocument/2006/relationships/image" Target="../media/image298.png"/><Relationship Id="rId163" Type="http://schemas.openxmlformats.org/officeDocument/2006/relationships/customXml" Target="../ink/ink1335.xml"/><Relationship Id="rId184" Type="http://schemas.openxmlformats.org/officeDocument/2006/relationships/image" Target="../media/image319.png"/><Relationship Id="rId219" Type="http://schemas.openxmlformats.org/officeDocument/2006/relationships/customXml" Target="../ink/ink1363.xml"/><Relationship Id="rId370" Type="http://schemas.openxmlformats.org/officeDocument/2006/relationships/image" Target="../media/image412.png"/><Relationship Id="rId391" Type="http://schemas.openxmlformats.org/officeDocument/2006/relationships/customXml" Target="../ink/ink1449.xml"/><Relationship Id="rId405" Type="http://schemas.openxmlformats.org/officeDocument/2006/relationships/customXml" Target="../ink/ink1456.xml"/><Relationship Id="rId426" Type="http://schemas.openxmlformats.org/officeDocument/2006/relationships/image" Target="../media/image440.png"/><Relationship Id="rId447" Type="http://schemas.openxmlformats.org/officeDocument/2006/relationships/customXml" Target="../ink/ink1477.xml"/><Relationship Id="rId230" Type="http://schemas.openxmlformats.org/officeDocument/2006/relationships/image" Target="../media/image342.png"/><Relationship Id="rId251" Type="http://schemas.openxmlformats.org/officeDocument/2006/relationships/customXml" Target="../ink/ink1379.xml"/><Relationship Id="rId468" Type="http://schemas.openxmlformats.org/officeDocument/2006/relationships/image" Target="../media/image461.png"/><Relationship Id="rId25" Type="http://schemas.openxmlformats.org/officeDocument/2006/relationships/customXml" Target="../ink/ink1266.xml"/><Relationship Id="rId46" Type="http://schemas.openxmlformats.org/officeDocument/2006/relationships/image" Target="../media/image250.png"/><Relationship Id="rId67" Type="http://schemas.openxmlformats.org/officeDocument/2006/relationships/customXml" Target="../ink/ink1287.xml"/><Relationship Id="rId272" Type="http://schemas.openxmlformats.org/officeDocument/2006/relationships/image" Target="../media/image363.png"/><Relationship Id="rId293" Type="http://schemas.openxmlformats.org/officeDocument/2006/relationships/customXml" Target="../ink/ink1400.xml"/><Relationship Id="rId307" Type="http://schemas.openxmlformats.org/officeDocument/2006/relationships/customXml" Target="../ink/ink1407.xml"/><Relationship Id="rId328" Type="http://schemas.openxmlformats.org/officeDocument/2006/relationships/image" Target="../media/image391.png"/><Relationship Id="rId349" Type="http://schemas.openxmlformats.org/officeDocument/2006/relationships/customXml" Target="../ink/ink1428.xml"/><Relationship Id="rId88" Type="http://schemas.openxmlformats.org/officeDocument/2006/relationships/image" Target="../media/image271.png"/><Relationship Id="rId111" Type="http://schemas.openxmlformats.org/officeDocument/2006/relationships/customXml" Target="../ink/ink1309.xml"/><Relationship Id="rId132" Type="http://schemas.openxmlformats.org/officeDocument/2006/relationships/image" Target="../media/image293.png"/><Relationship Id="rId153" Type="http://schemas.openxmlformats.org/officeDocument/2006/relationships/customXml" Target="../ink/ink1330.xml"/><Relationship Id="rId174" Type="http://schemas.openxmlformats.org/officeDocument/2006/relationships/image" Target="../media/image314.png"/><Relationship Id="rId195" Type="http://schemas.openxmlformats.org/officeDocument/2006/relationships/customXml" Target="../ink/ink1351.xml"/><Relationship Id="rId209" Type="http://schemas.openxmlformats.org/officeDocument/2006/relationships/customXml" Target="../ink/ink1358.xml"/><Relationship Id="rId360" Type="http://schemas.openxmlformats.org/officeDocument/2006/relationships/image" Target="../media/image407.png"/><Relationship Id="rId381" Type="http://schemas.openxmlformats.org/officeDocument/2006/relationships/customXml" Target="../ink/ink1444.xml"/><Relationship Id="rId416" Type="http://schemas.openxmlformats.org/officeDocument/2006/relationships/image" Target="../media/image435.png"/><Relationship Id="rId220" Type="http://schemas.openxmlformats.org/officeDocument/2006/relationships/image" Target="../media/image337.png"/><Relationship Id="rId241" Type="http://schemas.openxmlformats.org/officeDocument/2006/relationships/customXml" Target="../ink/ink1374.xml"/><Relationship Id="rId437" Type="http://schemas.openxmlformats.org/officeDocument/2006/relationships/customXml" Target="../ink/ink1472.xml"/><Relationship Id="rId458" Type="http://schemas.openxmlformats.org/officeDocument/2006/relationships/image" Target="../media/image456.png"/><Relationship Id="rId15" Type="http://schemas.openxmlformats.org/officeDocument/2006/relationships/customXml" Target="../ink/ink1261.xml"/><Relationship Id="rId36" Type="http://schemas.openxmlformats.org/officeDocument/2006/relationships/image" Target="../media/image245.png"/><Relationship Id="rId57" Type="http://schemas.openxmlformats.org/officeDocument/2006/relationships/customXml" Target="../ink/ink1282.xml"/><Relationship Id="rId262" Type="http://schemas.openxmlformats.org/officeDocument/2006/relationships/image" Target="../media/image358.png"/><Relationship Id="rId283" Type="http://schemas.openxmlformats.org/officeDocument/2006/relationships/customXml" Target="../ink/ink1395.xml"/><Relationship Id="rId318" Type="http://schemas.openxmlformats.org/officeDocument/2006/relationships/image" Target="../media/image386.png"/><Relationship Id="rId339" Type="http://schemas.openxmlformats.org/officeDocument/2006/relationships/customXml" Target="../ink/ink1423.xml"/><Relationship Id="rId78" Type="http://schemas.openxmlformats.org/officeDocument/2006/relationships/image" Target="../media/image266.png"/><Relationship Id="rId99" Type="http://schemas.openxmlformats.org/officeDocument/2006/relationships/customXml" Target="../ink/ink1303.xml"/><Relationship Id="rId101" Type="http://schemas.openxmlformats.org/officeDocument/2006/relationships/customXml" Target="../ink/ink1304.xml"/><Relationship Id="rId122" Type="http://schemas.openxmlformats.org/officeDocument/2006/relationships/image" Target="../media/image288.png"/><Relationship Id="rId143" Type="http://schemas.openxmlformats.org/officeDocument/2006/relationships/customXml" Target="../ink/ink1325.xml"/><Relationship Id="rId164" Type="http://schemas.openxmlformats.org/officeDocument/2006/relationships/image" Target="../media/image309.png"/><Relationship Id="rId185" Type="http://schemas.openxmlformats.org/officeDocument/2006/relationships/customXml" Target="../ink/ink1346.xml"/><Relationship Id="rId350" Type="http://schemas.openxmlformats.org/officeDocument/2006/relationships/image" Target="../media/image402.png"/><Relationship Id="rId371" Type="http://schemas.openxmlformats.org/officeDocument/2006/relationships/customXml" Target="../ink/ink1439.xml"/><Relationship Id="rId406" Type="http://schemas.openxmlformats.org/officeDocument/2006/relationships/image" Target="../media/image430.png"/><Relationship Id="rId9" Type="http://schemas.openxmlformats.org/officeDocument/2006/relationships/customXml" Target="../ink/ink1258.xml"/><Relationship Id="rId210" Type="http://schemas.openxmlformats.org/officeDocument/2006/relationships/image" Target="../media/image332.png"/><Relationship Id="rId392" Type="http://schemas.openxmlformats.org/officeDocument/2006/relationships/image" Target="../media/image423.png"/><Relationship Id="rId427" Type="http://schemas.openxmlformats.org/officeDocument/2006/relationships/customXml" Target="../ink/ink1467.xml"/><Relationship Id="rId448" Type="http://schemas.openxmlformats.org/officeDocument/2006/relationships/image" Target="../media/image451.png"/><Relationship Id="rId469" Type="http://schemas.openxmlformats.org/officeDocument/2006/relationships/customXml" Target="../ink/ink1488.xml"/><Relationship Id="rId26" Type="http://schemas.openxmlformats.org/officeDocument/2006/relationships/image" Target="../media/image240.png"/><Relationship Id="rId231" Type="http://schemas.openxmlformats.org/officeDocument/2006/relationships/customXml" Target="../ink/ink1369.xml"/><Relationship Id="rId252" Type="http://schemas.openxmlformats.org/officeDocument/2006/relationships/image" Target="../media/image353.png"/><Relationship Id="rId273" Type="http://schemas.openxmlformats.org/officeDocument/2006/relationships/customXml" Target="../ink/ink1390.xml"/><Relationship Id="rId294" Type="http://schemas.openxmlformats.org/officeDocument/2006/relationships/image" Target="../media/image374.png"/><Relationship Id="rId308" Type="http://schemas.openxmlformats.org/officeDocument/2006/relationships/image" Target="../media/image381.png"/><Relationship Id="rId329" Type="http://schemas.openxmlformats.org/officeDocument/2006/relationships/customXml" Target="../ink/ink1418.xml"/><Relationship Id="rId47" Type="http://schemas.openxmlformats.org/officeDocument/2006/relationships/customXml" Target="../ink/ink1277.xml"/><Relationship Id="rId68" Type="http://schemas.openxmlformats.org/officeDocument/2006/relationships/image" Target="../media/image261.png"/><Relationship Id="rId89" Type="http://schemas.openxmlformats.org/officeDocument/2006/relationships/customXml" Target="../ink/ink1298.xml"/><Relationship Id="rId112" Type="http://schemas.openxmlformats.org/officeDocument/2006/relationships/image" Target="../media/image283.png"/><Relationship Id="rId133" Type="http://schemas.openxmlformats.org/officeDocument/2006/relationships/customXml" Target="../ink/ink1320.xml"/><Relationship Id="rId154" Type="http://schemas.openxmlformats.org/officeDocument/2006/relationships/image" Target="../media/image304.png"/><Relationship Id="rId175" Type="http://schemas.openxmlformats.org/officeDocument/2006/relationships/customXml" Target="../ink/ink1341.xml"/><Relationship Id="rId340" Type="http://schemas.openxmlformats.org/officeDocument/2006/relationships/image" Target="../media/image397.png"/><Relationship Id="rId361" Type="http://schemas.openxmlformats.org/officeDocument/2006/relationships/customXml" Target="../ink/ink1434.xml"/><Relationship Id="rId196" Type="http://schemas.openxmlformats.org/officeDocument/2006/relationships/image" Target="../media/image325.png"/><Relationship Id="rId200" Type="http://schemas.openxmlformats.org/officeDocument/2006/relationships/image" Target="../media/image327.png"/><Relationship Id="rId382" Type="http://schemas.openxmlformats.org/officeDocument/2006/relationships/image" Target="../media/image418.png"/><Relationship Id="rId417" Type="http://schemas.openxmlformats.org/officeDocument/2006/relationships/customXml" Target="../ink/ink1462.xml"/><Relationship Id="rId438" Type="http://schemas.openxmlformats.org/officeDocument/2006/relationships/image" Target="../media/image446.png"/><Relationship Id="rId459" Type="http://schemas.openxmlformats.org/officeDocument/2006/relationships/customXml" Target="../ink/ink1483.xml"/><Relationship Id="rId16" Type="http://schemas.openxmlformats.org/officeDocument/2006/relationships/image" Target="../media/image235.png"/><Relationship Id="rId221" Type="http://schemas.openxmlformats.org/officeDocument/2006/relationships/customXml" Target="../ink/ink1364.xml"/><Relationship Id="rId242" Type="http://schemas.openxmlformats.org/officeDocument/2006/relationships/image" Target="../media/image348.png"/><Relationship Id="rId263" Type="http://schemas.openxmlformats.org/officeDocument/2006/relationships/customXml" Target="../ink/ink1385.xml"/><Relationship Id="rId284" Type="http://schemas.openxmlformats.org/officeDocument/2006/relationships/image" Target="../media/image369.png"/><Relationship Id="rId319" Type="http://schemas.openxmlformats.org/officeDocument/2006/relationships/customXml" Target="../ink/ink1413.xml"/><Relationship Id="rId470" Type="http://schemas.openxmlformats.org/officeDocument/2006/relationships/image" Target="../media/image462.png"/><Relationship Id="rId37" Type="http://schemas.openxmlformats.org/officeDocument/2006/relationships/customXml" Target="../ink/ink1272.xml"/><Relationship Id="rId58" Type="http://schemas.openxmlformats.org/officeDocument/2006/relationships/image" Target="../media/image256.png"/><Relationship Id="rId79" Type="http://schemas.openxmlformats.org/officeDocument/2006/relationships/customXml" Target="../ink/ink1293.xml"/><Relationship Id="rId102" Type="http://schemas.openxmlformats.org/officeDocument/2006/relationships/image" Target="../media/image278.png"/><Relationship Id="rId123" Type="http://schemas.openxmlformats.org/officeDocument/2006/relationships/customXml" Target="../ink/ink1315.xml"/><Relationship Id="rId144" Type="http://schemas.openxmlformats.org/officeDocument/2006/relationships/image" Target="../media/image299.png"/><Relationship Id="rId330" Type="http://schemas.openxmlformats.org/officeDocument/2006/relationships/image" Target="../media/image392.png"/><Relationship Id="rId90" Type="http://schemas.openxmlformats.org/officeDocument/2006/relationships/image" Target="../media/image272.png"/><Relationship Id="rId165" Type="http://schemas.openxmlformats.org/officeDocument/2006/relationships/customXml" Target="../ink/ink1336.xml"/><Relationship Id="rId186" Type="http://schemas.openxmlformats.org/officeDocument/2006/relationships/image" Target="../media/image320.png"/><Relationship Id="rId351" Type="http://schemas.openxmlformats.org/officeDocument/2006/relationships/customXml" Target="../ink/ink1429.xml"/><Relationship Id="rId372" Type="http://schemas.openxmlformats.org/officeDocument/2006/relationships/image" Target="../media/image413.png"/><Relationship Id="rId393" Type="http://schemas.openxmlformats.org/officeDocument/2006/relationships/customXml" Target="../ink/ink1450.xml"/><Relationship Id="rId407" Type="http://schemas.openxmlformats.org/officeDocument/2006/relationships/customXml" Target="../ink/ink1457.xml"/><Relationship Id="rId428" Type="http://schemas.openxmlformats.org/officeDocument/2006/relationships/image" Target="../media/image441.png"/><Relationship Id="rId449" Type="http://schemas.openxmlformats.org/officeDocument/2006/relationships/customXml" Target="../ink/ink1478.xml"/><Relationship Id="rId211" Type="http://schemas.openxmlformats.org/officeDocument/2006/relationships/customXml" Target="../ink/ink1359.xml"/><Relationship Id="rId232" Type="http://schemas.openxmlformats.org/officeDocument/2006/relationships/image" Target="../media/image343.png"/><Relationship Id="rId253" Type="http://schemas.openxmlformats.org/officeDocument/2006/relationships/customXml" Target="../ink/ink1380.xml"/><Relationship Id="rId274" Type="http://schemas.openxmlformats.org/officeDocument/2006/relationships/image" Target="../media/image364.png"/><Relationship Id="rId295" Type="http://schemas.openxmlformats.org/officeDocument/2006/relationships/customXml" Target="../ink/ink1401.xml"/><Relationship Id="rId309" Type="http://schemas.openxmlformats.org/officeDocument/2006/relationships/customXml" Target="../ink/ink1408.xml"/><Relationship Id="rId460" Type="http://schemas.openxmlformats.org/officeDocument/2006/relationships/image" Target="../media/image457.png"/><Relationship Id="rId27" Type="http://schemas.openxmlformats.org/officeDocument/2006/relationships/customXml" Target="../ink/ink1267.xml"/><Relationship Id="rId48" Type="http://schemas.openxmlformats.org/officeDocument/2006/relationships/image" Target="../media/image251.png"/><Relationship Id="rId69" Type="http://schemas.openxmlformats.org/officeDocument/2006/relationships/customXml" Target="../ink/ink1288.xml"/><Relationship Id="rId113" Type="http://schemas.openxmlformats.org/officeDocument/2006/relationships/customXml" Target="../ink/ink1310.xml"/><Relationship Id="rId134" Type="http://schemas.openxmlformats.org/officeDocument/2006/relationships/image" Target="../media/image294.png"/><Relationship Id="rId320" Type="http://schemas.openxmlformats.org/officeDocument/2006/relationships/image" Target="../media/image387.png"/><Relationship Id="rId80" Type="http://schemas.openxmlformats.org/officeDocument/2006/relationships/image" Target="../media/image267.png"/><Relationship Id="rId155" Type="http://schemas.openxmlformats.org/officeDocument/2006/relationships/customXml" Target="../ink/ink1331.xml"/><Relationship Id="rId176" Type="http://schemas.openxmlformats.org/officeDocument/2006/relationships/image" Target="../media/image315.png"/><Relationship Id="rId197" Type="http://schemas.openxmlformats.org/officeDocument/2006/relationships/customXml" Target="../ink/ink1352.xml"/><Relationship Id="rId341" Type="http://schemas.openxmlformats.org/officeDocument/2006/relationships/customXml" Target="../ink/ink1424.xml"/><Relationship Id="rId362" Type="http://schemas.openxmlformats.org/officeDocument/2006/relationships/image" Target="../media/image408.png"/><Relationship Id="rId383" Type="http://schemas.openxmlformats.org/officeDocument/2006/relationships/customXml" Target="../ink/ink1445.xml"/><Relationship Id="rId418" Type="http://schemas.openxmlformats.org/officeDocument/2006/relationships/image" Target="../media/image436.png"/><Relationship Id="rId439" Type="http://schemas.openxmlformats.org/officeDocument/2006/relationships/customXml" Target="../ink/ink1473.xml"/><Relationship Id="rId201" Type="http://schemas.openxmlformats.org/officeDocument/2006/relationships/customXml" Target="../ink/ink1354.xml"/><Relationship Id="rId222" Type="http://schemas.openxmlformats.org/officeDocument/2006/relationships/image" Target="../media/image338.png"/><Relationship Id="rId243" Type="http://schemas.openxmlformats.org/officeDocument/2006/relationships/customXml" Target="../ink/ink1375.xml"/><Relationship Id="rId264" Type="http://schemas.openxmlformats.org/officeDocument/2006/relationships/image" Target="../media/image359.png"/><Relationship Id="rId285" Type="http://schemas.openxmlformats.org/officeDocument/2006/relationships/customXml" Target="../ink/ink1396.xml"/><Relationship Id="rId450" Type="http://schemas.openxmlformats.org/officeDocument/2006/relationships/image" Target="../media/image452.png"/><Relationship Id="rId471" Type="http://schemas.openxmlformats.org/officeDocument/2006/relationships/customXml" Target="../ink/ink1489.xml"/><Relationship Id="rId17" Type="http://schemas.openxmlformats.org/officeDocument/2006/relationships/customXml" Target="../ink/ink1262.xml"/><Relationship Id="rId38" Type="http://schemas.openxmlformats.org/officeDocument/2006/relationships/image" Target="../media/image246.png"/><Relationship Id="rId59" Type="http://schemas.openxmlformats.org/officeDocument/2006/relationships/customXml" Target="../ink/ink1283.xml"/><Relationship Id="rId103" Type="http://schemas.openxmlformats.org/officeDocument/2006/relationships/customXml" Target="../ink/ink1305.xml"/><Relationship Id="rId124" Type="http://schemas.openxmlformats.org/officeDocument/2006/relationships/image" Target="../media/image289.png"/><Relationship Id="rId310" Type="http://schemas.openxmlformats.org/officeDocument/2006/relationships/image" Target="../media/image382.png"/><Relationship Id="rId70" Type="http://schemas.openxmlformats.org/officeDocument/2006/relationships/image" Target="../media/image262.png"/><Relationship Id="rId91" Type="http://schemas.openxmlformats.org/officeDocument/2006/relationships/customXml" Target="../ink/ink1299.xml"/><Relationship Id="rId145" Type="http://schemas.openxmlformats.org/officeDocument/2006/relationships/customXml" Target="../ink/ink1326.xml"/><Relationship Id="rId166" Type="http://schemas.openxmlformats.org/officeDocument/2006/relationships/image" Target="../media/image310.png"/><Relationship Id="rId187" Type="http://schemas.openxmlformats.org/officeDocument/2006/relationships/customXml" Target="../ink/ink1347.xml"/><Relationship Id="rId331" Type="http://schemas.openxmlformats.org/officeDocument/2006/relationships/customXml" Target="../ink/ink1419.xml"/><Relationship Id="rId352" Type="http://schemas.openxmlformats.org/officeDocument/2006/relationships/image" Target="../media/image403.png"/><Relationship Id="rId373" Type="http://schemas.openxmlformats.org/officeDocument/2006/relationships/customXml" Target="../ink/ink1440.xml"/><Relationship Id="rId394" Type="http://schemas.openxmlformats.org/officeDocument/2006/relationships/image" Target="../media/image424.png"/><Relationship Id="rId408" Type="http://schemas.openxmlformats.org/officeDocument/2006/relationships/image" Target="../media/image431.png"/><Relationship Id="rId429" Type="http://schemas.openxmlformats.org/officeDocument/2006/relationships/customXml" Target="../ink/ink1468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33.png"/><Relationship Id="rId233" Type="http://schemas.openxmlformats.org/officeDocument/2006/relationships/customXml" Target="../ink/ink1370.xml"/><Relationship Id="rId254" Type="http://schemas.openxmlformats.org/officeDocument/2006/relationships/image" Target="../media/image354.png"/><Relationship Id="rId440" Type="http://schemas.openxmlformats.org/officeDocument/2006/relationships/image" Target="../media/image447.png"/><Relationship Id="rId28" Type="http://schemas.openxmlformats.org/officeDocument/2006/relationships/image" Target="../media/image241.png"/><Relationship Id="rId49" Type="http://schemas.openxmlformats.org/officeDocument/2006/relationships/customXml" Target="../ink/ink1278.xml"/><Relationship Id="rId114" Type="http://schemas.openxmlformats.org/officeDocument/2006/relationships/image" Target="../media/image284.png"/><Relationship Id="rId275" Type="http://schemas.openxmlformats.org/officeDocument/2006/relationships/customXml" Target="../ink/ink1391.xml"/><Relationship Id="rId296" Type="http://schemas.openxmlformats.org/officeDocument/2006/relationships/image" Target="../media/image375.png"/><Relationship Id="rId300" Type="http://schemas.openxmlformats.org/officeDocument/2006/relationships/image" Target="../media/image377.png"/><Relationship Id="rId461" Type="http://schemas.openxmlformats.org/officeDocument/2006/relationships/customXml" Target="../ink/ink1484.xml"/><Relationship Id="rId60" Type="http://schemas.openxmlformats.org/officeDocument/2006/relationships/image" Target="../media/image257.png"/><Relationship Id="rId81" Type="http://schemas.openxmlformats.org/officeDocument/2006/relationships/customXml" Target="../ink/ink1294.xml"/><Relationship Id="rId135" Type="http://schemas.openxmlformats.org/officeDocument/2006/relationships/customXml" Target="../ink/ink1321.xml"/><Relationship Id="rId156" Type="http://schemas.openxmlformats.org/officeDocument/2006/relationships/image" Target="../media/image305.png"/><Relationship Id="rId177" Type="http://schemas.openxmlformats.org/officeDocument/2006/relationships/customXml" Target="../ink/ink1342.xml"/><Relationship Id="rId198" Type="http://schemas.openxmlformats.org/officeDocument/2006/relationships/image" Target="../media/image326.png"/><Relationship Id="rId321" Type="http://schemas.openxmlformats.org/officeDocument/2006/relationships/customXml" Target="../ink/ink1414.xml"/><Relationship Id="rId342" Type="http://schemas.openxmlformats.org/officeDocument/2006/relationships/image" Target="../media/image398.png"/><Relationship Id="rId363" Type="http://schemas.openxmlformats.org/officeDocument/2006/relationships/customXml" Target="../ink/ink1435.xml"/><Relationship Id="rId384" Type="http://schemas.openxmlformats.org/officeDocument/2006/relationships/image" Target="../media/image419.png"/><Relationship Id="rId419" Type="http://schemas.openxmlformats.org/officeDocument/2006/relationships/customXml" Target="../ink/ink1463.xml"/><Relationship Id="rId202" Type="http://schemas.openxmlformats.org/officeDocument/2006/relationships/image" Target="../media/image328.png"/><Relationship Id="rId223" Type="http://schemas.openxmlformats.org/officeDocument/2006/relationships/customXml" Target="../ink/ink1365.xml"/><Relationship Id="rId244" Type="http://schemas.openxmlformats.org/officeDocument/2006/relationships/image" Target="../media/image349.png"/><Relationship Id="rId430" Type="http://schemas.openxmlformats.org/officeDocument/2006/relationships/image" Target="../media/image442.png"/><Relationship Id="rId18" Type="http://schemas.openxmlformats.org/officeDocument/2006/relationships/image" Target="../media/image236.png"/><Relationship Id="rId39" Type="http://schemas.openxmlformats.org/officeDocument/2006/relationships/customXml" Target="../ink/ink1273.xml"/><Relationship Id="rId265" Type="http://schemas.openxmlformats.org/officeDocument/2006/relationships/customXml" Target="../ink/ink1386.xml"/><Relationship Id="rId286" Type="http://schemas.openxmlformats.org/officeDocument/2006/relationships/image" Target="../media/image370.png"/><Relationship Id="rId451" Type="http://schemas.openxmlformats.org/officeDocument/2006/relationships/customXml" Target="../ink/ink1479.xml"/><Relationship Id="rId472" Type="http://schemas.openxmlformats.org/officeDocument/2006/relationships/image" Target="../media/image463.png"/><Relationship Id="rId50" Type="http://schemas.openxmlformats.org/officeDocument/2006/relationships/image" Target="../media/image252.png"/><Relationship Id="rId104" Type="http://schemas.openxmlformats.org/officeDocument/2006/relationships/image" Target="../media/image279.png"/><Relationship Id="rId125" Type="http://schemas.openxmlformats.org/officeDocument/2006/relationships/customXml" Target="../ink/ink1316.xml"/><Relationship Id="rId146" Type="http://schemas.openxmlformats.org/officeDocument/2006/relationships/image" Target="../media/image300.png"/><Relationship Id="rId167" Type="http://schemas.openxmlformats.org/officeDocument/2006/relationships/customXml" Target="../ink/ink1337.xml"/><Relationship Id="rId188" Type="http://schemas.openxmlformats.org/officeDocument/2006/relationships/image" Target="../media/image321.png"/><Relationship Id="rId311" Type="http://schemas.openxmlformats.org/officeDocument/2006/relationships/customXml" Target="../ink/ink1409.xml"/><Relationship Id="rId332" Type="http://schemas.openxmlformats.org/officeDocument/2006/relationships/image" Target="../media/image393.png"/><Relationship Id="rId353" Type="http://schemas.openxmlformats.org/officeDocument/2006/relationships/customXml" Target="../ink/ink1430.xml"/><Relationship Id="rId374" Type="http://schemas.openxmlformats.org/officeDocument/2006/relationships/image" Target="../media/image414.png"/><Relationship Id="rId395" Type="http://schemas.openxmlformats.org/officeDocument/2006/relationships/customXml" Target="../ink/ink1451.xml"/><Relationship Id="rId409" Type="http://schemas.openxmlformats.org/officeDocument/2006/relationships/customXml" Target="../ink/ink1458.xml"/><Relationship Id="rId71" Type="http://schemas.openxmlformats.org/officeDocument/2006/relationships/customXml" Target="../ink/ink1289.xml"/><Relationship Id="rId92" Type="http://schemas.openxmlformats.org/officeDocument/2006/relationships/image" Target="../media/image273.png"/><Relationship Id="rId213" Type="http://schemas.openxmlformats.org/officeDocument/2006/relationships/customXml" Target="../ink/ink1360.xml"/><Relationship Id="rId234" Type="http://schemas.openxmlformats.org/officeDocument/2006/relationships/image" Target="../media/image344.png"/><Relationship Id="rId420" Type="http://schemas.openxmlformats.org/officeDocument/2006/relationships/image" Target="../media/image437.png"/><Relationship Id="rId2" Type="http://schemas.openxmlformats.org/officeDocument/2006/relationships/image" Target="../media/image228.png"/><Relationship Id="rId29" Type="http://schemas.openxmlformats.org/officeDocument/2006/relationships/customXml" Target="../ink/ink1268.xml"/><Relationship Id="rId255" Type="http://schemas.openxmlformats.org/officeDocument/2006/relationships/customXml" Target="../ink/ink1381.xml"/><Relationship Id="rId276" Type="http://schemas.openxmlformats.org/officeDocument/2006/relationships/image" Target="../media/image365.png"/><Relationship Id="rId297" Type="http://schemas.openxmlformats.org/officeDocument/2006/relationships/customXml" Target="../ink/ink1402.xml"/><Relationship Id="rId441" Type="http://schemas.openxmlformats.org/officeDocument/2006/relationships/customXml" Target="../ink/ink1474.xml"/><Relationship Id="rId462" Type="http://schemas.openxmlformats.org/officeDocument/2006/relationships/image" Target="../media/image458.png"/><Relationship Id="rId40" Type="http://schemas.openxmlformats.org/officeDocument/2006/relationships/image" Target="../media/image247.png"/><Relationship Id="rId115" Type="http://schemas.openxmlformats.org/officeDocument/2006/relationships/customXml" Target="../ink/ink1311.xml"/><Relationship Id="rId136" Type="http://schemas.openxmlformats.org/officeDocument/2006/relationships/image" Target="../media/image295.png"/><Relationship Id="rId157" Type="http://schemas.openxmlformats.org/officeDocument/2006/relationships/customXml" Target="../ink/ink1332.xml"/><Relationship Id="rId178" Type="http://schemas.openxmlformats.org/officeDocument/2006/relationships/image" Target="../media/image316.png"/><Relationship Id="rId301" Type="http://schemas.openxmlformats.org/officeDocument/2006/relationships/customXml" Target="../ink/ink1404.xml"/><Relationship Id="rId322" Type="http://schemas.openxmlformats.org/officeDocument/2006/relationships/image" Target="../media/image388.png"/><Relationship Id="rId343" Type="http://schemas.openxmlformats.org/officeDocument/2006/relationships/customXml" Target="../ink/ink1425.xml"/><Relationship Id="rId364" Type="http://schemas.openxmlformats.org/officeDocument/2006/relationships/image" Target="../media/image409.png"/><Relationship Id="rId61" Type="http://schemas.openxmlformats.org/officeDocument/2006/relationships/customXml" Target="../ink/ink1284.xml"/><Relationship Id="rId82" Type="http://schemas.openxmlformats.org/officeDocument/2006/relationships/image" Target="../media/image268.png"/><Relationship Id="rId199" Type="http://schemas.openxmlformats.org/officeDocument/2006/relationships/customXml" Target="../ink/ink1353.xml"/><Relationship Id="rId203" Type="http://schemas.openxmlformats.org/officeDocument/2006/relationships/customXml" Target="../ink/ink1355.xml"/><Relationship Id="rId385" Type="http://schemas.openxmlformats.org/officeDocument/2006/relationships/customXml" Target="../ink/ink1446.xml"/><Relationship Id="rId19" Type="http://schemas.openxmlformats.org/officeDocument/2006/relationships/customXml" Target="../ink/ink1263.xml"/><Relationship Id="rId224" Type="http://schemas.openxmlformats.org/officeDocument/2006/relationships/image" Target="../media/image339.png"/><Relationship Id="rId245" Type="http://schemas.openxmlformats.org/officeDocument/2006/relationships/customXml" Target="../ink/ink1376.xml"/><Relationship Id="rId266" Type="http://schemas.openxmlformats.org/officeDocument/2006/relationships/image" Target="../media/image360.png"/><Relationship Id="rId287" Type="http://schemas.openxmlformats.org/officeDocument/2006/relationships/customXml" Target="../ink/ink1397.xml"/><Relationship Id="rId410" Type="http://schemas.openxmlformats.org/officeDocument/2006/relationships/image" Target="../media/image432.png"/><Relationship Id="rId431" Type="http://schemas.openxmlformats.org/officeDocument/2006/relationships/customXml" Target="../ink/ink1469.xml"/><Relationship Id="rId452" Type="http://schemas.openxmlformats.org/officeDocument/2006/relationships/image" Target="../media/image453.png"/><Relationship Id="rId473" Type="http://schemas.openxmlformats.org/officeDocument/2006/relationships/customXml" Target="../ink/ink1490.xml"/><Relationship Id="rId30" Type="http://schemas.openxmlformats.org/officeDocument/2006/relationships/image" Target="../media/image242.png"/><Relationship Id="rId105" Type="http://schemas.openxmlformats.org/officeDocument/2006/relationships/customXml" Target="../ink/ink1306.xml"/><Relationship Id="rId126" Type="http://schemas.openxmlformats.org/officeDocument/2006/relationships/image" Target="../media/image290.png"/><Relationship Id="rId147" Type="http://schemas.openxmlformats.org/officeDocument/2006/relationships/customXml" Target="../ink/ink1327.xml"/><Relationship Id="rId168" Type="http://schemas.openxmlformats.org/officeDocument/2006/relationships/image" Target="../media/image311.png"/><Relationship Id="rId312" Type="http://schemas.openxmlformats.org/officeDocument/2006/relationships/image" Target="../media/image383.png"/><Relationship Id="rId333" Type="http://schemas.openxmlformats.org/officeDocument/2006/relationships/customXml" Target="../ink/ink1420.xml"/><Relationship Id="rId354" Type="http://schemas.openxmlformats.org/officeDocument/2006/relationships/image" Target="../media/image404.png"/><Relationship Id="rId51" Type="http://schemas.openxmlformats.org/officeDocument/2006/relationships/customXml" Target="../ink/ink1279.xml"/><Relationship Id="rId72" Type="http://schemas.openxmlformats.org/officeDocument/2006/relationships/image" Target="../media/image263.png"/><Relationship Id="rId93" Type="http://schemas.openxmlformats.org/officeDocument/2006/relationships/customXml" Target="../ink/ink1300.xml"/><Relationship Id="rId189" Type="http://schemas.openxmlformats.org/officeDocument/2006/relationships/customXml" Target="../ink/ink1348.xml"/><Relationship Id="rId375" Type="http://schemas.openxmlformats.org/officeDocument/2006/relationships/customXml" Target="../ink/ink1441.xml"/><Relationship Id="rId396" Type="http://schemas.openxmlformats.org/officeDocument/2006/relationships/image" Target="../media/image425.png"/><Relationship Id="rId3" Type="http://schemas.openxmlformats.org/officeDocument/2006/relationships/customXml" Target="../ink/ink1255.xml"/><Relationship Id="rId214" Type="http://schemas.openxmlformats.org/officeDocument/2006/relationships/image" Target="../media/image334.png"/><Relationship Id="rId235" Type="http://schemas.openxmlformats.org/officeDocument/2006/relationships/customXml" Target="../ink/ink1371.xml"/><Relationship Id="rId256" Type="http://schemas.openxmlformats.org/officeDocument/2006/relationships/image" Target="../media/image355.png"/><Relationship Id="rId277" Type="http://schemas.openxmlformats.org/officeDocument/2006/relationships/customXml" Target="../ink/ink1392.xml"/><Relationship Id="rId298" Type="http://schemas.openxmlformats.org/officeDocument/2006/relationships/image" Target="../media/image376.png"/><Relationship Id="rId400" Type="http://schemas.openxmlformats.org/officeDocument/2006/relationships/image" Target="../media/image427.png"/><Relationship Id="rId421" Type="http://schemas.openxmlformats.org/officeDocument/2006/relationships/customXml" Target="../ink/ink1464.xml"/><Relationship Id="rId442" Type="http://schemas.openxmlformats.org/officeDocument/2006/relationships/image" Target="../media/image448.png"/><Relationship Id="rId463" Type="http://schemas.openxmlformats.org/officeDocument/2006/relationships/customXml" Target="../ink/ink1485.xml"/><Relationship Id="rId116" Type="http://schemas.openxmlformats.org/officeDocument/2006/relationships/image" Target="../media/image285.png"/><Relationship Id="rId137" Type="http://schemas.openxmlformats.org/officeDocument/2006/relationships/customXml" Target="../ink/ink1322.xml"/><Relationship Id="rId158" Type="http://schemas.openxmlformats.org/officeDocument/2006/relationships/image" Target="../media/image306.png"/><Relationship Id="rId302" Type="http://schemas.openxmlformats.org/officeDocument/2006/relationships/image" Target="../media/image378.png"/><Relationship Id="rId323" Type="http://schemas.openxmlformats.org/officeDocument/2006/relationships/customXml" Target="../ink/ink1415.xml"/><Relationship Id="rId344" Type="http://schemas.openxmlformats.org/officeDocument/2006/relationships/image" Target="../media/image399.png"/><Relationship Id="rId20" Type="http://schemas.openxmlformats.org/officeDocument/2006/relationships/image" Target="../media/image237.png"/><Relationship Id="rId41" Type="http://schemas.openxmlformats.org/officeDocument/2006/relationships/customXml" Target="../ink/ink1274.xml"/><Relationship Id="rId62" Type="http://schemas.openxmlformats.org/officeDocument/2006/relationships/image" Target="../media/image258.png"/><Relationship Id="rId83" Type="http://schemas.openxmlformats.org/officeDocument/2006/relationships/customXml" Target="../ink/ink1295.xml"/><Relationship Id="rId179" Type="http://schemas.openxmlformats.org/officeDocument/2006/relationships/customXml" Target="../ink/ink1343.xml"/><Relationship Id="rId365" Type="http://schemas.openxmlformats.org/officeDocument/2006/relationships/customXml" Target="../ink/ink1436.xml"/><Relationship Id="rId386" Type="http://schemas.openxmlformats.org/officeDocument/2006/relationships/image" Target="../media/image420.png"/><Relationship Id="rId190" Type="http://schemas.openxmlformats.org/officeDocument/2006/relationships/image" Target="../media/image322.png"/><Relationship Id="rId204" Type="http://schemas.openxmlformats.org/officeDocument/2006/relationships/image" Target="../media/image329.png"/><Relationship Id="rId225" Type="http://schemas.openxmlformats.org/officeDocument/2006/relationships/customXml" Target="../ink/ink1366.xml"/><Relationship Id="rId246" Type="http://schemas.openxmlformats.org/officeDocument/2006/relationships/image" Target="../media/image350.png"/><Relationship Id="rId267" Type="http://schemas.openxmlformats.org/officeDocument/2006/relationships/customXml" Target="../ink/ink1387.xml"/><Relationship Id="rId288" Type="http://schemas.openxmlformats.org/officeDocument/2006/relationships/image" Target="../media/image371.png"/><Relationship Id="rId411" Type="http://schemas.openxmlformats.org/officeDocument/2006/relationships/customXml" Target="../ink/ink1459.xml"/><Relationship Id="rId432" Type="http://schemas.openxmlformats.org/officeDocument/2006/relationships/image" Target="../media/image443.png"/><Relationship Id="rId453" Type="http://schemas.openxmlformats.org/officeDocument/2006/relationships/customXml" Target="../ink/ink1480.xml"/><Relationship Id="rId474" Type="http://schemas.openxmlformats.org/officeDocument/2006/relationships/image" Target="../media/image464.png"/><Relationship Id="rId106" Type="http://schemas.openxmlformats.org/officeDocument/2006/relationships/image" Target="../media/image280.png"/><Relationship Id="rId127" Type="http://schemas.openxmlformats.org/officeDocument/2006/relationships/customXml" Target="../ink/ink1317.xml"/><Relationship Id="rId313" Type="http://schemas.openxmlformats.org/officeDocument/2006/relationships/customXml" Target="../ink/ink1410.xml"/><Relationship Id="rId10" Type="http://schemas.openxmlformats.org/officeDocument/2006/relationships/image" Target="../media/image232.png"/><Relationship Id="rId31" Type="http://schemas.openxmlformats.org/officeDocument/2006/relationships/customXml" Target="../ink/ink1269.xml"/><Relationship Id="rId52" Type="http://schemas.openxmlformats.org/officeDocument/2006/relationships/image" Target="../media/image253.png"/><Relationship Id="rId73" Type="http://schemas.openxmlformats.org/officeDocument/2006/relationships/customXml" Target="../ink/ink1290.xml"/><Relationship Id="rId94" Type="http://schemas.openxmlformats.org/officeDocument/2006/relationships/image" Target="../media/image274.png"/><Relationship Id="rId148" Type="http://schemas.openxmlformats.org/officeDocument/2006/relationships/image" Target="../media/image301.png"/><Relationship Id="rId169" Type="http://schemas.openxmlformats.org/officeDocument/2006/relationships/customXml" Target="../ink/ink1338.xml"/><Relationship Id="rId334" Type="http://schemas.openxmlformats.org/officeDocument/2006/relationships/image" Target="../media/image394.png"/><Relationship Id="rId355" Type="http://schemas.openxmlformats.org/officeDocument/2006/relationships/customXml" Target="../ink/ink1431.xml"/><Relationship Id="rId376" Type="http://schemas.openxmlformats.org/officeDocument/2006/relationships/image" Target="../media/image415.png"/><Relationship Id="rId397" Type="http://schemas.openxmlformats.org/officeDocument/2006/relationships/customXml" Target="../ink/ink1452.xml"/><Relationship Id="rId4" Type="http://schemas.openxmlformats.org/officeDocument/2006/relationships/image" Target="../media/image229.png"/><Relationship Id="rId180" Type="http://schemas.openxmlformats.org/officeDocument/2006/relationships/image" Target="../media/image317.png"/><Relationship Id="rId215" Type="http://schemas.openxmlformats.org/officeDocument/2006/relationships/customXml" Target="../ink/ink1361.xml"/><Relationship Id="rId236" Type="http://schemas.openxmlformats.org/officeDocument/2006/relationships/image" Target="../media/image345.png"/><Relationship Id="rId257" Type="http://schemas.openxmlformats.org/officeDocument/2006/relationships/customXml" Target="../ink/ink1382.xml"/><Relationship Id="rId278" Type="http://schemas.openxmlformats.org/officeDocument/2006/relationships/image" Target="../media/image366.png"/><Relationship Id="rId401" Type="http://schemas.openxmlformats.org/officeDocument/2006/relationships/customXml" Target="../ink/ink1454.xml"/><Relationship Id="rId422" Type="http://schemas.openxmlformats.org/officeDocument/2006/relationships/image" Target="../media/image438.png"/><Relationship Id="rId443" Type="http://schemas.openxmlformats.org/officeDocument/2006/relationships/customXml" Target="../ink/ink1475.xml"/><Relationship Id="rId464" Type="http://schemas.openxmlformats.org/officeDocument/2006/relationships/image" Target="../media/image459.png"/><Relationship Id="rId303" Type="http://schemas.openxmlformats.org/officeDocument/2006/relationships/customXml" Target="../ink/ink1405.xml"/><Relationship Id="rId42" Type="http://schemas.openxmlformats.org/officeDocument/2006/relationships/image" Target="../media/image248.png"/><Relationship Id="rId84" Type="http://schemas.openxmlformats.org/officeDocument/2006/relationships/image" Target="../media/image269.png"/><Relationship Id="rId138" Type="http://schemas.openxmlformats.org/officeDocument/2006/relationships/image" Target="../media/image296.png"/><Relationship Id="rId345" Type="http://schemas.openxmlformats.org/officeDocument/2006/relationships/customXml" Target="../ink/ink1426.xml"/><Relationship Id="rId387" Type="http://schemas.openxmlformats.org/officeDocument/2006/relationships/customXml" Target="../ink/ink1447.xml"/><Relationship Id="rId191" Type="http://schemas.openxmlformats.org/officeDocument/2006/relationships/customXml" Target="../ink/ink1349.xml"/><Relationship Id="rId205" Type="http://schemas.openxmlformats.org/officeDocument/2006/relationships/customXml" Target="../ink/ink1356.xml"/><Relationship Id="rId247" Type="http://schemas.openxmlformats.org/officeDocument/2006/relationships/customXml" Target="../ink/ink1377.xml"/><Relationship Id="rId412" Type="http://schemas.openxmlformats.org/officeDocument/2006/relationships/image" Target="../media/image433.png"/><Relationship Id="rId107" Type="http://schemas.openxmlformats.org/officeDocument/2006/relationships/customXml" Target="../ink/ink1307.xml"/><Relationship Id="rId289" Type="http://schemas.openxmlformats.org/officeDocument/2006/relationships/customXml" Target="../ink/ink1398.xml"/><Relationship Id="rId454" Type="http://schemas.openxmlformats.org/officeDocument/2006/relationships/image" Target="../media/image454.png"/><Relationship Id="rId11" Type="http://schemas.openxmlformats.org/officeDocument/2006/relationships/customXml" Target="../ink/ink1259.xml"/><Relationship Id="rId53" Type="http://schemas.openxmlformats.org/officeDocument/2006/relationships/customXml" Target="../ink/ink1280.xml"/><Relationship Id="rId149" Type="http://schemas.openxmlformats.org/officeDocument/2006/relationships/customXml" Target="../ink/ink1328.xml"/><Relationship Id="rId314" Type="http://schemas.openxmlformats.org/officeDocument/2006/relationships/image" Target="../media/image384.png"/><Relationship Id="rId356" Type="http://schemas.openxmlformats.org/officeDocument/2006/relationships/image" Target="../media/image405.png"/><Relationship Id="rId398" Type="http://schemas.openxmlformats.org/officeDocument/2006/relationships/image" Target="../media/image426.png"/><Relationship Id="rId95" Type="http://schemas.openxmlformats.org/officeDocument/2006/relationships/customXml" Target="../ink/ink1301.xml"/><Relationship Id="rId160" Type="http://schemas.openxmlformats.org/officeDocument/2006/relationships/image" Target="../media/image307.png"/><Relationship Id="rId216" Type="http://schemas.openxmlformats.org/officeDocument/2006/relationships/image" Target="../media/image335.png"/><Relationship Id="rId423" Type="http://schemas.openxmlformats.org/officeDocument/2006/relationships/customXml" Target="../ink/ink1465.xml"/><Relationship Id="rId258" Type="http://schemas.openxmlformats.org/officeDocument/2006/relationships/image" Target="../media/image356.png"/><Relationship Id="rId465" Type="http://schemas.openxmlformats.org/officeDocument/2006/relationships/customXml" Target="../ink/ink1486.xml"/><Relationship Id="rId22" Type="http://schemas.openxmlformats.org/officeDocument/2006/relationships/image" Target="../media/image238.png"/><Relationship Id="rId64" Type="http://schemas.openxmlformats.org/officeDocument/2006/relationships/image" Target="../media/image259.png"/><Relationship Id="rId118" Type="http://schemas.openxmlformats.org/officeDocument/2006/relationships/image" Target="../media/image286.png"/><Relationship Id="rId325" Type="http://schemas.openxmlformats.org/officeDocument/2006/relationships/customXml" Target="../ink/ink1416.xml"/><Relationship Id="rId367" Type="http://schemas.openxmlformats.org/officeDocument/2006/relationships/customXml" Target="../ink/ink1437.xml"/><Relationship Id="rId171" Type="http://schemas.openxmlformats.org/officeDocument/2006/relationships/customXml" Target="../ink/ink1339.xml"/><Relationship Id="rId227" Type="http://schemas.openxmlformats.org/officeDocument/2006/relationships/customXml" Target="../ink/ink1367.xml"/><Relationship Id="rId269" Type="http://schemas.openxmlformats.org/officeDocument/2006/relationships/customXml" Target="../ink/ink1388.xml"/><Relationship Id="rId434" Type="http://schemas.openxmlformats.org/officeDocument/2006/relationships/image" Target="../media/image444.png"/><Relationship Id="rId476" Type="http://schemas.openxmlformats.org/officeDocument/2006/relationships/image" Target="../media/image465.png"/><Relationship Id="rId33" Type="http://schemas.openxmlformats.org/officeDocument/2006/relationships/customXml" Target="../ink/ink1270.xml"/><Relationship Id="rId129" Type="http://schemas.openxmlformats.org/officeDocument/2006/relationships/customXml" Target="../ink/ink1318.xml"/><Relationship Id="rId280" Type="http://schemas.openxmlformats.org/officeDocument/2006/relationships/image" Target="../media/image367.png"/><Relationship Id="rId336" Type="http://schemas.openxmlformats.org/officeDocument/2006/relationships/image" Target="../media/image395.png"/><Relationship Id="rId75" Type="http://schemas.openxmlformats.org/officeDocument/2006/relationships/customXml" Target="../ink/ink1291.xml"/><Relationship Id="rId140" Type="http://schemas.openxmlformats.org/officeDocument/2006/relationships/image" Target="../media/image297.png"/><Relationship Id="rId182" Type="http://schemas.openxmlformats.org/officeDocument/2006/relationships/image" Target="../media/image318.png"/><Relationship Id="rId378" Type="http://schemas.openxmlformats.org/officeDocument/2006/relationships/image" Target="../media/image416.png"/><Relationship Id="rId403" Type="http://schemas.openxmlformats.org/officeDocument/2006/relationships/customXml" Target="../ink/ink1455.xml"/><Relationship Id="rId6" Type="http://schemas.openxmlformats.org/officeDocument/2006/relationships/image" Target="../media/image230.png"/><Relationship Id="rId238" Type="http://schemas.openxmlformats.org/officeDocument/2006/relationships/image" Target="../media/image346.png"/><Relationship Id="rId445" Type="http://schemas.openxmlformats.org/officeDocument/2006/relationships/customXml" Target="../ink/ink1476.xml"/><Relationship Id="rId291" Type="http://schemas.openxmlformats.org/officeDocument/2006/relationships/customXml" Target="../ink/ink1399.xml"/><Relationship Id="rId305" Type="http://schemas.openxmlformats.org/officeDocument/2006/relationships/customXml" Target="../ink/ink1406.xml"/><Relationship Id="rId347" Type="http://schemas.openxmlformats.org/officeDocument/2006/relationships/customXml" Target="../ink/ink1427.xml"/><Relationship Id="rId44" Type="http://schemas.openxmlformats.org/officeDocument/2006/relationships/image" Target="../media/image249.png"/><Relationship Id="rId86" Type="http://schemas.openxmlformats.org/officeDocument/2006/relationships/image" Target="../media/image270.png"/><Relationship Id="rId151" Type="http://schemas.openxmlformats.org/officeDocument/2006/relationships/customXml" Target="../ink/ink1329.xml"/><Relationship Id="rId389" Type="http://schemas.openxmlformats.org/officeDocument/2006/relationships/customXml" Target="../ink/ink1448.xml"/><Relationship Id="rId193" Type="http://schemas.openxmlformats.org/officeDocument/2006/relationships/customXml" Target="../ink/ink1350.xml"/><Relationship Id="rId207" Type="http://schemas.openxmlformats.org/officeDocument/2006/relationships/customXml" Target="../ink/ink1357.xml"/><Relationship Id="rId249" Type="http://schemas.openxmlformats.org/officeDocument/2006/relationships/customXml" Target="../ink/ink1378.xml"/><Relationship Id="rId414" Type="http://schemas.openxmlformats.org/officeDocument/2006/relationships/image" Target="../media/image434.png"/><Relationship Id="rId456" Type="http://schemas.openxmlformats.org/officeDocument/2006/relationships/image" Target="../media/image4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1.png"/><Relationship Id="rId7" Type="http://schemas.openxmlformats.org/officeDocument/2006/relationships/image" Target="../media/image1285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84.png"/><Relationship Id="rId5" Type="http://schemas.openxmlformats.org/officeDocument/2006/relationships/image" Target="../media/image1283.png"/><Relationship Id="rId4" Type="http://schemas.openxmlformats.org/officeDocument/2006/relationships/image" Target="../media/image12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7.png"/><Relationship Id="rId2" Type="http://schemas.openxmlformats.org/officeDocument/2006/relationships/image" Target="../media/image128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4.png"/><Relationship Id="rId2" Type="http://schemas.openxmlformats.org/officeDocument/2006/relationships/image" Target="../media/image128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8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.png"/><Relationship Id="rId117" Type="http://schemas.openxmlformats.org/officeDocument/2006/relationships/customXml" Target="../ink/ink57.xml"/><Relationship Id="rId21" Type="http://schemas.openxmlformats.org/officeDocument/2006/relationships/customXml" Target="../ink/ink9.xml"/><Relationship Id="rId42" Type="http://schemas.openxmlformats.org/officeDocument/2006/relationships/image" Target="../media/image25.png"/><Relationship Id="rId47" Type="http://schemas.openxmlformats.org/officeDocument/2006/relationships/customXml" Target="../ink/ink22.xml"/><Relationship Id="rId63" Type="http://schemas.openxmlformats.org/officeDocument/2006/relationships/customXml" Target="../ink/ink30.xml"/><Relationship Id="rId68" Type="http://schemas.openxmlformats.org/officeDocument/2006/relationships/image" Target="../media/image38.png"/><Relationship Id="rId84" Type="http://schemas.openxmlformats.org/officeDocument/2006/relationships/image" Target="../media/image46.png"/><Relationship Id="rId89" Type="http://schemas.openxmlformats.org/officeDocument/2006/relationships/customXml" Target="../ink/ink43.xml"/><Relationship Id="rId112" Type="http://schemas.openxmlformats.org/officeDocument/2006/relationships/image" Target="../media/image60.png"/><Relationship Id="rId133" Type="http://schemas.openxmlformats.org/officeDocument/2006/relationships/customXml" Target="../ink/ink65.xml"/><Relationship Id="rId138" Type="http://schemas.openxmlformats.org/officeDocument/2006/relationships/image" Target="../media/image73.png"/><Relationship Id="rId154" Type="http://schemas.openxmlformats.org/officeDocument/2006/relationships/image" Target="../media/image81.png"/><Relationship Id="rId159" Type="http://schemas.openxmlformats.org/officeDocument/2006/relationships/customXml" Target="../ink/ink78.xml"/><Relationship Id="rId175" Type="http://schemas.openxmlformats.org/officeDocument/2006/relationships/customXml" Target="../ink/ink86.xml"/><Relationship Id="rId170" Type="http://schemas.openxmlformats.org/officeDocument/2006/relationships/image" Target="../media/image89.png"/><Relationship Id="rId16" Type="http://schemas.openxmlformats.org/officeDocument/2006/relationships/image" Target="../media/image12.png"/><Relationship Id="rId107" Type="http://schemas.openxmlformats.org/officeDocument/2006/relationships/customXml" Target="../ink/ink52.xml"/><Relationship Id="rId11" Type="http://schemas.openxmlformats.org/officeDocument/2006/relationships/customXml" Target="../ink/ink4.xml"/><Relationship Id="rId32" Type="http://schemas.openxmlformats.org/officeDocument/2006/relationships/image" Target="../media/image20.png"/><Relationship Id="rId37" Type="http://schemas.openxmlformats.org/officeDocument/2006/relationships/customXml" Target="../ink/ink17.xml"/><Relationship Id="rId53" Type="http://schemas.openxmlformats.org/officeDocument/2006/relationships/customXml" Target="../ink/ink25.xml"/><Relationship Id="rId58" Type="http://schemas.openxmlformats.org/officeDocument/2006/relationships/image" Target="../media/image33.png"/><Relationship Id="rId74" Type="http://schemas.openxmlformats.org/officeDocument/2006/relationships/image" Target="../media/image41.png"/><Relationship Id="rId79" Type="http://schemas.openxmlformats.org/officeDocument/2006/relationships/customXml" Target="../ink/ink38.xml"/><Relationship Id="rId102" Type="http://schemas.openxmlformats.org/officeDocument/2006/relationships/image" Target="../media/image55.png"/><Relationship Id="rId123" Type="http://schemas.openxmlformats.org/officeDocument/2006/relationships/customXml" Target="../ink/ink60.xml"/><Relationship Id="rId128" Type="http://schemas.openxmlformats.org/officeDocument/2006/relationships/image" Target="../media/image68.png"/><Relationship Id="rId144" Type="http://schemas.openxmlformats.org/officeDocument/2006/relationships/image" Target="../media/image76.png"/><Relationship Id="rId149" Type="http://schemas.openxmlformats.org/officeDocument/2006/relationships/customXml" Target="../ink/ink73.xml"/><Relationship Id="rId5" Type="http://schemas.openxmlformats.org/officeDocument/2006/relationships/customXml" Target="../ink/ink1.xml"/><Relationship Id="rId90" Type="http://schemas.openxmlformats.org/officeDocument/2006/relationships/image" Target="../media/image49.png"/><Relationship Id="rId95" Type="http://schemas.openxmlformats.org/officeDocument/2006/relationships/customXml" Target="../ink/ink46.xml"/><Relationship Id="rId160" Type="http://schemas.openxmlformats.org/officeDocument/2006/relationships/image" Target="../media/image84.png"/><Relationship Id="rId165" Type="http://schemas.openxmlformats.org/officeDocument/2006/relationships/customXml" Target="../ink/ink81.xml"/><Relationship Id="rId22" Type="http://schemas.openxmlformats.org/officeDocument/2006/relationships/image" Target="../media/image15.png"/><Relationship Id="rId27" Type="http://schemas.openxmlformats.org/officeDocument/2006/relationships/customXml" Target="../ink/ink12.xml"/><Relationship Id="rId43" Type="http://schemas.openxmlformats.org/officeDocument/2006/relationships/customXml" Target="../ink/ink20.xml"/><Relationship Id="rId48" Type="http://schemas.openxmlformats.org/officeDocument/2006/relationships/image" Target="../media/image28.png"/><Relationship Id="rId64" Type="http://schemas.openxmlformats.org/officeDocument/2006/relationships/image" Target="../media/image36.png"/><Relationship Id="rId69" Type="http://schemas.openxmlformats.org/officeDocument/2006/relationships/customXml" Target="../ink/ink33.xml"/><Relationship Id="rId113" Type="http://schemas.openxmlformats.org/officeDocument/2006/relationships/customXml" Target="../ink/ink55.xml"/><Relationship Id="rId118" Type="http://schemas.openxmlformats.org/officeDocument/2006/relationships/image" Target="../media/image63.png"/><Relationship Id="rId134" Type="http://schemas.openxmlformats.org/officeDocument/2006/relationships/image" Target="../media/image71.png"/><Relationship Id="rId139" Type="http://schemas.openxmlformats.org/officeDocument/2006/relationships/customXml" Target="../ink/ink68.xml"/><Relationship Id="rId80" Type="http://schemas.openxmlformats.org/officeDocument/2006/relationships/image" Target="../media/image44.png"/><Relationship Id="rId85" Type="http://schemas.openxmlformats.org/officeDocument/2006/relationships/customXml" Target="../ink/ink41.xml"/><Relationship Id="rId150" Type="http://schemas.openxmlformats.org/officeDocument/2006/relationships/image" Target="../media/image79.png"/><Relationship Id="rId155" Type="http://schemas.openxmlformats.org/officeDocument/2006/relationships/customXml" Target="../ink/ink76.xml"/><Relationship Id="rId171" Type="http://schemas.openxmlformats.org/officeDocument/2006/relationships/customXml" Target="../ink/ink84.xml"/><Relationship Id="rId176" Type="http://schemas.openxmlformats.org/officeDocument/2006/relationships/image" Target="../media/image92.png"/><Relationship Id="rId12" Type="http://schemas.openxmlformats.org/officeDocument/2006/relationships/image" Target="../media/image10.png"/><Relationship Id="rId17" Type="http://schemas.openxmlformats.org/officeDocument/2006/relationships/customXml" Target="../ink/ink7.xml"/><Relationship Id="rId33" Type="http://schemas.openxmlformats.org/officeDocument/2006/relationships/customXml" Target="../ink/ink15.xml"/><Relationship Id="rId38" Type="http://schemas.openxmlformats.org/officeDocument/2006/relationships/image" Target="../media/image23.png"/><Relationship Id="rId59" Type="http://schemas.openxmlformats.org/officeDocument/2006/relationships/customXml" Target="../ink/ink28.xml"/><Relationship Id="rId103" Type="http://schemas.openxmlformats.org/officeDocument/2006/relationships/customXml" Target="../ink/ink50.xml"/><Relationship Id="rId108" Type="http://schemas.openxmlformats.org/officeDocument/2006/relationships/image" Target="../media/image58.png"/><Relationship Id="rId124" Type="http://schemas.openxmlformats.org/officeDocument/2006/relationships/image" Target="../media/image66.png"/><Relationship Id="rId129" Type="http://schemas.openxmlformats.org/officeDocument/2006/relationships/customXml" Target="../ink/ink63.xml"/><Relationship Id="rId54" Type="http://schemas.openxmlformats.org/officeDocument/2006/relationships/image" Target="../media/image31.png"/><Relationship Id="rId70" Type="http://schemas.openxmlformats.org/officeDocument/2006/relationships/image" Target="../media/image39.png"/><Relationship Id="rId75" Type="http://schemas.openxmlformats.org/officeDocument/2006/relationships/customXml" Target="../ink/ink36.xml"/><Relationship Id="rId91" Type="http://schemas.openxmlformats.org/officeDocument/2006/relationships/customXml" Target="../ink/ink44.xml"/><Relationship Id="rId96" Type="http://schemas.openxmlformats.org/officeDocument/2006/relationships/image" Target="../media/image52.png"/><Relationship Id="rId140" Type="http://schemas.openxmlformats.org/officeDocument/2006/relationships/image" Target="../media/image74.png"/><Relationship Id="rId145" Type="http://schemas.openxmlformats.org/officeDocument/2006/relationships/customXml" Target="../ink/ink71.xml"/><Relationship Id="rId161" Type="http://schemas.openxmlformats.org/officeDocument/2006/relationships/customXml" Target="../ink/ink79.xml"/><Relationship Id="rId16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23" Type="http://schemas.openxmlformats.org/officeDocument/2006/relationships/customXml" Target="../ink/ink10.xml"/><Relationship Id="rId28" Type="http://schemas.openxmlformats.org/officeDocument/2006/relationships/image" Target="../media/image18.png"/><Relationship Id="rId49" Type="http://schemas.openxmlformats.org/officeDocument/2006/relationships/customXml" Target="../ink/ink23.xml"/><Relationship Id="rId114" Type="http://schemas.openxmlformats.org/officeDocument/2006/relationships/image" Target="../media/image61.png"/><Relationship Id="rId119" Type="http://schemas.openxmlformats.org/officeDocument/2006/relationships/customXml" Target="../ink/ink58.xml"/><Relationship Id="rId10" Type="http://schemas.openxmlformats.org/officeDocument/2006/relationships/image" Target="../media/image9.png"/><Relationship Id="rId31" Type="http://schemas.openxmlformats.org/officeDocument/2006/relationships/customXml" Target="../ink/ink14.xml"/><Relationship Id="rId44" Type="http://schemas.openxmlformats.org/officeDocument/2006/relationships/image" Target="../media/image26.png"/><Relationship Id="rId52" Type="http://schemas.openxmlformats.org/officeDocument/2006/relationships/image" Target="../media/image30.png"/><Relationship Id="rId60" Type="http://schemas.openxmlformats.org/officeDocument/2006/relationships/image" Target="../media/image34.png"/><Relationship Id="rId65" Type="http://schemas.openxmlformats.org/officeDocument/2006/relationships/customXml" Target="../ink/ink31.xml"/><Relationship Id="rId73" Type="http://schemas.openxmlformats.org/officeDocument/2006/relationships/customXml" Target="../ink/ink35.xml"/><Relationship Id="rId78" Type="http://schemas.openxmlformats.org/officeDocument/2006/relationships/image" Target="../media/image43.png"/><Relationship Id="rId81" Type="http://schemas.openxmlformats.org/officeDocument/2006/relationships/customXml" Target="../ink/ink39.xml"/><Relationship Id="rId86" Type="http://schemas.openxmlformats.org/officeDocument/2006/relationships/image" Target="../media/image47.png"/><Relationship Id="rId94" Type="http://schemas.openxmlformats.org/officeDocument/2006/relationships/image" Target="../media/image51.png"/><Relationship Id="rId99" Type="http://schemas.openxmlformats.org/officeDocument/2006/relationships/customXml" Target="../ink/ink48.xml"/><Relationship Id="rId101" Type="http://schemas.openxmlformats.org/officeDocument/2006/relationships/customXml" Target="../ink/ink49.xml"/><Relationship Id="rId122" Type="http://schemas.openxmlformats.org/officeDocument/2006/relationships/image" Target="../media/image65.png"/><Relationship Id="rId130" Type="http://schemas.openxmlformats.org/officeDocument/2006/relationships/image" Target="../media/image69.png"/><Relationship Id="rId135" Type="http://schemas.openxmlformats.org/officeDocument/2006/relationships/customXml" Target="../ink/ink66.xml"/><Relationship Id="rId143" Type="http://schemas.openxmlformats.org/officeDocument/2006/relationships/customXml" Target="../ink/ink70.xml"/><Relationship Id="rId148" Type="http://schemas.openxmlformats.org/officeDocument/2006/relationships/image" Target="../media/image78.png"/><Relationship Id="rId151" Type="http://schemas.openxmlformats.org/officeDocument/2006/relationships/customXml" Target="../ink/ink74.xml"/><Relationship Id="rId156" Type="http://schemas.openxmlformats.org/officeDocument/2006/relationships/image" Target="../media/image82.png"/><Relationship Id="rId164" Type="http://schemas.openxmlformats.org/officeDocument/2006/relationships/image" Target="../media/image86.png"/><Relationship Id="rId169" Type="http://schemas.openxmlformats.org/officeDocument/2006/relationships/customXml" Target="../ink/ink83.xml"/><Relationship Id="rId177" Type="http://schemas.openxmlformats.org/officeDocument/2006/relationships/customXml" Target="../ink/ink87.xml"/><Relationship Id="rId4" Type="http://schemas.openxmlformats.org/officeDocument/2006/relationships/image" Target="../media/image6.png"/><Relationship Id="rId9" Type="http://schemas.openxmlformats.org/officeDocument/2006/relationships/customXml" Target="../ink/ink3.xml"/><Relationship Id="rId172" Type="http://schemas.openxmlformats.org/officeDocument/2006/relationships/image" Target="../media/image90.png"/><Relationship Id="rId180" Type="http://schemas.openxmlformats.org/officeDocument/2006/relationships/image" Target="../media/image94.png"/><Relationship Id="rId13" Type="http://schemas.openxmlformats.org/officeDocument/2006/relationships/customXml" Target="../ink/ink5.xml"/><Relationship Id="rId18" Type="http://schemas.openxmlformats.org/officeDocument/2006/relationships/image" Target="../media/image13.png"/><Relationship Id="rId39" Type="http://schemas.openxmlformats.org/officeDocument/2006/relationships/customXml" Target="../ink/ink18.xml"/><Relationship Id="rId109" Type="http://schemas.openxmlformats.org/officeDocument/2006/relationships/customXml" Target="../ink/ink53.xml"/><Relationship Id="rId34" Type="http://schemas.openxmlformats.org/officeDocument/2006/relationships/image" Target="../media/image21.png"/><Relationship Id="rId50" Type="http://schemas.openxmlformats.org/officeDocument/2006/relationships/image" Target="../media/image29.png"/><Relationship Id="rId55" Type="http://schemas.openxmlformats.org/officeDocument/2006/relationships/customXml" Target="../ink/ink26.xml"/><Relationship Id="rId76" Type="http://schemas.openxmlformats.org/officeDocument/2006/relationships/image" Target="../media/image42.png"/><Relationship Id="rId97" Type="http://schemas.openxmlformats.org/officeDocument/2006/relationships/customXml" Target="../ink/ink47.xml"/><Relationship Id="rId104" Type="http://schemas.openxmlformats.org/officeDocument/2006/relationships/image" Target="../media/image56.png"/><Relationship Id="rId120" Type="http://schemas.openxmlformats.org/officeDocument/2006/relationships/image" Target="../media/image64.png"/><Relationship Id="rId125" Type="http://schemas.openxmlformats.org/officeDocument/2006/relationships/customXml" Target="../ink/ink61.xml"/><Relationship Id="rId141" Type="http://schemas.openxmlformats.org/officeDocument/2006/relationships/customXml" Target="../ink/ink69.xml"/><Relationship Id="rId146" Type="http://schemas.openxmlformats.org/officeDocument/2006/relationships/image" Target="../media/image77.png"/><Relationship Id="rId167" Type="http://schemas.openxmlformats.org/officeDocument/2006/relationships/customXml" Target="../ink/ink82.xml"/><Relationship Id="rId7" Type="http://schemas.openxmlformats.org/officeDocument/2006/relationships/customXml" Target="../ink/ink2.xml"/><Relationship Id="rId71" Type="http://schemas.openxmlformats.org/officeDocument/2006/relationships/customXml" Target="../ink/ink34.xml"/><Relationship Id="rId92" Type="http://schemas.openxmlformats.org/officeDocument/2006/relationships/image" Target="../media/image50.png"/><Relationship Id="rId162" Type="http://schemas.openxmlformats.org/officeDocument/2006/relationships/image" Target="../media/image85.png"/><Relationship Id="rId2" Type="http://schemas.openxmlformats.org/officeDocument/2006/relationships/image" Target="../media/image4.png"/><Relationship Id="rId29" Type="http://schemas.openxmlformats.org/officeDocument/2006/relationships/customXml" Target="../ink/ink13.xml"/><Relationship Id="rId24" Type="http://schemas.openxmlformats.org/officeDocument/2006/relationships/image" Target="../media/image16.png"/><Relationship Id="rId40" Type="http://schemas.openxmlformats.org/officeDocument/2006/relationships/image" Target="../media/image24.png"/><Relationship Id="rId45" Type="http://schemas.openxmlformats.org/officeDocument/2006/relationships/customXml" Target="../ink/ink21.xml"/><Relationship Id="rId66" Type="http://schemas.openxmlformats.org/officeDocument/2006/relationships/image" Target="../media/image37.png"/><Relationship Id="rId87" Type="http://schemas.openxmlformats.org/officeDocument/2006/relationships/customXml" Target="../ink/ink42.xml"/><Relationship Id="rId110" Type="http://schemas.openxmlformats.org/officeDocument/2006/relationships/image" Target="../media/image59.png"/><Relationship Id="rId115" Type="http://schemas.openxmlformats.org/officeDocument/2006/relationships/customXml" Target="../ink/ink56.xml"/><Relationship Id="rId131" Type="http://schemas.openxmlformats.org/officeDocument/2006/relationships/customXml" Target="../ink/ink64.xml"/><Relationship Id="rId136" Type="http://schemas.openxmlformats.org/officeDocument/2006/relationships/image" Target="../media/image72.png"/><Relationship Id="rId157" Type="http://schemas.openxmlformats.org/officeDocument/2006/relationships/customXml" Target="../ink/ink77.xml"/><Relationship Id="rId178" Type="http://schemas.openxmlformats.org/officeDocument/2006/relationships/image" Target="../media/image93.png"/><Relationship Id="rId61" Type="http://schemas.openxmlformats.org/officeDocument/2006/relationships/customXml" Target="../ink/ink29.xml"/><Relationship Id="rId82" Type="http://schemas.openxmlformats.org/officeDocument/2006/relationships/image" Target="../media/image45.png"/><Relationship Id="rId152" Type="http://schemas.openxmlformats.org/officeDocument/2006/relationships/image" Target="../media/image80.png"/><Relationship Id="rId173" Type="http://schemas.openxmlformats.org/officeDocument/2006/relationships/customXml" Target="../ink/ink85.xml"/><Relationship Id="rId19" Type="http://schemas.openxmlformats.org/officeDocument/2006/relationships/customXml" Target="../ink/ink8.xml"/><Relationship Id="rId14" Type="http://schemas.openxmlformats.org/officeDocument/2006/relationships/image" Target="../media/image11.png"/><Relationship Id="rId30" Type="http://schemas.openxmlformats.org/officeDocument/2006/relationships/image" Target="../media/image19.png"/><Relationship Id="rId35" Type="http://schemas.openxmlformats.org/officeDocument/2006/relationships/customXml" Target="../ink/ink16.xml"/><Relationship Id="rId56" Type="http://schemas.openxmlformats.org/officeDocument/2006/relationships/image" Target="../media/image32.png"/><Relationship Id="rId77" Type="http://schemas.openxmlformats.org/officeDocument/2006/relationships/customXml" Target="../ink/ink37.xml"/><Relationship Id="rId100" Type="http://schemas.openxmlformats.org/officeDocument/2006/relationships/image" Target="../media/image54.png"/><Relationship Id="rId105" Type="http://schemas.openxmlformats.org/officeDocument/2006/relationships/customXml" Target="../ink/ink51.xml"/><Relationship Id="rId126" Type="http://schemas.openxmlformats.org/officeDocument/2006/relationships/image" Target="../media/image67.png"/><Relationship Id="rId147" Type="http://schemas.openxmlformats.org/officeDocument/2006/relationships/customXml" Target="../ink/ink72.xml"/><Relationship Id="rId168" Type="http://schemas.openxmlformats.org/officeDocument/2006/relationships/image" Target="../media/image88.png"/><Relationship Id="rId8" Type="http://schemas.openxmlformats.org/officeDocument/2006/relationships/image" Target="../media/image8.png"/><Relationship Id="rId51" Type="http://schemas.openxmlformats.org/officeDocument/2006/relationships/customXml" Target="../ink/ink24.xml"/><Relationship Id="rId72" Type="http://schemas.openxmlformats.org/officeDocument/2006/relationships/image" Target="../media/image40.png"/><Relationship Id="rId93" Type="http://schemas.openxmlformats.org/officeDocument/2006/relationships/customXml" Target="../ink/ink45.xml"/><Relationship Id="rId98" Type="http://schemas.openxmlformats.org/officeDocument/2006/relationships/image" Target="../media/image53.png"/><Relationship Id="rId121" Type="http://schemas.openxmlformats.org/officeDocument/2006/relationships/customXml" Target="../ink/ink59.xml"/><Relationship Id="rId142" Type="http://schemas.openxmlformats.org/officeDocument/2006/relationships/image" Target="../media/image75.png"/><Relationship Id="rId163" Type="http://schemas.openxmlformats.org/officeDocument/2006/relationships/customXml" Target="../ink/ink80.xml"/><Relationship Id="rId3" Type="http://schemas.openxmlformats.org/officeDocument/2006/relationships/image" Target="../media/image5.png"/><Relationship Id="rId25" Type="http://schemas.openxmlformats.org/officeDocument/2006/relationships/customXml" Target="../ink/ink11.xml"/><Relationship Id="rId46" Type="http://schemas.openxmlformats.org/officeDocument/2006/relationships/image" Target="../media/image27.png"/><Relationship Id="rId67" Type="http://schemas.openxmlformats.org/officeDocument/2006/relationships/customXml" Target="../ink/ink32.xml"/><Relationship Id="rId116" Type="http://schemas.openxmlformats.org/officeDocument/2006/relationships/image" Target="../media/image62.png"/><Relationship Id="rId137" Type="http://schemas.openxmlformats.org/officeDocument/2006/relationships/customXml" Target="../ink/ink67.xml"/><Relationship Id="rId158" Type="http://schemas.openxmlformats.org/officeDocument/2006/relationships/image" Target="../media/image83.png"/><Relationship Id="rId20" Type="http://schemas.openxmlformats.org/officeDocument/2006/relationships/image" Target="../media/image14.png"/><Relationship Id="rId41" Type="http://schemas.openxmlformats.org/officeDocument/2006/relationships/customXml" Target="../ink/ink19.xml"/><Relationship Id="rId62" Type="http://schemas.openxmlformats.org/officeDocument/2006/relationships/image" Target="../media/image35.png"/><Relationship Id="rId83" Type="http://schemas.openxmlformats.org/officeDocument/2006/relationships/customXml" Target="../ink/ink40.xml"/><Relationship Id="rId88" Type="http://schemas.openxmlformats.org/officeDocument/2006/relationships/image" Target="../media/image48.png"/><Relationship Id="rId111" Type="http://schemas.openxmlformats.org/officeDocument/2006/relationships/customXml" Target="../ink/ink54.xml"/><Relationship Id="rId132" Type="http://schemas.openxmlformats.org/officeDocument/2006/relationships/image" Target="../media/image70.png"/><Relationship Id="rId153" Type="http://schemas.openxmlformats.org/officeDocument/2006/relationships/customXml" Target="../ink/ink75.xml"/><Relationship Id="rId174" Type="http://schemas.openxmlformats.org/officeDocument/2006/relationships/image" Target="../media/image91.png"/><Relationship Id="rId179" Type="http://schemas.openxmlformats.org/officeDocument/2006/relationships/customXml" Target="../ink/ink88.xml"/><Relationship Id="rId15" Type="http://schemas.openxmlformats.org/officeDocument/2006/relationships/customXml" Target="../ink/ink6.xml"/><Relationship Id="rId36" Type="http://schemas.openxmlformats.org/officeDocument/2006/relationships/image" Target="../media/image22.png"/><Relationship Id="rId57" Type="http://schemas.openxmlformats.org/officeDocument/2006/relationships/customXml" Target="../ink/ink27.xml"/><Relationship Id="rId106" Type="http://schemas.openxmlformats.org/officeDocument/2006/relationships/image" Target="../media/image57.png"/><Relationship Id="rId127" Type="http://schemas.openxmlformats.org/officeDocument/2006/relationships/customXml" Target="../ink/ink62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549.xml"/><Relationship Id="rId21" Type="http://schemas.openxmlformats.org/officeDocument/2006/relationships/customXml" Target="../ink/ink1501.xml"/><Relationship Id="rId42" Type="http://schemas.openxmlformats.org/officeDocument/2006/relationships/image" Target="../media/image1308.png"/><Relationship Id="rId63" Type="http://schemas.openxmlformats.org/officeDocument/2006/relationships/customXml" Target="../ink/ink1522.xml"/><Relationship Id="rId84" Type="http://schemas.openxmlformats.org/officeDocument/2006/relationships/image" Target="../media/image1329.png"/><Relationship Id="rId138" Type="http://schemas.openxmlformats.org/officeDocument/2006/relationships/image" Target="../media/image1354.png"/><Relationship Id="rId159" Type="http://schemas.openxmlformats.org/officeDocument/2006/relationships/customXml" Target="../ink/ink1570.xml"/><Relationship Id="rId170" Type="http://schemas.openxmlformats.org/officeDocument/2006/relationships/image" Target="../media/image1370.png"/><Relationship Id="rId191" Type="http://schemas.openxmlformats.org/officeDocument/2006/relationships/customXml" Target="../ink/ink1586.xml"/><Relationship Id="rId205" Type="http://schemas.openxmlformats.org/officeDocument/2006/relationships/customXml" Target="../ink/ink1593.xml"/><Relationship Id="rId226" Type="http://schemas.openxmlformats.org/officeDocument/2006/relationships/image" Target="../media/image1397.png"/><Relationship Id="rId247" Type="http://schemas.openxmlformats.org/officeDocument/2006/relationships/customXml" Target="../ink/ink1614.xml"/><Relationship Id="rId107" Type="http://schemas.openxmlformats.org/officeDocument/2006/relationships/customXml" Target="../ink/ink1544.xml"/><Relationship Id="rId11" Type="http://schemas.openxmlformats.org/officeDocument/2006/relationships/customXml" Target="../ink/ink1496.xml"/><Relationship Id="rId32" Type="http://schemas.openxmlformats.org/officeDocument/2006/relationships/image" Target="../media/image1303.png"/><Relationship Id="rId53" Type="http://schemas.openxmlformats.org/officeDocument/2006/relationships/customXml" Target="../ink/ink1517.xml"/><Relationship Id="rId74" Type="http://schemas.openxmlformats.org/officeDocument/2006/relationships/image" Target="../media/image1324.png"/><Relationship Id="rId128" Type="http://schemas.openxmlformats.org/officeDocument/2006/relationships/image" Target="../media/image1350.png"/><Relationship Id="rId149" Type="http://schemas.openxmlformats.org/officeDocument/2006/relationships/customXml" Target="../ink/ink1565.xml"/><Relationship Id="rId5" Type="http://schemas.openxmlformats.org/officeDocument/2006/relationships/customXml" Target="../ink/ink1493.xml"/><Relationship Id="rId95" Type="http://schemas.openxmlformats.org/officeDocument/2006/relationships/customXml" Target="../ink/ink1538.xml"/><Relationship Id="rId160" Type="http://schemas.openxmlformats.org/officeDocument/2006/relationships/image" Target="../media/image1365.png"/><Relationship Id="rId181" Type="http://schemas.openxmlformats.org/officeDocument/2006/relationships/customXml" Target="../ink/ink1581.xml"/><Relationship Id="rId216" Type="http://schemas.openxmlformats.org/officeDocument/2006/relationships/image" Target="../media/image1392.png"/><Relationship Id="rId237" Type="http://schemas.openxmlformats.org/officeDocument/2006/relationships/customXml" Target="../ink/ink1609.xml"/><Relationship Id="rId22" Type="http://schemas.openxmlformats.org/officeDocument/2006/relationships/image" Target="../media/image1298.png"/><Relationship Id="rId43" Type="http://schemas.openxmlformats.org/officeDocument/2006/relationships/customXml" Target="../ink/ink1512.xml"/><Relationship Id="rId64" Type="http://schemas.openxmlformats.org/officeDocument/2006/relationships/image" Target="../media/image1319.png"/><Relationship Id="rId118" Type="http://schemas.openxmlformats.org/officeDocument/2006/relationships/image" Target="../media/image1345.png"/><Relationship Id="rId139" Type="http://schemas.openxmlformats.org/officeDocument/2006/relationships/customXml" Target="../ink/ink1560.xml"/><Relationship Id="rId85" Type="http://schemas.openxmlformats.org/officeDocument/2006/relationships/customXml" Target="../ink/ink1533.xml"/><Relationship Id="rId150" Type="http://schemas.openxmlformats.org/officeDocument/2006/relationships/image" Target="../media/image1360.png"/><Relationship Id="rId171" Type="http://schemas.openxmlformats.org/officeDocument/2006/relationships/customXml" Target="../ink/ink1576.xml"/><Relationship Id="rId192" Type="http://schemas.openxmlformats.org/officeDocument/2006/relationships/image" Target="../media/image1380.png"/><Relationship Id="rId206" Type="http://schemas.openxmlformats.org/officeDocument/2006/relationships/image" Target="../media/image1387.png"/><Relationship Id="rId227" Type="http://schemas.openxmlformats.org/officeDocument/2006/relationships/customXml" Target="../ink/ink1604.xml"/><Relationship Id="rId248" Type="http://schemas.openxmlformats.org/officeDocument/2006/relationships/image" Target="../media/image1408.png"/><Relationship Id="rId12" Type="http://schemas.openxmlformats.org/officeDocument/2006/relationships/image" Target="../media/image1293.png"/><Relationship Id="rId33" Type="http://schemas.openxmlformats.org/officeDocument/2006/relationships/customXml" Target="../ink/ink1507.xml"/><Relationship Id="rId108" Type="http://schemas.openxmlformats.org/officeDocument/2006/relationships/image" Target="../media/image1340.png"/><Relationship Id="rId129" Type="http://schemas.openxmlformats.org/officeDocument/2006/relationships/customXml" Target="../ink/ink1555.xml"/><Relationship Id="rId54" Type="http://schemas.openxmlformats.org/officeDocument/2006/relationships/image" Target="../media/image1314.png"/><Relationship Id="rId70" Type="http://schemas.openxmlformats.org/officeDocument/2006/relationships/image" Target="../media/image1322.png"/><Relationship Id="rId75" Type="http://schemas.openxmlformats.org/officeDocument/2006/relationships/customXml" Target="../ink/ink1528.xml"/><Relationship Id="rId91" Type="http://schemas.openxmlformats.org/officeDocument/2006/relationships/customXml" Target="../ink/ink1536.xml"/><Relationship Id="rId96" Type="http://schemas.openxmlformats.org/officeDocument/2006/relationships/image" Target="../media/image1334.png"/><Relationship Id="rId140" Type="http://schemas.openxmlformats.org/officeDocument/2006/relationships/image" Target="../media/image1355.png"/><Relationship Id="rId145" Type="http://schemas.openxmlformats.org/officeDocument/2006/relationships/customXml" Target="../ink/ink1563.xml"/><Relationship Id="rId161" Type="http://schemas.openxmlformats.org/officeDocument/2006/relationships/customXml" Target="../ink/ink1571.xml"/><Relationship Id="rId166" Type="http://schemas.openxmlformats.org/officeDocument/2006/relationships/image" Target="../media/image1368.png"/><Relationship Id="rId182" Type="http://schemas.openxmlformats.org/officeDocument/2006/relationships/image" Target="../media/image1239.png"/><Relationship Id="rId187" Type="http://schemas.openxmlformats.org/officeDocument/2006/relationships/customXml" Target="../ink/ink1584.xml"/><Relationship Id="rId217" Type="http://schemas.openxmlformats.org/officeDocument/2006/relationships/customXml" Target="../ink/ink15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0.png"/><Relationship Id="rId212" Type="http://schemas.openxmlformats.org/officeDocument/2006/relationships/image" Target="../media/image1390.png"/><Relationship Id="rId233" Type="http://schemas.openxmlformats.org/officeDocument/2006/relationships/customXml" Target="../ink/ink1607.xml"/><Relationship Id="rId238" Type="http://schemas.openxmlformats.org/officeDocument/2006/relationships/image" Target="../media/image1403.png"/><Relationship Id="rId254" Type="http://schemas.openxmlformats.org/officeDocument/2006/relationships/image" Target="../media/image1411.png"/><Relationship Id="rId23" Type="http://schemas.openxmlformats.org/officeDocument/2006/relationships/customXml" Target="../ink/ink1502.xml"/><Relationship Id="rId28" Type="http://schemas.openxmlformats.org/officeDocument/2006/relationships/image" Target="../media/image1301.png"/><Relationship Id="rId49" Type="http://schemas.openxmlformats.org/officeDocument/2006/relationships/customXml" Target="../ink/ink1515.xml"/><Relationship Id="rId114" Type="http://schemas.openxmlformats.org/officeDocument/2006/relationships/image" Target="../media/image1343.png"/><Relationship Id="rId119" Type="http://schemas.openxmlformats.org/officeDocument/2006/relationships/customXml" Target="../ink/ink1550.xml"/><Relationship Id="rId44" Type="http://schemas.openxmlformats.org/officeDocument/2006/relationships/image" Target="../media/image1309.png"/><Relationship Id="rId60" Type="http://schemas.openxmlformats.org/officeDocument/2006/relationships/image" Target="../media/image1317.png"/><Relationship Id="rId65" Type="http://schemas.openxmlformats.org/officeDocument/2006/relationships/customXml" Target="../ink/ink1523.xml"/><Relationship Id="rId81" Type="http://schemas.openxmlformats.org/officeDocument/2006/relationships/customXml" Target="../ink/ink1531.xml"/><Relationship Id="rId86" Type="http://schemas.openxmlformats.org/officeDocument/2006/relationships/image" Target="../media/image1330.png"/><Relationship Id="rId130" Type="http://schemas.openxmlformats.org/officeDocument/2006/relationships/image" Target="../media/image1213.png"/><Relationship Id="rId135" Type="http://schemas.openxmlformats.org/officeDocument/2006/relationships/customXml" Target="../ink/ink1558.xml"/><Relationship Id="rId151" Type="http://schemas.openxmlformats.org/officeDocument/2006/relationships/customXml" Target="../ink/ink1566.xml"/><Relationship Id="rId156" Type="http://schemas.openxmlformats.org/officeDocument/2006/relationships/image" Target="../media/image1363.png"/><Relationship Id="rId177" Type="http://schemas.openxmlformats.org/officeDocument/2006/relationships/customXml" Target="../ink/ink1579.xml"/><Relationship Id="rId198" Type="http://schemas.openxmlformats.org/officeDocument/2006/relationships/image" Target="../media/image1383.png"/><Relationship Id="rId172" Type="http://schemas.openxmlformats.org/officeDocument/2006/relationships/image" Target="../media/image1371.png"/><Relationship Id="rId193" Type="http://schemas.openxmlformats.org/officeDocument/2006/relationships/customXml" Target="../ink/ink1587.xml"/><Relationship Id="rId202" Type="http://schemas.openxmlformats.org/officeDocument/2006/relationships/image" Target="../media/image1385.png"/><Relationship Id="rId207" Type="http://schemas.openxmlformats.org/officeDocument/2006/relationships/customXml" Target="../ink/ink1594.xml"/><Relationship Id="rId223" Type="http://schemas.openxmlformats.org/officeDocument/2006/relationships/customXml" Target="../ink/ink1602.xml"/><Relationship Id="rId228" Type="http://schemas.openxmlformats.org/officeDocument/2006/relationships/image" Target="../media/image1398.png"/><Relationship Id="rId244" Type="http://schemas.openxmlformats.org/officeDocument/2006/relationships/image" Target="../media/image1406.png"/><Relationship Id="rId249" Type="http://schemas.openxmlformats.org/officeDocument/2006/relationships/customXml" Target="../ink/ink1615.xml"/><Relationship Id="rId13" Type="http://schemas.openxmlformats.org/officeDocument/2006/relationships/customXml" Target="../ink/ink1497.xml"/><Relationship Id="rId18" Type="http://schemas.openxmlformats.org/officeDocument/2006/relationships/image" Target="../media/image1296.png"/><Relationship Id="rId39" Type="http://schemas.openxmlformats.org/officeDocument/2006/relationships/customXml" Target="../ink/ink1510.xml"/><Relationship Id="rId109" Type="http://schemas.openxmlformats.org/officeDocument/2006/relationships/customXml" Target="../ink/ink1545.xml"/><Relationship Id="rId34" Type="http://schemas.openxmlformats.org/officeDocument/2006/relationships/image" Target="../media/image1304.png"/><Relationship Id="rId50" Type="http://schemas.openxmlformats.org/officeDocument/2006/relationships/image" Target="../media/image1312.png"/><Relationship Id="rId55" Type="http://schemas.openxmlformats.org/officeDocument/2006/relationships/customXml" Target="../ink/ink1518.xml"/><Relationship Id="rId76" Type="http://schemas.openxmlformats.org/officeDocument/2006/relationships/image" Target="../media/image1325.png"/><Relationship Id="rId97" Type="http://schemas.openxmlformats.org/officeDocument/2006/relationships/customXml" Target="../ink/ink1539.xml"/><Relationship Id="rId104" Type="http://schemas.openxmlformats.org/officeDocument/2006/relationships/image" Target="../media/image1338.png"/><Relationship Id="rId120" Type="http://schemas.openxmlformats.org/officeDocument/2006/relationships/image" Target="../media/image1346.png"/><Relationship Id="rId125" Type="http://schemas.openxmlformats.org/officeDocument/2006/relationships/customXml" Target="../ink/ink1553.xml"/><Relationship Id="rId141" Type="http://schemas.openxmlformats.org/officeDocument/2006/relationships/customXml" Target="../ink/ink1561.xml"/><Relationship Id="rId146" Type="http://schemas.openxmlformats.org/officeDocument/2006/relationships/image" Target="../media/image1358.png"/><Relationship Id="rId167" Type="http://schemas.openxmlformats.org/officeDocument/2006/relationships/customXml" Target="../ink/ink1574.xml"/><Relationship Id="rId188" Type="http://schemas.openxmlformats.org/officeDocument/2006/relationships/image" Target="../media/image1378.png"/><Relationship Id="rId7" Type="http://schemas.openxmlformats.org/officeDocument/2006/relationships/customXml" Target="../ink/ink1494.xml"/><Relationship Id="rId71" Type="http://schemas.openxmlformats.org/officeDocument/2006/relationships/customXml" Target="../ink/ink1526.xml"/><Relationship Id="rId92" Type="http://schemas.openxmlformats.org/officeDocument/2006/relationships/image" Target="../media/image470.png"/><Relationship Id="rId162" Type="http://schemas.openxmlformats.org/officeDocument/2006/relationships/image" Target="../media/image1366.png"/><Relationship Id="rId183" Type="http://schemas.openxmlformats.org/officeDocument/2006/relationships/customXml" Target="../ink/ink1582.xml"/><Relationship Id="rId213" Type="http://schemas.openxmlformats.org/officeDocument/2006/relationships/customXml" Target="../ink/ink1597.xml"/><Relationship Id="rId218" Type="http://schemas.openxmlformats.org/officeDocument/2006/relationships/image" Target="../media/image1393.png"/><Relationship Id="rId234" Type="http://schemas.openxmlformats.org/officeDocument/2006/relationships/image" Target="../media/image1401.png"/><Relationship Id="rId239" Type="http://schemas.openxmlformats.org/officeDocument/2006/relationships/customXml" Target="../ink/ink1610.xml"/><Relationship Id="rId2" Type="http://schemas.openxmlformats.org/officeDocument/2006/relationships/image" Target="../media/image1150.png"/><Relationship Id="rId29" Type="http://schemas.openxmlformats.org/officeDocument/2006/relationships/customXml" Target="../ink/ink1505.xml"/><Relationship Id="rId250" Type="http://schemas.openxmlformats.org/officeDocument/2006/relationships/image" Target="../media/image1409.png"/><Relationship Id="rId255" Type="http://schemas.openxmlformats.org/officeDocument/2006/relationships/customXml" Target="../ink/ink1618.xml"/><Relationship Id="rId24" Type="http://schemas.openxmlformats.org/officeDocument/2006/relationships/image" Target="../media/image1299.png"/><Relationship Id="rId40" Type="http://schemas.openxmlformats.org/officeDocument/2006/relationships/image" Target="../media/image1307.png"/><Relationship Id="rId45" Type="http://schemas.openxmlformats.org/officeDocument/2006/relationships/customXml" Target="../ink/ink1513.xml"/><Relationship Id="rId66" Type="http://schemas.openxmlformats.org/officeDocument/2006/relationships/image" Target="../media/image1320.png"/><Relationship Id="rId87" Type="http://schemas.openxmlformats.org/officeDocument/2006/relationships/customXml" Target="../ink/ink1534.xml"/><Relationship Id="rId110" Type="http://schemas.openxmlformats.org/officeDocument/2006/relationships/image" Target="../media/image1341.png"/><Relationship Id="rId115" Type="http://schemas.openxmlformats.org/officeDocument/2006/relationships/customXml" Target="../ink/ink1548.xml"/><Relationship Id="rId131" Type="http://schemas.openxmlformats.org/officeDocument/2006/relationships/customXml" Target="../ink/ink1556.xml"/><Relationship Id="rId136" Type="http://schemas.openxmlformats.org/officeDocument/2006/relationships/image" Target="../media/image1353.png"/><Relationship Id="rId157" Type="http://schemas.openxmlformats.org/officeDocument/2006/relationships/customXml" Target="../ink/ink1569.xml"/><Relationship Id="rId178" Type="http://schemas.openxmlformats.org/officeDocument/2006/relationships/image" Target="../media/image1374.png"/><Relationship Id="rId61" Type="http://schemas.openxmlformats.org/officeDocument/2006/relationships/customXml" Target="../ink/ink1521.xml"/><Relationship Id="rId82" Type="http://schemas.openxmlformats.org/officeDocument/2006/relationships/image" Target="../media/image1328.png"/><Relationship Id="rId152" Type="http://schemas.openxmlformats.org/officeDocument/2006/relationships/image" Target="../media/image1361.png"/><Relationship Id="rId173" Type="http://schemas.openxmlformats.org/officeDocument/2006/relationships/customXml" Target="../ink/ink1577.xml"/><Relationship Id="rId194" Type="http://schemas.openxmlformats.org/officeDocument/2006/relationships/image" Target="../media/image1381.png"/><Relationship Id="rId199" Type="http://schemas.openxmlformats.org/officeDocument/2006/relationships/customXml" Target="../ink/ink1590.xml"/><Relationship Id="rId203" Type="http://schemas.openxmlformats.org/officeDocument/2006/relationships/customXml" Target="../ink/ink1592.xml"/><Relationship Id="rId208" Type="http://schemas.openxmlformats.org/officeDocument/2006/relationships/image" Target="../media/image1388.png"/><Relationship Id="rId229" Type="http://schemas.openxmlformats.org/officeDocument/2006/relationships/customXml" Target="../ink/ink1605.xml"/><Relationship Id="rId19" Type="http://schemas.openxmlformats.org/officeDocument/2006/relationships/customXml" Target="../ink/ink1500.xml"/><Relationship Id="rId224" Type="http://schemas.openxmlformats.org/officeDocument/2006/relationships/image" Target="../media/image1396.png"/><Relationship Id="rId240" Type="http://schemas.openxmlformats.org/officeDocument/2006/relationships/image" Target="../media/image1404.png"/><Relationship Id="rId245" Type="http://schemas.openxmlformats.org/officeDocument/2006/relationships/customXml" Target="../ink/ink1613.xml"/><Relationship Id="rId14" Type="http://schemas.openxmlformats.org/officeDocument/2006/relationships/image" Target="../media/image1294.png"/><Relationship Id="rId30" Type="http://schemas.openxmlformats.org/officeDocument/2006/relationships/image" Target="../media/image1302.png"/><Relationship Id="rId35" Type="http://schemas.openxmlformats.org/officeDocument/2006/relationships/customXml" Target="../ink/ink1508.xml"/><Relationship Id="rId56" Type="http://schemas.openxmlformats.org/officeDocument/2006/relationships/image" Target="../media/image1315.png"/><Relationship Id="rId77" Type="http://schemas.openxmlformats.org/officeDocument/2006/relationships/customXml" Target="../ink/ink1529.xml"/><Relationship Id="rId100" Type="http://schemas.openxmlformats.org/officeDocument/2006/relationships/image" Target="../media/image1336.png"/><Relationship Id="rId105" Type="http://schemas.openxmlformats.org/officeDocument/2006/relationships/customXml" Target="../ink/ink1543.xml"/><Relationship Id="rId126" Type="http://schemas.openxmlformats.org/officeDocument/2006/relationships/image" Target="../media/image1349.png"/><Relationship Id="rId147" Type="http://schemas.openxmlformats.org/officeDocument/2006/relationships/customXml" Target="../ink/ink1564.xml"/><Relationship Id="rId168" Type="http://schemas.openxmlformats.org/officeDocument/2006/relationships/image" Target="../media/image1369.png"/><Relationship Id="rId8" Type="http://schemas.openxmlformats.org/officeDocument/2006/relationships/image" Target="../media/image1291.png"/><Relationship Id="rId51" Type="http://schemas.openxmlformats.org/officeDocument/2006/relationships/customXml" Target="../ink/ink1516.xml"/><Relationship Id="rId72" Type="http://schemas.openxmlformats.org/officeDocument/2006/relationships/image" Target="../media/image1323.png"/><Relationship Id="rId93" Type="http://schemas.openxmlformats.org/officeDocument/2006/relationships/customXml" Target="../ink/ink1537.xml"/><Relationship Id="rId98" Type="http://schemas.openxmlformats.org/officeDocument/2006/relationships/image" Target="../media/image1335.png"/><Relationship Id="rId121" Type="http://schemas.openxmlformats.org/officeDocument/2006/relationships/customXml" Target="../ink/ink1551.xml"/><Relationship Id="rId142" Type="http://schemas.openxmlformats.org/officeDocument/2006/relationships/image" Target="../media/image1356.png"/><Relationship Id="rId163" Type="http://schemas.openxmlformats.org/officeDocument/2006/relationships/customXml" Target="../ink/ink1572.xml"/><Relationship Id="rId184" Type="http://schemas.openxmlformats.org/officeDocument/2006/relationships/image" Target="../media/image1376.png"/><Relationship Id="rId189" Type="http://schemas.openxmlformats.org/officeDocument/2006/relationships/customXml" Target="../ink/ink1585.xml"/><Relationship Id="rId219" Type="http://schemas.openxmlformats.org/officeDocument/2006/relationships/customXml" Target="../ink/ink1600.xml"/><Relationship Id="rId3" Type="http://schemas.openxmlformats.org/officeDocument/2006/relationships/customXml" Target="../ink/ink1492.xml"/><Relationship Id="rId214" Type="http://schemas.openxmlformats.org/officeDocument/2006/relationships/image" Target="../media/image1391.png"/><Relationship Id="rId230" Type="http://schemas.openxmlformats.org/officeDocument/2006/relationships/image" Target="../media/image1399.png"/><Relationship Id="rId235" Type="http://schemas.openxmlformats.org/officeDocument/2006/relationships/customXml" Target="../ink/ink1608.xml"/><Relationship Id="rId251" Type="http://schemas.openxmlformats.org/officeDocument/2006/relationships/customXml" Target="../ink/ink1616.xml"/><Relationship Id="rId256" Type="http://schemas.openxmlformats.org/officeDocument/2006/relationships/image" Target="../media/image1412.png"/><Relationship Id="rId25" Type="http://schemas.openxmlformats.org/officeDocument/2006/relationships/customXml" Target="../ink/ink1503.xml"/><Relationship Id="rId46" Type="http://schemas.openxmlformats.org/officeDocument/2006/relationships/image" Target="../media/image1310.png"/><Relationship Id="rId67" Type="http://schemas.openxmlformats.org/officeDocument/2006/relationships/customXml" Target="../ink/ink1524.xml"/><Relationship Id="rId116" Type="http://schemas.openxmlformats.org/officeDocument/2006/relationships/image" Target="../media/image1344.png"/><Relationship Id="rId137" Type="http://schemas.openxmlformats.org/officeDocument/2006/relationships/customXml" Target="../ink/ink1559.xml"/><Relationship Id="rId158" Type="http://schemas.openxmlformats.org/officeDocument/2006/relationships/image" Target="../media/image1364.png"/><Relationship Id="rId20" Type="http://schemas.openxmlformats.org/officeDocument/2006/relationships/image" Target="../media/image1297.png"/><Relationship Id="rId41" Type="http://schemas.openxmlformats.org/officeDocument/2006/relationships/customXml" Target="../ink/ink1511.xml"/><Relationship Id="rId62" Type="http://schemas.openxmlformats.org/officeDocument/2006/relationships/image" Target="../media/image1318.png"/><Relationship Id="rId83" Type="http://schemas.openxmlformats.org/officeDocument/2006/relationships/customXml" Target="../ink/ink1532.xml"/><Relationship Id="rId88" Type="http://schemas.openxmlformats.org/officeDocument/2006/relationships/image" Target="../media/image1331.png"/><Relationship Id="rId111" Type="http://schemas.openxmlformats.org/officeDocument/2006/relationships/customXml" Target="../ink/ink1546.xml"/><Relationship Id="rId132" Type="http://schemas.openxmlformats.org/officeDocument/2006/relationships/image" Target="../media/image1351.png"/><Relationship Id="rId153" Type="http://schemas.openxmlformats.org/officeDocument/2006/relationships/customXml" Target="../ink/ink1567.xml"/><Relationship Id="rId174" Type="http://schemas.openxmlformats.org/officeDocument/2006/relationships/image" Target="../media/image1372.png"/><Relationship Id="rId179" Type="http://schemas.openxmlformats.org/officeDocument/2006/relationships/customXml" Target="../ink/ink1580.xml"/><Relationship Id="rId195" Type="http://schemas.openxmlformats.org/officeDocument/2006/relationships/customXml" Target="../ink/ink1588.xml"/><Relationship Id="rId209" Type="http://schemas.openxmlformats.org/officeDocument/2006/relationships/customXml" Target="../ink/ink1595.xml"/><Relationship Id="rId190" Type="http://schemas.openxmlformats.org/officeDocument/2006/relationships/image" Target="../media/image1379.png"/><Relationship Id="rId204" Type="http://schemas.openxmlformats.org/officeDocument/2006/relationships/image" Target="../media/image1386.png"/><Relationship Id="rId220" Type="http://schemas.openxmlformats.org/officeDocument/2006/relationships/image" Target="../media/image1394.png"/><Relationship Id="rId225" Type="http://schemas.openxmlformats.org/officeDocument/2006/relationships/customXml" Target="../ink/ink1603.xml"/><Relationship Id="rId241" Type="http://schemas.openxmlformats.org/officeDocument/2006/relationships/customXml" Target="../ink/ink1611.xml"/><Relationship Id="rId246" Type="http://schemas.openxmlformats.org/officeDocument/2006/relationships/image" Target="../media/image1407.png"/><Relationship Id="rId15" Type="http://schemas.openxmlformats.org/officeDocument/2006/relationships/customXml" Target="../ink/ink1498.xml"/><Relationship Id="rId36" Type="http://schemas.openxmlformats.org/officeDocument/2006/relationships/image" Target="../media/image1305.png"/><Relationship Id="rId57" Type="http://schemas.openxmlformats.org/officeDocument/2006/relationships/customXml" Target="../ink/ink1519.xml"/><Relationship Id="rId106" Type="http://schemas.openxmlformats.org/officeDocument/2006/relationships/image" Target="../media/image1339.png"/><Relationship Id="rId127" Type="http://schemas.openxmlformats.org/officeDocument/2006/relationships/customXml" Target="../ink/ink1554.xml"/><Relationship Id="rId10" Type="http://schemas.openxmlformats.org/officeDocument/2006/relationships/image" Target="../media/image1292.png"/><Relationship Id="rId31" Type="http://schemas.openxmlformats.org/officeDocument/2006/relationships/customXml" Target="../ink/ink1506.xml"/><Relationship Id="rId52" Type="http://schemas.openxmlformats.org/officeDocument/2006/relationships/image" Target="../media/image1313.png"/><Relationship Id="rId73" Type="http://schemas.openxmlformats.org/officeDocument/2006/relationships/customXml" Target="../ink/ink1527.xml"/><Relationship Id="rId78" Type="http://schemas.openxmlformats.org/officeDocument/2006/relationships/image" Target="../media/image1326.png"/><Relationship Id="rId94" Type="http://schemas.openxmlformats.org/officeDocument/2006/relationships/image" Target="../media/image1333.png"/><Relationship Id="rId99" Type="http://schemas.openxmlformats.org/officeDocument/2006/relationships/customXml" Target="../ink/ink1540.xml"/><Relationship Id="rId101" Type="http://schemas.openxmlformats.org/officeDocument/2006/relationships/customXml" Target="../ink/ink1541.xml"/><Relationship Id="rId122" Type="http://schemas.openxmlformats.org/officeDocument/2006/relationships/image" Target="../media/image1347.png"/><Relationship Id="rId143" Type="http://schemas.openxmlformats.org/officeDocument/2006/relationships/customXml" Target="../ink/ink1562.xml"/><Relationship Id="rId148" Type="http://schemas.openxmlformats.org/officeDocument/2006/relationships/image" Target="../media/image1359.png"/><Relationship Id="rId164" Type="http://schemas.openxmlformats.org/officeDocument/2006/relationships/image" Target="../media/image1367.png"/><Relationship Id="rId169" Type="http://schemas.openxmlformats.org/officeDocument/2006/relationships/customXml" Target="../ink/ink1575.xml"/><Relationship Id="rId185" Type="http://schemas.openxmlformats.org/officeDocument/2006/relationships/customXml" Target="../ink/ink1583.xml"/><Relationship Id="rId4" Type="http://schemas.openxmlformats.org/officeDocument/2006/relationships/image" Target="../media/image1289.png"/><Relationship Id="rId9" Type="http://schemas.openxmlformats.org/officeDocument/2006/relationships/customXml" Target="../ink/ink1495.xml"/><Relationship Id="rId180" Type="http://schemas.openxmlformats.org/officeDocument/2006/relationships/image" Target="../media/image1375.png"/><Relationship Id="rId210" Type="http://schemas.openxmlformats.org/officeDocument/2006/relationships/image" Target="../media/image1389.png"/><Relationship Id="rId215" Type="http://schemas.openxmlformats.org/officeDocument/2006/relationships/customXml" Target="../ink/ink1598.xml"/><Relationship Id="rId236" Type="http://schemas.openxmlformats.org/officeDocument/2006/relationships/image" Target="../media/image1402.png"/><Relationship Id="rId26" Type="http://schemas.openxmlformats.org/officeDocument/2006/relationships/image" Target="../media/image1300.png"/><Relationship Id="rId231" Type="http://schemas.openxmlformats.org/officeDocument/2006/relationships/customXml" Target="../ink/ink1606.xml"/><Relationship Id="rId252" Type="http://schemas.openxmlformats.org/officeDocument/2006/relationships/image" Target="../media/image1410.png"/><Relationship Id="rId47" Type="http://schemas.openxmlformats.org/officeDocument/2006/relationships/customXml" Target="../ink/ink1514.xml"/><Relationship Id="rId68" Type="http://schemas.openxmlformats.org/officeDocument/2006/relationships/image" Target="../media/image1321.png"/><Relationship Id="rId89" Type="http://schemas.openxmlformats.org/officeDocument/2006/relationships/customXml" Target="../ink/ink1535.xml"/><Relationship Id="rId112" Type="http://schemas.openxmlformats.org/officeDocument/2006/relationships/image" Target="../media/image1342.png"/><Relationship Id="rId133" Type="http://schemas.openxmlformats.org/officeDocument/2006/relationships/customXml" Target="../ink/ink1557.xml"/><Relationship Id="rId154" Type="http://schemas.openxmlformats.org/officeDocument/2006/relationships/image" Target="../media/image1362.png"/><Relationship Id="rId175" Type="http://schemas.openxmlformats.org/officeDocument/2006/relationships/customXml" Target="../ink/ink1578.xml"/><Relationship Id="rId196" Type="http://schemas.openxmlformats.org/officeDocument/2006/relationships/image" Target="../media/image1382.png"/><Relationship Id="rId200" Type="http://schemas.openxmlformats.org/officeDocument/2006/relationships/image" Target="../media/image1384.png"/><Relationship Id="rId16" Type="http://schemas.openxmlformats.org/officeDocument/2006/relationships/image" Target="../media/image1295.png"/><Relationship Id="rId221" Type="http://schemas.openxmlformats.org/officeDocument/2006/relationships/customXml" Target="../ink/ink1601.xml"/><Relationship Id="rId242" Type="http://schemas.openxmlformats.org/officeDocument/2006/relationships/image" Target="../media/image1405.png"/><Relationship Id="rId37" Type="http://schemas.openxmlformats.org/officeDocument/2006/relationships/customXml" Target="../ink/ink1509.xml"/><Relationship Id="rId58" Type="http://schemas.openxmlformats.org/officeDocument/2006/relationships/image" Target="../media/image1316.png"/><Relationship Id="rId79" Type="http://schemas.openxmlformats.org/officeDocument/2006/relationships/customXml" Target="../ink/ink1530.xml"/><Relationship Id="rId102" Type="http://schemas.openxmlformats.org/officeDocument/2006/relationships/image" Target="../media/image1337.png"/><Relationship Id="rId123" Type="http://schemas.openxmlformats.org/officeDocument/2006/relationships/customXml" Target="../ink/ink1552.xml"/><Relationship Id="rId144" Type="http://schemas.openxmlformats.org/officeDocument/2006/relationships/image" Target="../media/image1357.png"/><Relationship Id="rId90" Type="http://schemas.openxmlformats.org/officeDocument/2006/relationships/image" Target="../media/image1332.png"/><Relationship Id="rId165" Type="http://schemas.openxmlformats.org/officeDocument/2006/relationships/customXml" Target="../ink/ink1573.xml"/><Relationship Id="rId186" Type="http://schemas.openxmlformats.org/officeDocument/2006/relationships/image" Target="../media/image1377.png"/><Relationship Id="rId211" Type="http://schemas.openxmlformats.org/officeDocument/2006/relationships/customXml" Target="../ink/ink1596.xml"/><Relationship Id="rId232" Type="http://schemas.openxmlformats.org/officeDocument/2006/relationships/image" Target="../media/image1400.png"/><Relationship Id="rId253" Type="http://schemas.openxmlformats.org/officeDocument/2006/relationships/customXml" Target="../ink/ink1617.xml"/><Relationship Id="rId27" Type="http://schemas.openxmlformats.org/officeDocument/2006/relationships/customXml" Target="../ink/ink1504.xml"/><Relationship Id="rId48" Type="http://schemas.openxmlformats.org/officeDocument/2006/relationships/image" Target="../media/image1311.png"/><Relationship Id="rId69" Type="http://schemas.openxmlformats.org/officeDocument/2006/relationships/customXml" Target="../ink/ink1525.xml"/><Relationship Id="rId113" Type="http://schemas.openxmlformats.org/officeDocument/2006/relationships/customXml" Target="../ink/ink1547.xml"/><Relationship Id="rId134" Type="http://schemas.openxmlformats.org/officeDocument/2006/relationships/image" Target="../media/image1352.png"/><Relationship Id="rId80" Type="http://schemas.openxmlformats.org/officeDocument/2006/relationships/image" Target="../media/image1327.png"/><Relationship Id="rId155" Type="http://schemas.openxmlformats.org/officeDocument/2006/relationships/customXml" Target="../ink/ink1568.xml"/><Relationship Id="rId176" Type="http://schemas.openxmlformats.org/officeDocument/2006/relationships/image" Target="../media/image1373.png"/><Relationship Id="rId197" Type="http://schemas.openxmlformats.org/officeDocument/2006/relationships/customXml" Target="../ink/ink1589.xml"/><Relationship Id="rId201" Type="http://schemas.openxmlformats.org/officeDocument/2006/relationships/customXml" Target="../ink/ink1591.xml"/><Relationship Id="rId222" Type="http://schemas.openxmlformats.org/officeDocument/2006/relationships/image" Target="../media/image1395.png"/><Relationship Id="rId243" Type="http://schemas.openxmlformats.org/officeDocument/2006/relationships/customXml" Target="../ink/ink1612.xml"/><Relationship Id="rId17" Type="http://schemas.openxmlformats.org/officeDocument/2006/relationships/customXml" Target="../ink/ink1499.xml"/><Relationship Id="rId38" Type="http://schemas.openxmlformats.org/officeDocument/2006/relationships/image" Target="../media/image1306.png"/><Relationship Id="rId59" Type="http://schemas.openxmlformats.org/officeDocument/2006/relationships/customXml" Target="../ink/ink1520.xml"/><Relationship Id="rId103" Type="http://schemas.openxmlformats.org/officeDocument/2006/relationships/customXml" Target="../ink/ink1542.xml"/><Relationship Id="rId124" Type="http://schemas.openxmlformats.org/officeDocument/2006/relationships/image" Target="../media/image13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21.xml"/><Relationship Id="rId3" Type="http://schemas.openxmlformats.org/officeDocument/2006/relationships/image" Target="../media/image1413.png"/><Relationship Id="rId7" Type="http://schemas.openxmlformats.org/officeDocument/2006/relationships/image" Target="../media/image1278.png"/><Relationship Id="rId12" Type="http://schemas.openxmlformats.org/officeDocument/2006/relationships/customXml" Target="../ink/ink1624.xml"/><Relationship Id="rId2" Type="http://schemas.openxmlformats.org/officeDocument/2006/relationships/image" Target="../media/image1288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1620.xml"/><Relationship Id="rId11" Type="http://schemas.openxmlformats.org/officeDocument/2006/relationships/customXml" Target="../ink/ink1623.xml"/><Relationship Id="rId5" Type="http://schemas.openxmlformats.org/officeDocument/2006/relationships/image" Target="../media/image1277.png"/><Relationship Id="rId10" Type="http://schemas.openxmlformats.org/officeDocument/2006/relationships/customXml" Target="../ink/ink1622.xml"/><Relationship Id="rId4" Type="http://schemas.openxmlformats.org/officeDocument/2006/relationships/customXml" Target="../ink/ink1619.xml"/><Relationship Id="rId9" Type="http://schemas.openxmlformats.org/officeDocument/2006/relationships/image" Target="../media/image12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7.png"/><Relationship Id="rId13" Type="http://schemas.openxmlformats.org/officeDocument/2006/relationships/customXml" Target="../ink/ink1628.xml"/><Relationship Id="rId3" Type="http://schemas.openxmlformats.org/officeDocument/2006/relationships/image" Target="../media/image1413.png"/><Relationship Id="rId7" Type="http://schemas.openxmlformats.org/officeDocument/2006/relationships/customXml" Target="../ink/ink1625.xml"/><Relationship Id="rId12" Type="http://schemas.openxmlformats.org/officeDocument/2006/relationships/image" Target="../media/image1279.png"/><Relationship Id="rId2" Type="http://schemas.openxmlformats.org/officeDocument/2006/relationships/image" Target="../media/image128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16.png"/><Relationship Id="rId11" Type="http://schemas.openxmlformats.org/officeDocument/2006/relationships/customXml" Target="../ink/ink1627.xml"/><Relationship Id="rId5" Type="http://schemas.openxmlformats.org/officeDocument/2006/relationships/image" Target="../media/image1415.png"/><Relationship Id="rId15" Type="http://schemas.openxmlformats.org/officeDocument/2006/relationships/customXml" Target="../ink/ink1630.xml"/><Relationship Id="rId10" Type="http://schemas.openxmlformats.org/officeDocument/2006/relationships/image" Target="../media/image1278.png"/><Relationship Id="rId4" Type="http://schemas.openxmlformats.org/officeDocument/2006/relationships/image" Target="../media/image1414.png"/><Relationship Id="rId9" Type="http://schemas.openxmlformats.org/officeDocument/2006/relationships/customXml" Target="../ink/ink1626.xml"/><Relationship Id="rId14" Type="http://schemas.openxmlformats.org/officeDocument/2006/relationships/customXml" Target="../ink/ink162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33.xml"/><Relationship Id="rId3" Type="http://schemas.openxmlformats.org/officeDocument/2006/relationships/image" Target="../media/image1413.png"/><Relationship Id="rId7" Type="http://schemas.openxmlformats.org/officeDocument/2006/relationships/image" Target="../media/image1278.png"/><Relationship Id="rId12" Type="http://schemas.openxmlformats.org/officeDocument/2006/relationships/customXml" Target="../ink/ink1636.xml"/><Relationship Id="rId2" Type="http://schemas.openxmlformats.org/officeDocument/2006/relationships/image" Target="../media/image1288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1632.xml"/><Relationship Id="rId11" Type="http://schemas.openxmlformats.org/officeDocument/2006/relationships/customXml" Target="../ink/ink1635.xml"/><Relationship Id="rId5" Type="http://schemas.openxmlformats.org/officeDocument/2006/relationships/image" Target="../media/image1277.png"/><Relationship Id="rId10" Type="http://schemas.openxmlformats.org/officeDocument/2006/relationships/customXml" Target="../ink/ink1634.xml"/><Relationship Id="rId4" Type="http://schemas.openxmlformats.org/officeDocument/2006/relationships/customXml" Target="../ink/ink1631.xml"/><Relationship Id="rId9" Type="http://schemas.openxmlformats.org/officeDocument/2006/relationships/image" Target="../media/image12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5.xml"/><Relationship Id="rId21" Type="http://schemas.openxmlformats.org/officeDocument/2006/relationships/customXml" Target="../ink/ink97.xml"/><Relationship Id="rId42" Type="http://schemas.openxmlformats.org/officeDocument/2006/relationships/image" Target="../media/image116.png"/><Relationship Id="rId63" Type="http://schemas.openxmlformats.org/officeDocument/2006/relationships/customXml" Target="../ink/ink118.xml"/><Relationship Id="rId84" Type="http://schemas.openxmlformats.org/officeDocument/2006/relationships/image" Target="../media/image137.png"/><Relationship Id="rId138" Type="http://schemas.openxmlformats.org/officeDocument/2006/relationships/image" Target="../media/image164.png"/><Relationship Id="rId159" Type="http://schemas.openxmlformats.org/officeDocument/2006/relationships/customXml" Target="../ink/ink166.xml"/><Relationship Id="rId170" Type="http://schemas.openxmlformats.org/officeDocument/2006/relationships/image" Target="../media/image180.png"/><Relationship Id="rId191" Type="http://schemas.openxmlformats.org/officeDocument/2006/relationships/customXml" Target="../ink/ink182.xml"/><Relationship Id="rId205" Type="http://schemas.openxmlformats.org/officeDocument/2006/relationships/customXml" Target="../ink/ink189.xml"/><Relationship Id="rId226" Type="http://schemas.openxmlformats.org/officeDocument/2006/relationships/image" Target="../media/image208.png"/><Relationship Id="rId247" Type="http://schemas.openxmlformats.org/officeDocument/2006/relationships/customXml" Target="../ink/ink210.xml"/><Relationship Id="rId107" Type="http://schemas.openxmlformats.org/officeDocument/2006/relationships/customXml" Target="../ink/ink140.xml"/><Relationship Id="rId11" Type="http://schemas.openxmlformats.org/officeDocument/2006/relationships/customXml" Target="../ink/ink92.xml"/><Relationship Id="rId32" Type="http://schemas.openxmlformats.org/officeDocument/2006/relationships/image" Target="../media/image111.png"/><Relationship Id="rId53" Type="http://schemas.openxmlformats.org/officeDocument/2006/relationships/customXml" Target="../ink/ink113.xml"/><Relationship Id="rId74" Type="http://schemas.openxmlformats.org/officeDocument/2006/relationships/image" Target="../media/image132.png"/><Relationship Id="rId128" Type="http://schemas.openxmlformats.org/officeDocument/2006/relationships/image" Target="../media/image159.png"/><Relationship Id="rId149" Type="http://schemas.openxmlformats.org/officeDocument/2006/relationships/customXml" Target="../ink/ink161.xml"/><Relationship Id="rId5" Type="http://schemas.openxmlformats.org/officeDocument/2006/relationships/customXml" Target="../ink/ink89.xml"/><Relationship Id="rId95" Type="http://schemas.openxmlformats.org/officeDocument/2006/relationships/customXml" Target="../ink/ink134.xml"/><Relationship Id="rId160" Type="http://schemas.openxmlformats.org/officeDocument/2006/relationships/image" Target="../media/image175.png"/><Relationship Id="rId181" Type="http://schemas.openxmlformats.org/officeDocument/2006/relationships/customXml" Target="../ink/ink177.xml"/><Relationship Id="rId216" Type="http://schemas.openxmlformats.org/officeDocument/2006/relationships/image" Target="../media/image203.png"/><Relationship Id="rId237" Type="http://schemas.openxmlformats.org/officeDocument/2006/relationships/customXml" Target="../ink/ink205.xml"/><Relationship Id="rId258" Type="http://schemas.openxmlformats.org/officeDocument/2006/relationships/image" Target="../media/image224.png"/><Relationship Id="rId22" Type="http://schemas.openxmlformats.org/officeDocument/2006/relationships/image" Target="../media/image106.png"/><Relationship Id="rId43" Type="http://schemas.openxmlformats.org/officeDocument/2006/relationships/customXml" Target="../ink/ink108.xml"/><Relationship Id="rId64" Type="http://schemas.openxmlformats.org/officeDocument/2006/relationships/image" Target="../media/image127.png"/><Relationship Id="rId118" Type="http://schemas.openxmlformats.org/officeDocument/2006/relationships/image" Target="../media/image154.png"/><Relationship Id="rId139" Type="http://schemas.openxmlformats.org/officeDocument/2006/relationships/customXml" Target="../ink/ink156.xml"/><Relationship Id="rId85" Type="http://schemas.openxmlformats.org/officeDocument/2006/relationships/customXml" Target="../ink/ink129.xml"/><Relationship Id="rId150" Type="http://schemas.openxmlformats.org/officeDocument/2006/relationships/image" Target="../media/image170.png"/><Relationship Id="rId171" Type="http://schemas.openxmlformats.org/officeDocument/2006/relationships/customXml" Target="../ink/ink172.xml"/><Relationship Id="rId192" Type="http://schemas.openxmlformats.org/officeDocument/2006/relationships/image" Target="../media/image191.png"/><Relationship Id="rId206" Type="http://schemas.openxmlformats.org/officeDocument/2006/relationships/image" Target="../media/image198.png"/><Relationship Id="rId227" Type="http://schemas.openxmlformats.org/officeDocument/2006/relationships/customXml" Target="../ink/ink200.xml"/><Relationship Id="rId248" Type="http://schemas.openxmlformats.org/officeDocument/2006/relationships/image" Target="../media/image219.png"/><Relationship Id="rId12" Type="http://schemas.openxmlformats.org/officeDocument/2006/relationships/image" Target="../media/image101.png"/><Relationship Id="rId33" Type="http://schemas.openxmlformats.org/officeDocument/2006/relationships/customXml" Target="../ink/ink103.xml"/><Relationship Id="rId108" Type="http://schemas.openxmlformats.org/officeDocument/2006/relationships/image" Target="../media/image149.png"/><Relationship Id="rId129" Type="http://schemas.openxmlformats.org/officeDocument/2006/relationships/customXml" Target="../ink/ink151.xml"/><Relationship Id="rId54" Type="http://schemas.openxmlformats.org/officeDocument/2006/relationships/image" Target="../media/image122.png"/><Relationship Id="rId75" Type="http://schemas.openxmlformats.org/officeDocument/2006/relationships/customXml" Target="../ink/ink124.xml"/><Relationship Id="rId96" Type="http://schemas.openxmlformats.org/officeDocument/2006/relationships/image" Target="../media/image143.png"/><Relationship Id="rId140" Type="http://schemas.openxmlformats.org/officeDocument/2006/relationships/image" Target="../media/image165.png"/><Relationship Id="rId161" Type="http://schemas.openxmlformats.org/officeDocument/2006/relationships/customXml" Target="../ink/ink167.xml"/><Relationship Id="rId182" Type="http://schemas.openxmlformats.org/officeDocument/2006/relationships/image" Target="../media/image186.png"/><Relationship Id="rId217" Type="http://schemas.openxmlformats.org/officeDocument/2006/relationships/customXml" Target="../ink/ink1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212" Type="http://schemas.openxmlformats.org/officeDocument/2006/relationships/image" Target="../media/image201.png"/><Relationship Id="rId233" Type="http://schemas.openxmlformats.org/officeDocument/2006/relationships/customXml" Target="../ink/ink203.xml"/><Relationship Id="rId238" Type="http://schemas.openxmlformats.org/officeDocument/2006/relationships/image" Target="../media/image214.png"/><Relationship Id="rId254" Type="http://schemas.openxmlformats.org/officeDocument/2006/relationships/image" Target="../media/image222.png"/><Relationship Id="rId259" Type="http://schemas.openxmlformats.org/officeDocument/2006/relationships/customXml" Target="../ink/ink216.xml"/><Relationship Id="rId23" Type="http://schemas.openxmlformats.org/officeDocument/2006/relationships/customXml" Target="../ink/ink98.xml"/><Relationship Id="rId28" Type="http://schemas.openxmlformats.org/officeDocument/2006/relationships/image" Target="../media/image109.png"/><Relationship Id="rId49" Type="http://schemas.openxmlformats.org/officeDocument/2006/relationships/customXml" Target="../ink/ink111.xml"/><Relationship Id="rId114" Type="http://schemas.openxmlformats.org/officeDocument/2006/relationships/image" Target="../media/image152.png"/><Relationship Id="rId119" Type="http://schemas.openxmlformats.org/officeDocument/2006/relationships/customXml" Target="../ink/ink146.xml"/><Relationship Id="rId44" Type="http://schemas.openxmlformats.org/officeDocument/2006/relationships/image" Target="../media/image117.png"/><Relationship Id="rId60" Type="http://schemas.openxmlformats.org/officeDocument/2006/relationships/image" Target="../media/image125.png"/><Relationship Id="rId65" Type="http://schemas.openxmlformats.org/officeDocument/2006/relationships/customXml" Target="../ink/ink119.xml"/><Relationship Id="rId81" Type="http://schemas.openxmlformats.org/officeDocument/2006/relationships/customXml" Target="../ink/ink127.xml"/><Relationship Id="rId86" Type="http://schemas.openxmlformats.org/officeDocument/2006/relationships/image" Target="../media/image138.png"/><Relationship Id="rId130" Type="http://schemas.openxmlformats.org/officeDocument/2006/relationships/image" Target="../media/image160.png"/><Relationship Id="rId135" Type="http://schemas.openxmlformats.org/officeDocument/2006/relationships/customXml" Target="../ink/ink154.xml"/><Relationship Id="rId151" Type="http://schemas.openxmlformats.org/officeDocument/2006/relationships/customXml" Target="../ink/ink162.xml"/><Relationship Id="rId156" Type="http://schemas.openxmlformats.org/officeDocument/2006/relationships/image" Target="../media/image173.png"/><Relationship Id="rId177" Type="http://schemas.openxmlformats.org/officeDocument/2006/relationships/customXml" Target="../ink/ink175.xml"/><Relationship Id="rId198" Type="http://schemas.openxmlformats.org/officeDocument/2006/relationships/image" Target="../media/image194.png"/><Relationship Id="rId172" Type="http://schemas.openxmlformats.org/officeDocument/2006/relationships/image" Target="../media/image181.png"/><Relationship Id="rId193" Type="http://schemas.openxmlformats.org/officeDocument/2006/relationships/customXml" Target="../ink/ink183.xml"/><Relationship Id="rId202" Type="http://schemas.openxmlformats.org/officeDocument/2006/relationships/image" Target="../media/image196.png"/><Relationship Id="rId207" Type="http://schemas.openxmlformats.org/officeDocument/2006/relationships/customXml" Target="../ink/ink190.xml"/><Relationship Id="rId223" Type="http://schemas.openxmlformats.org/officeDocument/2006/relationships/customXml" Target="../ink/ink198.xml"/><Relationship Id="rId228" Type="http://schemas.openxmlformats.org/officeDocument/2006/relationships/image" Target="../media/image209.png"/><Relationship Id="rId244" Type="http://schemas.openxmlformats.org/officeDocument/2006/relationships/image" Target="../media/image217.png"/><Relationship Id="rId249" Type="http://schemas.openxmlformats.org/officeDocument/2006/relationships/customXml" Target="../ink/ink211.xml"/><Relationship Id="rId13" Type="http://schemas.openxmlformats.org/officeDocument/2006/relationships/customXml" Target="../ink/ink93.xml"/><Relationship Id="rId18" Type="http://schemas.openxmlformats.org/officeDocument/2006/relationships/image" Target="../media/image104.png"/><Relationship Id="rId39" Type="http://schemas.openxmlformats.org/officeDocument/2006/relationships/customXml" Target="../ink/ink106.xml"/><Relationship Id="rId109" Type="http://schemas.openxmlformats.org/officeDocument/2006/relationships/customXml" Target="../ink/ink141.xml"/><Relationship Id="rId260" Type="http://schemas.openxmlformats.org/officeDocument/2006/relationships/image" Target="../media/image225.png"/><Relationship Id="rId34" Type="http://schemas.openxmlformats.org/officeDocument/2006/relationships/image" Target="../media/image112.png"/><Relationship Id="rId50" Type="http://schemas.openxmlformats.org/officeDocument/2006/relationships/image" Target="../media/image120.png"/><Relationship Id="rId55" Type="http://schemas.openxmlformats.org/officeDocument/2006/relationships/customXml" Target="../ink/ink114.xml"/><Relationship Id="rId76" Type="http://schemas.openxmlformats.org/officeDocument/2006/relationships/image" Target="../media/image133.png"/><Relationship Id="rId97" Type="http://schemas.openxmlformats.org/officeDocument/2006/relationships/customXml" Target="../ink/ink135.xml"/><Relationship Id="rId104" Type="http://schemas.openxmlformats.org/officeDocument/2006/relationships/image" Target="../media/image147.png"/><Relationship Id="rId120" Type="http://schemas.openxmlformats.org/officeDocument/2006/relationships/image" Target="../media/image155.png"/><Relationship Id="rId125" Type="http://schemas.openxmlformats.org/officeDocument/2006/relationships/customXml" Target="../ink/ink149.xml"/><Relationship Id="rId141" Type="http://schemas.openxmlformats.org/officeDocument/2006/relationships/customXml" Target="../ink/ink157.xml"/><Relationship Id="rId146" Type="http://schemas.openxmlformats.org/officeDocument/2006/relationships/image" Target="../media/image168.png"/><Relationship Id="rId167" Type="http://schemas.openxmlformats.org/officeDocument/2006/relationships/customXml" Target="../ink/ink170.xml"/><Relationship Id="rId188" Type="http://schemas.openxmlformats.org/officeDocument/2006/relationships/image" Target="../media/image189.png"/><Relationship Id="rId7" Type="http://schemas.openxmlformats.org/officeDocument/2006/relationships/customXml" Target="../ink/ink90.xml"/><Relationship Id="rId71" Type="http://schemas.openxmlformats.org/officeDocument/2006/relationships/customXml" Target="../ink/ink122.xml"/><Relationship Id="rId92" Type="http://schemas.openxmlformats.org/officeDocument/2006/relationships/image" Target="../media/image141.png"/><Relationship Id="rId162" Type="http://schemas.openxmlformats.org/officeDocument/2006/relationships/image" Target="../media/image176.png"/><Relationship Id="rId183" Type="http://schemas.openxmlformats.org/officeDocument/2006/relationships/customXml" Target="../ink/ink178.xml"/><Relationship Id="rId213" Type="http://schemas.openxmlformats.org/officeDocument/2006/relationships/customXml" Target="../ink/ink193.xml"/><Relationship Id="rId218" Type="http://schemas.openxmlformats.org/officeDocument/2006/relationships/image" Target="../media/image204.png"/><Relationship Id="rId234" Type="http://schemas.openxmlformats.org/officeDocument/2006/relationships/image" Target="../media/image212.png"/><Relationship Id="rId239" Type="http://schemas.openxmlformats.org/officeDocument/2006/relationships/customXml" Target="../ink/ink206.xml"/><Relationship Id="rId2" Type="http://schemas.openxmlformats.org/officeDocument/2006/relationships/image" Target="../media/image95.png"/><Relationship Id="rId29" Type="http://schemas.openxmlformats.org/officeDocument/2006/relationships/customXml" Target="../ink/ink101.xml"/><Relationship Id="rId250" Type="http://schemas.openxmlformats.org/officeDocument/2006/relationships/image" Target="../media/image220.png"/><Relationship Id="rId255" Type="http://schemas.openxmlformats.org/officeDocument/2006/relationships/customXml" Target="../ink/ink214.xml"/><Relationship Id="rId24" Type="http://schemas.openxmlformats.org/officeDocument/2006/relationships/image" Target="../media/image107.png"/><Relationship Id="rId40" Type="http://schemas.openxmlformats.org/officeDocument/2006/relationships/image" Target="../media/image115.png"/><Relationship Id="rId45" Type="http://schemas.openxmlformats.org/officeDocument/2006/relationships/customXml" Target="../ink/ink109.xml"/><Relationship Id="rId66" Type="http://schemas.openxmlformats.org/officeDocument/2006/relationships/image" Target="../media/image128.png"/><Relationship Id="rId87" Type="http://schemas.openxmlformats.org/officeDocument/2006/relationships/customXml" Target="../ink/ink130.xml"/><Relationship Id="rId110" Type="http://schemas.openxmlformats.org/officeDocument/2006/relationships/image" Target="../media/image150.png"/><Relationship Id="rId115" Type="http://schemas.openxmlformats.org/officeDocument/2006/relationships/customXml" Target="../ink/ink144.xml"/><Relationship Id="rId131" Type="http://schemas.openxmlformats.org/officeDocument/2006/relationships/customXml" Target="../ink/ink152.xml"/><Relationship Id="rId136" Type="http://schemas.openxmlformats.org/officeDocument/2006/relationships/image" Target="../media/image163.png"/><Relationship Id="rId157" Type="http://schemas.openxmlformats.org/officeDocument/2006/relationships/customXml" Target="../ink/ink165.xml"/><Relationship Id="rId178" Type="http://schemas.openxmlformats.org/officeDocument/2006/relationships/image" Target="../media/image184.png"/><Relationship Id="rId61" Type="http://schemas.openxmlformats.org/officeDocument/2006/relationships/customXml" Target="../ink/ink117.xml"/><Relationship Id="rId82" Type="http://schemas.openxmlformats.org/officeDocument/2006/relationships/image" Target="../media/image136.png"/><Relationship Id="rId152" Type="http://schemas.openxmlformats.org/officeDocument/2006/relationships/image" Target="../media/image171.png"/><Relationship Id="rId173" Type="http://schemas.openxmlformats.org/officeDocument/2006/relationships/customXml" Target="../ink/ink173.xml"/><Relationship Id="rId194" Type="http://schemas.openxmlformats.org/officeDocument/2006/relationships/image" Target="../media/image192.png"/><Relationship Id="rId199" Type="http://schemas.openxmlformats.org/officeDocument/2006/relationships/customXml" Target="../ink/ink186.xml"/><Relationship Id="rId203" Type="http://schemas.openxmlformats.org/officeDocument/2006/relationships/customXml" Target="../ink/ink188.xml"/><Relationship Id="rId208" Type="http://schemas.openxmlformats.org/officeDocument/2006/relationships/image" Target="../media/image199.png"/><Relationship Id="rId229" Type="http://schemas.openxmlformats.org/officeDocument/2006/relationships/customXml" Target="../ink/ink201.xml"/><Relationship Id="rId19" Type="http://schemas.openxmlformats.org/officeDocument/2006/relationships/customXml" Target="../ink/ink96.xml"/><Relationship Id="rId224" Type="http://schemas.openxmlformats.org/officeDocument/2006/relationships/image" Target="../media/image207.png"/><Relationship Id="rId240" Type="http://schemas.openxmlformats.org/officeDocument/2006/relationships/image" Target="../media/image215.png"/><Relationship Id="rId245" Type="http://schemas.openxmlformats.org/officeDocument/2006/relationships/customXml" Target="../ink/ink209.xml"/><Relationship Id="rId261" Type="http://schemas.openxmlformats.org/officeDocument/2006/relationships/customXml" Target="../ink/ink217.xml"/><Relationship Id="rId14" Type="http://schemas.openxmlformats.org/officeDocument/2006/relationships/image" Target="../media/image102.png"/><Relationship Id="rId30" Type="http://schemas.openxmlformats.org/officeDocument/2006/relationships/image" Target="../media/image110.png"/><Relationship Id="rId35" Type="http://schemas.openxmlformats.org/officeDocument/2006/relationships/customXml" Target="../ink/ink104.xml"/><Relationship Id="rId56" Type="http://schemas.openxmlformats.org/officeDocument/2006/relationships/image" Target="../media/image123.png"/><Relationship Id="rId77" Type="http://schemas.openxmlformats.org/officeDocument/2006/relationships/customXml" Target="../ink/ink125.xml"/><Relationship Id="rId100" Type="http://schemas.openxmlformats.org/officeDocument/2006/relationships/image" Target="../media/image145.png"/><Relationship Id="rId105" Type="http://schemas.openxmlformats.org/officeDocument/2006/relationships/customXml" Target="../ink/ink139.xml"/><Relationship Id="rId126" Type="http://schemas.openxmlformats.org/officeDocument/2006/relationships/image" Target="../media/image158.png"/><Relationship Id="rId147" Type="http://schemas.openxmlformats.org/officeDocument/2006/relationships/customXml" Target="../ink/ink160.xml"/><Relationship Id="rId168" Type="http://schemas.openxmlformats.org/officeDocument/2006/relationships/image" Target="../media/image179.png"/><Relationship Id="rId8" Type="http://schemas.openxmlformats.org/officeDocument/2006/relationships/image" Target="../media/image99.png"/><Relationship Id="rId51" Type="http://schemas.openxmlformats.org/officeDocument/2006/relationships/customXml" Target="../ink/ink112.xml"/><Relationship Id="rId72" Type="http://schemas.openxmlformats.org/officeDocument/2006/relationships/image" Target="../media/image131.png"/><Relationship Id="rId93" Type="http://schemas.openxmlformats.org/officeDocument/2006/relationships/customXml" Target="../ink/ink133.xml"/><Relationship Id="rId98" Type="http://schemas.openxmlformats.org/officeDocument/2006/relationships/image" Target="../media/image144.png"/><Relationship Id="rId121" Type="http://schemas.openxmlformats.org/officeDocument/2006/relationships/customXml" Target="../ink/ink147.xml"/><Relationship Id="rId142" Type="http://schemas.openxmlformats.org/officeDocument/2006/relationships/image" Target="../media/image166.png"/><Relationship Id="rId163" Type="http://schemas.openxmlformats.org/officeDocument/2006/relationships/customXml" Target="../ink/ink168.xml"/><Relationship Id="rId184" Type="http://schemas.openxmlformats.org/officeDocument/2006/relationships/image" Target="../media/image187.png"/><Relationship Id="rId189" Type="http://schemas.openxmlformats.org/officeDocument/2006/relationships/customXml" Target="../ink/ink181.xml"/><Relationship Id="rId219" Type="http://schemas.openxmlformats.org/officeDocument/2006/relationships/customXml" Target="../ink/ink196.xml"/><Relationship Id="rId3" Type="http://schemas.openxmlformats.org/officeDocument/2006/relationships/image" Target="../media/image96.png"/><Relationship Id="rId214" Type="http://schemas.openxmlformats.org/officeDocument/2006/relationships/image" Target="../media/image202.png"/><Relationship Id="rId230" Type="http://schemas.openxmlformats.org/officeDocument/2006/relationships/image" Target="../media/image210.png"/><Relationship Id="rId235" Type="http://schemas.openxmlformats.org/officeDocument/2006/relationships/customXml" Target="../ink/ink204.xml"/><Relationship Id="rId251" Type="http://schemas.openxmlformats.org/officeDocument/2006/relationships/customXml" Target="../ink/ink212.xml"/><Relationship Id="rId256" Type="http://schemas.openxmlformats.org/officeDocument/2006/relationships/image" Target="../media/image223.png"/><Relationship Id="rId25" Type="http://schemas.openxmlformats.org/officeDocument/2006/relationships/customXml" Target="../ink/ink99.xml"/><Relationship Id="rId46" Type="http://schemas.openxmlformats.org/officeDocument/2006/relationships/image" Target="../media/image118.png"/><Relationship Id="rId67" Type="http://schemas.openxmlformats.org/officeDocument/2006/relationships/customXml" Target="../ink/ink120.xml"/><Relationship Id="rId116" Type="http://schemas.openxmlformats.org/officeDocument/2006/relationships/image" Target="../media/image153.png"/><Relationship Id="rId137" Type="http://schemas.openxmlformats.org/officeDocument/2006/relationships/customXml" Target="../ink/ink155.xml"/><Relationship Id="rId158" Type="http://schemas.openxmlformats.org/officeDocument/2006/relationships/image" Target="../media/image174.png"/><Relationship Id="rId20" Type="http://schemas.openxmlformats.org/officeDocument/2006/relationships/image" Target="../media/image105.png"/><Relationship Id="rId41" Type="http://schemas.openxmlformats.org/officeDocument/2006/relationships/customXml" Target="../ink/ink107.xml"/><Relationship Id="rId62" Type="http://schemas.openxmlformats.org/officeDocument/2006/relationships/image" Target="../media/image126.png"/><Relationship Id="rId83" Type="http://schemas.openxmlformats.org/officeDocument/2006/relationships/customXml" Target="../ink/ink128.xml"/><Relationship Id="rId88" Type="http://schemas.openxmlformats.org/officeDocument/2006/relationships/image" Target="../media/image139.png"/><Relationship Id="rId111" Type="http://schemas.openxmlformats.org/officeDocument/2006/relationships/customXml" Target="../ink/ink142.xml"/><Relationship Id="rId132" Type="http://schemas.openxmlformats.org/officeDocument/2006/relationships/image" Target="../media/image161.png"/><Relationship Id="rId153" Type="http://schemas.openxmlformats.org/officeDocument/2006/relationships/customXml" Target="../ink/ink163.xml"/><Relationship Id="rId174" Type="http://schemas.openxmlformats.org/officeDocument/2006/relationships/image" Target="../media/image182.png"/><Relationship Id="rId179" Type="http://schemas.openxmlformats.org/officeDocument/2006/relationships/customXml" Target="../ink/ink176.xml"/><Relationship Id="rId195" Type="http://schemas.openxmlformats.org/officeDocument/2006/relationships/customXml" Target="../ink/ink184.xml"/><Relationship Id="rId209" Type="http://schemas.openxmlformats.org/officeDocument/2006/relationships/customXml" Target="../ink/ink191.xml"/><Relationship Id="rId190" Type="http://schemas.openxmlformats.org/officeDocument/2006/relationships/image" Target="../media/image190.png"/><Relationship Id="rId204" Type="http://schemas.openxmlformats.org/officeDocument/2006/relationships/image" Target="../media/image197.png"/><Relationship Id="rId220" Type="http://schemas.openxmlformats.org/officeDocument/2006/relationships/image" Target="../media/image205.png"/><Relationship Id="rId225" Type="http://schemas.openxmlformats.org/officeDocument/2006/relationships/customXml" Target="../ink/ink199.xml"/><Relationship Id="rId241" Type="http://schemas.openxmlformats.org/officeDocument/2006/relationships/customXml" Target="../ink/ink207.xml"/><Relationship Id="rId246" Type="http://schemas.openxmlformats.org/officeDocument/2006/relationships/image" Target="../media/image218.png"/><Relationship Id="rId15" Type="http://schemas.openxmlformats.org/officeDocument/2006/relationships/customXml" Target="../ink/ink94.xml"/><Relationship Id="rId36" Type="http://schemas.openxmlformats.org/officeDocument/2006/relationships/image" Target="../media/image113.png"/><Relationship Id="rId57" Type="http://schemas.openxmlformats.org/officeDocument/2006/relationships/customXml" Target="../ink/ink115.xml"/><Relationship Id="rId106" Type="http://schemas.openxmlformats.org/officeDocument/2006/relationships/image" Target="../media/image148.png"/><Relationship Id="rId127" Type="http://schemas.openxmlformats.org/officeDocument/2006/relationships/customXml" Target="../ink/ink150.xml"/><Relationship Id="rId262" Type="http://schemas.openxmlformats.org/officeDocument/2006/relationships/image" Target="../media/image226.png"/><Relationship Id="rId10" Type="http://schemas.openxmlformats.org/officeDocument/2006/relationships/image" Target="../media/image100.png"/><Relationship Id="rId31" Type="http://schemas.openxmlformats.org/officeDocument/2006/relationships/customXml" Target="../ink/ink102.xml"/><Relationship Id="rId52" Type="http://schemas.openxmlformats.org/officeDocument/2006/relationships/image" Target="../media/image121.png"/><Relationship Id="rId73" Type="http://schemas.openxmlformats.org/officeDocument/2006/relationships/customXml" Target="../ink/ink123.xml"/><Relationship Id="rId78" Type="http://schemas.openxmlformats.org/officeDocument/2006/relationships/image" Target="../media/image134.png"/><Relationship Id="rId94" Type="http://schemas.openxmlformats.org/officeDocument/2006/relationships/image" Target="../media/image142.png"/><Relationship Id="rId99" Type="http://schemas.openxmlformats.org/officeDocument/2006/relationships/customXml" Target="../ink/ink136.xml"/><Relationship Id="rId101" Type="http://schemas.openxmlformats.org/officeDocument/2006/relationships/customXml" Target="../ink/ink137.xml"/><Relationship Id="rId122" Type="http://schemas.openxmlformats.org/officeDocument/2006/relationships/image" Target="../media/image156.png"/><Relationship Id="rId143" Type="http://schemas.openxmlformats.org/officeDocument/2006/relationships/customXml" Target="../ink/ink158.xml"/><Relationship Id="rId148" Type="http://schemas.openxmlformats.org/officeDocument/2006/relationships/image" Target="../media/image169.png"/><Relationship Id="rId164" Type="http://schemas.openxmlformats.org/officeDocument/2006/relationships/image" Target="../media/image177.png"/><Relationship Id="rId169" Type="http://schemas.openxmlformats.org/officeDocument/2006/relationships/customXml" Target="../ink/ink171.xml"/><Relationship Id="rId185" Type="http://schemas.openxmlformats.org/officeDocument/2006/relationships/customXml" Target="../ink/ink179.xml"/><Relationship Id="rId4" Type="http://schemas.openxmlformats.org/officeDocument/2006/relationships/image" Target="../media/image97.png"/><Relationship Id="rId9" Type="http://schemas.openxmlformats.org/officeDocument/2006/relationships/customXml" Target="../ink/ink91.xml"/><Relationship Id="rId180" Type="http://schemas.openxmlformats.org/officeDocument/2006/relationships/image" Target="../media/image185.png"/><Relationship Id="rId210" Type="http://schemas.openxmlformats.org/officeDocument/2006/relationships/image" Target="../media/image200.png"/><Relationship Id="rId215" Type="http://schemas.openxmlformats.org/officeDocument/2006/relationships/customXml" Target="../ink/ink194.xml"/><Relationship Id="rId236" Type="http://schemas.openxmlformats.org/officeDocument/2006/relationships/image" Target="../media/image213.png"/><Relationship Id="rId257" Type="http://schemas.openxmlformats.org/officeDocument/2006/relationships/customXml" Target="../ink/ink215.xml"/><Relationship Id="rId26" Type="http://schemas.openxmlformats.org/officeDocument/2006/relationships/image" Target="../media/image108.png"/><Relationship Id="rId231" Type="http://schemas.openxmlformats.org/officeDocument/2006/relationships/customXml" Target="../ink/ink202.xml"/><Relationship Id="rId252" Type="http://schemas.openxmlformats.org/officeDocument/2006/relationships/image" Target="../media/image221.png"/><Relationship Id="rId47" Type="http://schemas.openxmlformats.org/officeDocument/2006/relationships/customXml" Target="../ink/ink110.xml"/><Relationship Id="rId68" Type="http://schemas.openxmlformats.org/officeDocument/2006/relationships/image" Target="../media/image129.png"/><Relationship Id="rId89" Type="http://schemas.openxmlformats.org/officeDocument/2006/relationships/customXml" Target="../ink/ink131.xml"/><Relationship Id="rId112" Type="http://schemas.openxmlformats.org/officeDocument/2006/relationships/image" Target="../media/image151.png"/><Relationship Id="rId133" Type="http://schemas.openxmlformats.org/officeDocument/2006/relationships/customXml" Target="../ink/ink153.xml"/><Relationship Id="rId154" Type="http://schemas.openxmlformats.org/officeDocument/2006/relationships/image" Target="../media/image172.png"/><Relationship Id="rId175" Type="http://schemas.openxmlformats.org/officeDocument/2006/relationships/customXml" Target="../ink/ink174.xml"/><Relationship Id="rId196" Type="http://schemas.openxmlformats.org/officeDocument/2006/relationships/image" Target="../media/image193.png"/><Relationship Id="rId200" Type="http://schemas.openxmlformats.org/officeDocument/2006/relationships/image" Target="../media/image195.png"/><Relationship Id="rId16" Type="http://schemas.openxmlformats.org/officeDocument/2006/relationships/image" Target="../media/image103.png"/><Relationship Id="rId221" Type="http://schemas.openxmlformats.org/officeDocument/2006/relationships/customXml" Target="../ink/ink197.xml"/><Relationship Id="rId242" Type="http://schemas.openxmlformats.org/officeDocument/2006/relationships/image" Target="../media/image216.png"/><Relationship Id="rId263" Type="http://schemas.openxmlformats.org/officeDocument/2006/relationships/customXml" Target="../ink/ink218.xml"/><Relationship Id="rId37" Type="http://schemas.openxmlformats.org/officeDocument/2006/relationships/customXml" Target="../ink/ink105.xml"/><Relationship Id="rId58" Type="http://schemas.openxmlformats.org/officeDocument/2006/relationships/image" Target="../media/image124.png"/><Relationship Id="rId79" Type="http://schemas.openxmlformats.org/officeDocument/2006/relationships/customXml" Target="../ink/ink126.xml"/><Relationship Id="rId102" Type="http://schemas.openxmlformats.org/officeDocument/2006/relationships/image" Target="../media/image146.png"/><Relationship Id="rId123" Type="http://schemas.openxmlformats.org/officeDocument/2006/relationships/customXml" Target="../ink/ink148.xml"/><Relationship Id="rId144" Type="http://schemas.openxmlformats.org/officeDocument/2006/relationships/image" Target="../media/image167.png"/><Relationship Id="rId90" Type="http://schemas.openxmlformats.org/officeDocument/2006/relationships/image" Target="../media/image140.png"/><Relationship Id="rId165" Type="http://schemas.openxmlformats.org/officeDocument/2006/relationships/customXml" Target="../ink/ink169.xml"/><Relationship Id="rId186" Type="http://schemas.openxmlformats.org/officeDocument/2006/relationships/image" Target="../media/image188.png"/><Relationship Id="rId211" Type="http://schemas.openxmlformats.org/officeDocument/2006/relationships/customXml" Target="../ink/ink192.xml"/><Relationship Id="rId232" Type="http://schemas.openxmlformats.org/officeDocument/2006/relationships/image" Target="../media/image211.png"/><Relationship Id="rId253" Type="http://schemas.openxmlformats.org/officeDocument/2006/relationships/customXml" Target="../ink/ink213.xml"/><Relationship Id="rId27" Type="http://schemas.openxmlformats.org/officeDocument/2006/relationships/customXml" Target="../ink/ink100.xml"/><Relationship Id="rId48" Type="http://schemas.openxmlformats.org/officeDocument/2006/relationships/image" Target="../media/image119.png"/><Relationship Id="rId69" Type="http://schemas.openxmlformats.org/officeDocument/2006/relationships/customXml" Target="../ink/ink121.xml"/><Relationship Id="rId113" Type="http://schemas.openxmlformats.org/officeDocument/2006/relationships/customXml" Target="../ink/ink143.xml"/><Relationship Id="rId134" Type="http://schemas.openxmlformats.org/officeDocument/2006/relationships/image" Target="../media/image162.png"/><Relationship Id="rId80" Type="http://schemas.openxmlformats.org/officeDocument/2006/relationships/image" Target="../media/image135.png"/><Relationship Id="rId155" Type="http://schemas.openxmlformats.org/officeDocument/2006/relationships/customXml" Target="../ink/ink164.xml"/><Relationship Id="rId176" Type="http://schemas.openxmlformats.org/officeDocument/2006/relationships/image" Target="../media/image183.png"/><Relationship Id="rId197" Type="http://schemas.openxmlformats.org/officeDocument/2006/relationships/customXml" Target="../ink/ink185.xml"/><Relationship Id="rId201" Type="http://schemas.openxmlformats.org/officeDocument/2006/relationships/customXml" Target="../ink/ink187.xml"/><Relationship Id="rId222" Type="http://schemas.openxmlformats.org/officeDocument/2006/relationships/image" Target="../media/image206.png"/><Relationship Id="rId243" Type="http://schemas.openxmlformats.org/officeDocument/2006/relationships/customXml" Target="../ink/ink208.xml"/><Relationship Id="rId264" Type="http://schemas.openxmlformats.org/officeDocument/2006/relationships/image" Target="../media/image227.png"/><Relationship Id="rId17" Type="http://schemas.openxmlformats.org/officeDocument/2006/relationships/customXml" Target="../ink/ink95.xml"/><Relationship Id="rId38" Type="http://schemas.openxmlformats.org/officeDocument/2006/relationships/image" Target="../media/image114.png"/><Relationship Id="rId59" Type="http://schemas.openxmlformats.org/officeDocument/2006/relationships/customXml" Target="../ink/ink116.xml"/><Relationship Id="rId103" Type="http://schemas.openxmlformats.org/officeDocument/2006/relationships/customXml" Target="../ink/ink138.xml"/><Relationship Id="rId124" Type="http://schemas.openxmlformats.org/officeDocument/2006/relationships/image" Target="../media/image157.png"/><Relationship Id="rId70" Type="http://schemas.openxmlformats.org/officeDocument/2006/relationships/image" Target="../media/image130.png"/><Relationship Id="rId91" Type="http://schemas.openxmlformats.org/officeDocument/2006/relationships/customXml" Target="../ink/ink132.xml"/><Relationship Id="rId145" Type="http://schemas.openxmlformats.org/officeDocument/2006/relationships/customXml" Target="../ink/ink159.xml"/><Relationship Id="rId166" Type="http://schemas.openxmlformats.org/officeDocument/2006/relationships/image" Target="../media/image178.png"/><Relationship Id="rId187" Type="http://schemas.openxmlformats.org/officeDocument/2006/relationships/customXml" Target="../ink/ink18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76.xml"/><Relationship Id="rId299" Type="http://schemas.openxmlformats.org/officeDocument/2006/relationships/customXml" Target="../ink/ink367.xml"/><Relationship Id="rId21" Type="http://schemas.openxmlformats.org/officeDocument/2006/relationships/customXml" Target="../ink/ink228.xml"/><Relationship Id="rId63" Type="http://schemas.openxmlformats.org/officeDocument/2006/relationships/customXml" Target="../ink/ink249.xml"/><Relationship Id="rId159" Type="http://schemas.openxmlformats.org/officeDocument/2006/relationships/customXml" Target="../ink/ink297.xml"/><Relationship Id="rId324" Type="http://schemas.openxmlformats.org/officeDocument/2006/relationships/image" Target="../media/image389.png"/><Relationship Id="rId366" Type="http://schemas.openxmlformats.org/officeDocument/2006/relationships/image" Target="../media/image410.png"/><Relationship Id="rId170" Type="http://schemas.openxmlformats.org/officeDocument/2006/relationships/image" Target="../media/image312.png"/><Relationship Id="rId226" Type="http://schemas.openxmlformats.org/officeDocument/2006/relationships/image" Target="../media/image340.png"/><Relationship Id="rId433" Type="http://schemas.openxmlformats.org/officeDocument/2006/relationships/customXml" Target="../ink/ink434.xml"/><Relationship Id="rId268" Type="http://schemas.openxmlformats.org/officeDocument/2006/relationships/image" Target="../media/image361.png"/><Relationship Id="rId475" Type="http://schemas.openxmlformats.org/officeDocument/2006/relationships/customXml" Target="../ink/ink455.xml"/><Relationship Id="rId32" Type="http://schemas.openxmlformats.org/officeDocument/2006/relationships/image" Target="../media/image243.png"/><Relationship Id="rId74" Type="http://schemas.openxmlformats.org/officeDocument/2006/relationships/image" Target="../media/image264.png"/><Relationship Id="rId128" Type="http://schemas.openxmlformats.org/officeDocument/2006/relationships/image" Target="../media/image291.png"/><Relationship Id="rId335" Type="http://schemas.openxmlformats.org/officeDocument/2006/relationships/customXml" Target="../ink/ink385.xml"/><Relationship Id="rId377" Type="http://schemas.openxmlformats.org/officeDocument/2006/relationships/customXml" Target="../ink/ink406.xml"/><Relationship Id="rId5" Type="http://schemas.openxmlformats.org/officeDocument/2006/relationships/customXml" Target="../ink/ink220.xml"/><Relationship Id="rId181" Type="http://schemas.openxmlformats.org/officeDocument/2006/relationships/customXml" Target="../ink/ink308.xml"/><Relationship Id="rId237" Type="http://schemas.openxmlformats.org/officeDocument/2006/relationships/customXml" Target="../ink/ink336.xml"/><Relationship Id="rId402" Type="http://schemas.openxmlformats.org/officeDocument/2006/relationships/image" Target="../media/image428.png"/><Relationship Id="rId279" Type="http://schemas.openxmlformats.org/officeDocument/2006/relationships/customXml" Target="../ink/ink357.xml"/><Relationship Id="rId444" Type="http://schemas.openxmlformats.org/officeDocument/2006/relationships/image" Target="../media/image449.png"/><Relationship Id="rId43" Type="http://schemas.openxmlformats.org/officeDocument/2006/relationships/customXml" Target="../ink/ink239.xml"/><Relationship Id="rId139" Type="http://schemas.openxmlformats.org/officeDocument/2006/relationships/customXml" Target="../ink/ink287.xml"/><Relationship Id="rId290" Type="http://schemas.openxmlformats.org/officeDocument/2006/relationships/image" Target="../media/image372.png"/><Relationship Id="rId304" Type="http://schemas.openxmlformats.org/officeDocument/2006/relationships/image" Target="../media/image379.png"/><Relationship Id="rId346" Type="http://schemas.openxmlformats.org/officeDocument/2006/relationships/image" Target="../media/image400.png"/><Relationship Id="rId388" Type="http://schemas.openxmlformats.org/officeDocument/2006/relationships/image" Target="../media/image421.png"/><Relationship Id="rId85" Type="http://schemas.openxmlformats.org/officeDocument/2006/relationships/customXml" Target="../ink/ink260.xml"/><Relationship Id="rId150" Type="http://schemas.openxmlformats.org/officeDocument/2006/relationships/image" Target="../media/image302.png"/><Relationship Id="rId192" Type="http://schemas.openxmlformats.org/officeDocument/2006/relationships/image" Target="../media/image323.png"/><Relationship Id="rId206" Type="http://schemas.openxmlformats.org/officeDocument/2006/relationships/image" Target="../media/image330.png"/><Relationship Id="rId413" Type="http://schemas.openxmlformats.org/officeDocument/2006/relationships/customXml" Target="../ink/ink424.xml"/><Relationship Id="rId248" Type="http://schemas.openxmlformats.org/officeDocument/2006/relationships/image" Target="../media/image351.png"/><Relationship Id="rId455" Type="http://schemas.openxmlformats.org/officeDocument/2006/relationships/customXml" Target="../ink/ink445.xml"/><Relationship Id="rId12" Type="http://schemas.openxmlformats.org/officeDocument/2006/relationships/image" Target="../media/image233.png"/><Relationship Id="rId108" Type="http://schemas.openxmlformats.org/officeDocument/2006/relationships/image" Target="../media/image281.png"/><Relationship Id="rId315" Type="http://schemas.openxmlformats.org/officeDocument/2006/relationships/customXml" Target="../ink/ink375.xml"/><Relationship Id="rId357" Type="http://schemas.openxmlformats.org/officeDocument/2006/relationships/customXml" Target="../ink/ink396.xml"/><Relationship Id="rId54" Type="http://schemas.openxmlformats.org/officeDocument/2006/relationships/image" Target="../media/image254.png"/><Relationship Id="rId96" Type="http://schemas.openxmlformats.org/officeDocument/2006/relationships/image" Target="../media/image275.png"/><Relationship Id="rId161" Type="http://schemas.openxmlformats.org/officeDocument/2006/relationships/customXml" Target="../ink/ink298.xml"/><Relationship Id="rId217" Type="http://schemas.openxmlformats.org/officeDocument/2006/relationships/customXml" Target="../ink/ink326.xml"/><Relationship Id="rId399" Type="http://schemas.openxmlformats.org/officeDocument/2006/relationships/customXml" Target="../ink/ink417.xml"/><Relationship Id="rId259" Type="http://schemas.openxmlformats.org/officeDocument/2006/relationships/customXml" Target="../ink/ink347.xml"/><Relationship Id="rId424" Type="http://schemas.openxmlformats.org/officeDocument/2006/relationships/image" Target="../media/image439.png"/><Relationship Id="rId466" Type="http://schemas.openxmlformats.org/officeDocument/2006/relationships/image" Target="../media/image460.png"/><Relationship Id="rId23" Type="http://schemas.openxmlformats.org/officeDocument/2006/relationships/customXml" Target="../ink/ink229.xml"/><Relationship Id="rId119" Type="http://schemas.openxmlformats.org/officeDocument/2006/relationships/customXml" Target="../ink/ink277.xml"/><Relationship Id="rId270" Type="http://schemas.openxmlformats.org/officeDocument/2006/relationships/image" Target="../media/image362.png"/><Relationship Id="rId326" Type="http://schemas.openxmlformats.org/officeDocument/2006/relationships/image" Target="../media/image390.png"/><Relationship Id="rId65" Type="http://schemas.openxmlformats.org/officeDocument/2006/relationships/customXml" Target="../ink/ink250.xml"/><Relationship Id="rId130" Type="http://schemas.openxmlformats.org/officeDocument/2006/relationships/image" Target="../media/image292.png"/><Relationship Id="rId368" Type="http://schemas.openxmlformats.org/officeDocument/2006/relationships/image" Target="../media/image411.png"/><Relationship Id="rId172" Type="http://schemas.openxmlformats.org/officeDocument/2006/relationships/image" Target="../media/image313.png"/><Relationship Id="rId228" Type="http://schemas.openxmlformats.org/officeDocument/2006/relationships/image" Target="../media/image341.png"/><Relationship Id="rId435" Type="http://schemas.openxmlformats.org/officeDocument/2006/relationships/customXml" Target="../ink/ink435.xml"/><Relationship Id="rId13" Type="http://schemas.openxmlformats.org/officeDocument/2006/relationships/customXml" Target="../ink/ink224.xml"/><Relationship Id="rId109" Type="http://schemas.openxmlformats.org/officeDocument/2006/relationships/customXml" Target="../ink/ink272.xml"/><Relationship Id="rId260" Type="http://schemas.openxmlformats.org/officeDocument/2006/relationships/image" Target="../media/image357.png"/><Relationship Id="rId281" Type="http://schemas.openxmlformats.org/officeDocument/2006/relationships/customXml" Target="../ink/ink358.xml"/><Relationship Id="rId316" Type="http://schemas.openxmlformats.org/officeDocument/2006/relationships/image" Target="../media/image385.png"/><Relationship Id="rId337" Type="http://schemas.openxmlformats.org/officeDocument/2006/relationships/customXml" Target="../ink/ink386.xml"/><Relationship Id="rId34" Type="http://schemas.openxmlformats.org/officeDocument/2006/relationships/image" Target="../media/image244.png"/><Relationship Id="rId55" Type="http://schemas.openxmlformats.org/officeDocument/2006/relationships/customXml" Target="../ink/ink245.xml"/><Relationship Id="rId76" Type="http://schemas.openxmlformats.org/officeDocument/2006/relationships/image" Target="../media/image265.png"/><Relationship Id="rId97" Type="http://schemas.openxmlformats.org/officeDocument/2006/relationships/customXml" Target="../ink/ink266.xml"/><Relationship Id="rId120" Type="http://schemas.openxmlformats.org/officeDocument/2006/relationships/image" Target="../media/image287.png"/><Relationship Id="rId141" Type="http://schemas.openxmlformats.org/officeDocument/2006/relationships/customXml" Target="../ink/ink288.xml"/><Relationship Id="rId358" Type="http://schemas.openxmlformats.org/officeDocument/2006/relationships/image" Target="../media/image406.png"/><Relationship Id="rId379" Type="http://schemas.openxmlformats.org/officeDocument/2006/relationships/customXml" Target="../ink/ink407.xml"/><Relationship Id="rId7" Type="http://schemas.openxmlformats.org/officeDocument/2006/relationships/customXml" Target="../ink/ink221.xml"/><Relationship Id="rId162" Type="http://schemas.openxmlformats.org/officeDocument/2006/relationships/image" Target="../media/image308.png"/><Relationship Id="rId183" Type="http://schemas.openxmlformats.org/officeDocument/2006/relationships/customXml" Target="../ink/ink309.xml"/><Relationship Id="rId218" Type="http://schemas.openxmlformats.org/officeDocument/2006/relationships/image" Target="../media/image336.png"/><Relationship Id="rId239" Type="http://schemas.openxmlformats.org/officeDocument/2006/relationships/customXml" Target="../ink/ink337.xml"/><Relationship Id="rId390" Type="http://schemas.openxmlformats.org/officeDocument/2006/relationships/image" Target="../media/image422.png"/><Relationship Id="rId404" Type="http://schemas.openxmlformats.org/officeDocument/2006/relationships/image" Target="../media/image429.png"/><Relationship Id="rId425" Type="http://schemas.openxmlformats.org/officeDocument/2006/relationships/customXml" Target="../ink/ink430.xml"/><Relationship Id="rId446" Type="http://schemas.openxmlformats.org/officeDocument/2006/relationships/image" Target="../media/image450.png"/><Relationship Id="rId467" Type="http://schemas.openxmlformats.org/officeDocument/2006/relationships/customXml" Target="../ink/ink451.xml"/><Relationship Id="rId250" Type="http://schemas.openxmlformats.org/officeDocument/2006/relationships/image" Target="../media/image352.png"/><Relationship Id="rId271" Type="http://schemas.openxmlformats.org/officeDocument/2006/relationships/customXml" Target="../ink/ink353.xml"/><Relationship Id="rId292" Type="http://schemas.openxmlformats.org/officeDocument/2006/relationships/image" Target="../media/image373.png"/><Relationship Id="rId306" Type="http://schemas.openxmlformats.org/officeDocument/2006/relationships/image" Target="../media/image380.png"/><Relationship Id="rId24" Type="http://schemas.openxmlformats.org/officeDocument/2006/relationships/image" Target="../media/image239.png"/><Relationship Id="rId45" Type="http://schemas.openxmlformats.org/officeDocument/2006/relationships/customXml" Target="../ink/ink240.xml"/><Relationship Id="rId66" Type="http://schemas.openxmlformats.org/officeDocument/2006/relationships/image" Target="../media/image260.png"/><Relationship Id="rId87" Type="http://schemas.openxmlformats.org/officeDocument/2006/relationships/customXml" Target="../ink/ink261.xml"/><Relationship Id="rId110" Type="http://schemas.openxmlformats.org/officeDocument/2006/relationships/image" Target="../media/image282.png"/><Relationship Id="rId131" Type="http://schemas.openxmlformats.org/officeDocument/2006/relationships/customXml" Target="../ink/ink283.xml"/><Relationship Id="rId327" Type="http://schemas.openxmlformats.org/officeDocument/2006/relationships/customXml" Target="../ink/ink381.xml"/><Relationship Id="rId348" Type="http://schemas.openxmlformats.org/officeDocument/2006/relationships/image" Target="../media/image401.png"/><Relationship Id="rId369" Type="http://schemas.openxmlformats.org/officeDocument/2006/relationships/customXml" Target="../ink/ink402.xml"/><Relationship Id="rId152" Type="http://schemas.openxmlformats.org/officeDocument/2006/relationships/image" Target="../media/image303.png"/><Relationship Id="rId173" Type="http://schemas.openxmlformats.org/officeDocument/2006/relationships/customXml" Target="../ink/ink304.xml"/><Relationship Id="rId194" Type="http://schemas.openxmlformats.org/officeDocument/2006/relationships/image" Target="../media/image324.png"/><Relationship Id="rId208" Type="http://schemas.openxmlformats.org/officeDocument/2006/relationships/image" Target="../media/image331.png"/><Relationship Id="rId229" Type="http://schemas.openxmlformats.org/officeDocument/2006/relationships/customXml" Target="../ink/ink332.xml"/><Relationship Id="rId380" Type="http://schemas.openxmlformats.org/officeDocument/2006/relationships/image" Target="../media/image417.png"/><Relationship Id="rId415" Type="http://schemas.openxmlformats.org/officeDocument/2006/relationships/customXml" Target="../ink/ink425.xml"/><Relationship Id="rId436" Type="http://schemas.openxmlformats.org/officeDocument/2006/relationships/image" Target="../media/image445.png"/><Relationship Id="rId457" Type="http://schemas.openxmlformats.org/officeDocument/2006/relationships/customXml" Target="../ink/ink446.xml"/><Relationship Id="rId240" Type="http://schemas.openxmlformats.org/officeDocument/2006/relationships/image" Target="../media/image347.png"/><Relationship Id="rId261" Type="http://schemas.openxmlformats.org/officeDocument/2006/relationships/customXml" Target="../ink/ink348.xml"/><Relationship Id="rId14" Type="http://schemas.openxmlformats.org/officeDocument/2006/relationships/image" Target="../media/image234.png"/><Relationship Id="rId35" Type="http://schemas.openxmlformats.org/officeDocument/2006/relationships/customXml" Target="../ink/ink235.xml"/><Relationship Id="rId56" Type="http://schemas.openxmlformats.org/officeDocument/2006/relationships/image" Target="../media/image255.png"/><Relationship Id="rId77" Type="http://schemas.openxmlformats.org/officeDocument/2006/relationships/customXml" Target="../ink/ink256.xml"/><Relationship Id="rId100" Type="http://schemas.openxmlformats.org/officeDocument/2006/relationships/image" Target="../media/image277.png"/><Relationship Id="rId282" Type="http://schemas.openxmlformats.org/officeDocument/2006/relationships/image" Target="../media/image368.png"/><Relationship Id="rId317" Type="http://schemas.openxmlformats.org/officeDocument/2006/relationships/customXml" Target="../ink/ink376.xml"/><Relationship Id="rId338" Type="http://schemas.openxmlformats.org/officeDocument/2006/relationships/image" Target="../media/image396.png"/><Relationship Id="rId359" Type="http://schemas.openxmlformats.org/officeDocument/2006/relationships/customXml" Target="../ink/ink397.xml"/><Relationship Id="rId8" Type="http://schemas.openxmlformats.org/officeDocument/2006/relationships/image" Target="../media/image231.png"/><Relationship Id="rId98" Type="http://schemas.openxmlformats.org/officeDocument/2006/relationships/image" Target="../media/image276.png"/><Relationship Id="rId121" Type="http://schemas.openxmlformats.org/officeDocument/2006/relationships/customXml" Target="../ink/ink278.xml"/><Relationship Id="rId142" Type="http://schemas.openxmlformats.org/officeDocument/2006/relationships/image" Target="../media/image298.png"/><Relationship Id="rId163" Type="http://schemas.openxmlformats.org/officeDocument/2006/relationships/customXml" Target="../ink/ink299.xml"/><Relationship Id="rId184" Type="http://schemas.openxmlformats.org/officeDocument/2006/relationships/image" Target="../media/image319.png"/><Relationship Id="rId219" Type="http://schemas.openxmlformats.org/officeDocument/2006/relationships/customXml" Target="../ink/ink327.xml"/><Relationship Id="rId370" Type="http://schemas.openxmlformats.org/officeDocument/2006/relationships/image" Target="../media/image412.png"/><Relationship Id="rId391" Type="http://schemas.openxmlformats.org/officeDocument/2006/relationships/customXml" Target="../ink/ink413.xml"/><Relationship Id="rId405" Type="http://schemas.openxmlformats.org/officeDocument/2006/relationships/customXml" Target="../ink/ink420.xml"/><Relationship Id="rId426" Type="http://schemas.openxmlformats.org/officeDocument/2006/relationships/image" Target="../media/image440.png"/><Relationship Id="rId447" Type="http://schemas.openxmlformats.org/officeDocument/2006/relationships/customXml" Target="../ink/ink441.xml"/><Relationship Id="rId230" Type="http://schemas.openxmlformats.org/officeDocument/2006/relationships/image" Target="../media/image342.png"/><Relationship Id="rId251" Type="http://schemas.openxmlformats.org/officeDocument/2006/relationships/customXml" Target="../ink/ink343.xml"/><Relationship Id="rId468" Type="http://schemas.openxmlformats.org/officeDocument/2006/relationships/image" Target="../media/image461.png"/><Relationship Id="rId25" Type="http://schemas.openxmlformats.org/officeDocument/2006/relationships/customXml" Target="../ink/ink230.xml"/><Relationship Id="rId46" Type="http://schemas.openxmlformats.org/officeDocument/2006/relationships/image" Target="../media/image250.png"/><Relationship Id="rId67" Type="http://schemas.openxmlformats.org/officeDocument/2006/relationships/customXml" Target="../ink/ink251.xml"/><Relationship Id="rId272" Type="http://schemas.openxmlformats.org/officeDocument/2006/relationships/image" Target="../media/image363.png"/><Relationship Id="rId293" Type="http://schemas.openxmlformats.org/officeDocument/2006/relationships/customXml" Target="../ink/ink364.xml"/><Relationship Id="rId307" Type="http://schemas.openxmlformats.org/officeDocument/2006/relationships/customXml" Target="../ink/ink371.xml"/><Relationship Id="rId328" Type="http://schemas.openxmlformats.org/officeDocument/2006/relationships/image" Target="../media/image391.png"/><Relationship Id="rId349" Type="http://schemas.openxmlformats.org/officeDocument/2006/relationships/customXml" Target="../ink/ink392.xml"/><Relationship Id="rId88" Type="http://schemas.openxmlformats.org/officeDocument/2006/relationships/image" Target="../media/image271.png"/><Relationship Id="rId111" Type="http://schemas.openxmlformats.org/officeDocument/2006/relationships/customXml" Target="../ink/ink273.xml"/><Relationship Id="rId132" Type="http://schemas.openxmlformats.org/officeDocument/2006/relationships/image" Target="../media/image293.png"/><Relationship Id="rId153" Type="http://schemas.openxmlformats.org/officeDocument/2006/relationships/customXml" Target="../ink/ink294.xml"/><Relationship Id="rId174" Type="http://schemas.openxmlformats.org/officeDocument/2006/relationships/image" Target="../media/image314.png"/><Relationship Id="rId195" Type="http://schemas.openxmlformats.org/officeDocument/2006/relationships/customXml" Target="../ink/ink315.xml"/><Relationship Id="rId209" Type="http://schemas.openxmlformats.org/officeDocument/2006/relationships/customXml" Target="../ink/ink322.xml"/><Relationship Id="rId360" Type="http://schemas.openxmlformats.org/officeDocument/2006/relationships/image" Target="../media/image407.png"/><Relationship Id="rId381" Type="http://schemas.openxmlformats.org/officeDocument/2006/relationships/customXml" Target="../ink/ink408.xml"/><Relationship Id="rId416" Type="http://schemas.openxmlformats.org/officeDocument/2006/relationships/image" Target="../media/image435.png"/><Relationship Id="rId220" Type="http://schemas.openxmlformats.org/officeDocument/2006/relationships/image" Target="../media/image337.png"/><Relationship Id="rId241" Type="http://schemas.openxmlformats.org/officeDocument/2006/relationships/customXml" Target="../ink/ink338.xml"/><Relationship Id="rId437" Type="http://schemas.openxmlformats.org/officeDocument/2006/relationships/customXml" Target="../ink/ink436.xml"/><Relationship Id="rId458" Type="http://schemas.openxmlformats.org/officeDocument/2006/relationships/image" Target="../media/image456.png"/><Relationship Id="rId15" Type="http://schemas.openxmlformats.org/officeDocument/2006/relationships/customXml" Target="../ink/ink225.xml"/><Relationship Id="rId36" Type="http://schemas.openxmlformats.org/officeDocument/2006/relationships/image" Target="../media/image245.png"/><Relationship Id="rId57" Type="http://schemas.openxmlformats.org/officeDocument/2006/relationships/customXml" Target="../ink/ink246.xml"/><Relationship Id="rId262" Type="http://schemas.openxmlformats.org/officeDocument/2006/relationships/image" Target="../media/image358.png"/><Relationship Id="rId283" Type="http://schemas.openxmlformats.org/officeDocument/2006/relationships/customXml" Target="../ink/ink359.xml"/><Relationship Id="rId318" Type="http://schemas.openxmlformats.org/officeDocument/2006/relationships/image" Target="../media/image386.png"/><Relationship Id="rId339" Type="http://schemas.openxmlformats.org/officeDocument/2006/relationships/customXml" Target="../ink/ink387.xml"/><Relationship Id="rId78" Type="http://schemas.openxmlformats.org/officeDocument/2006/relationships/image" Target="../media/image266.png"/><Relationship Id="rId99" Type="http://schemas.openxmlformats.org/officeDocument/2006/relationships/customXml" Target="../ink/ink267.xml"/><Relationship Id="rId101" Type="http://schemas.openxmlformats.org/officeDocument/2006/relationships/customXml" Target="../ink/ink268.xml"/><Relationship Id="rId122" Type="http://schemas.openxmlformats.org/officeDocument/2006/relationships/image" Target="../media/image288.png"/><Relationship Id="rId143" Type="http://schemas.openxmlformats.org/officeDocument/2006/relationships/customXml" Target="../ink/ink289.xml"/><Relationship Id="rId164" Type="http://schemas.openxmlformats.org/officeDocument/2006/relationships/image" Target="../media/image309.png"/><Relationship Id="rId185" Type="http://schemas.openxmlformats.org/officeDocument/2006/relationships/customXml" Target="../ink/ink310.xml"/><Relationship Id="rId350" Type="http://schemas.openxmlformats.org/officeDocument/2006/relationships/image" Target="../media/image402.png"/><Relationship Id="rId371" Type="http://schemas.openxmlformats.org/officeDocument/2006/relationships/customXml" Target="../ink/ink403.xml"/><Relationship Id="rId406" Type="http://schemas.openxmlformats.org/officeDocument/2006/relationships/image" Target="../media/image430.png"/><Relationship Id="rId9" Type="http://schemas.openxmlformats.org/officeDocument/2006/relationships/customXml" Target="../ink/ink222.xml"/><Relationship Id="rId210" Type="http://schemas.openxmlformats.org/officeDocument/2006/relationships/image" Target="../media/image332.png"/><Relationship Id="rId392" Type="http://schemas.openxmlformats.org/officeDocument/2006/relationships/image" Target="../media/image423.png"/><Relationship Id="rId427" Type="http://schemas.openxmlformats.org/officeDocument/2006/relationships/customXml" Target="../ink/ink431.xml"/><Relationship Id="rId448" Type="http://schemas.openxmlformats.org/officeDocument/2006/relationships/image" Target="../media/image451.png"/><Relationship Id="rId469" Type="http://schemas.openxmlformats.org/officeDocument/2006/relationships/customXml" Target="../ink/ink452.xml"/><Relationship Id="rId26" Type="http://schemas.openxmlformats.org/officeDocument/2006/relationships/image" Target="../media/image240.png"/><Relationship Id="rId231" Type="http://schemas.openxmlformats.org/officeDocument/2006/relationships/customXml" Target="../ink/ink333.xml"/><Relationship Id="rId252" Type="http://schemas.openxmlformats.org/officeDocument/2006/relationships/image" Target="../media/image353.png"/><Relationship Id="rId273" Type="http://schemas.openxmlformats.org/officeDocument/2006/relationships/customXml" Target="../ink/ink354.xml"/><Relationship Id="rId294" Type="http://schemas.openxmlformats.org/officeDocument/2006/relationships/image" Target="../media/image374.png"/><Relationship Id="rId308" Type="http://schemas.openxmlformats.org/officeDocument/2006/relationships/image" Target="../media/image381.png"/><Relationship Id="rId329" Type="http://schemas.openxmlformats.org/officeDocument/2006/relationships/customXml" Target="../ink/ink382.xml"/><Relationship Id="rId47" Type="http://schemas.openxmlformats.org/officeDocument/2006/relationships/customXml" Target="../ink/ink241.xml"/><Relationship Id="rId68" Type="http://schemas.openxmlformats.org/officeDocument/2006/relationships/image" Target="../media/image261.png"/><Relationship Id="rId89" Type="http://schemas.openxmlformats.org/officeDocument/2006/relationships/customXml" Target="../ink/ink262.xml"/><Relationship Id="rId112" Type="http://schemas.openxmlformats.org/officeDocument/2006/relationships/image" Target="../media/image283.png"/><Relationship Id="rId133" Type="http://schemas.openxmlformats.org/officeDocument/2006/relationships/customXml" Target="../ink/ink284.xml"/><Relationship Id="rId154" Type="http://schemas.openxmlformats.org/officeDocument/2006/relationships/image" Target="../media/image304.png"/><Relationship Id="rId175" Type="http://schemas.openxmlformats.org/officeDocument/2006/relationships/customXml" Target="../ink/ink305.xml"/><Relationship Id="rId340" Type="http://schemas.openxmlformats.org/officeDocument/2006/relationships/image" Target="../media/image397.png"/><Relationship Id="rId361" Type="http://schemas.openxmlformats.org/officeDocument/2006/relationships/customXml" Target="../ink/ink398.xml"/><Relationship Id="rId196" Type="http://schemas.openxmlformats.org/officeDocument/2006/relationships/image" Target="../media/image325.png"/><Relationship Id="rId200" Type="http://schemas.openxmlformats.org/officeDocument/2006/relationships/image" Target="../media/image327.png"/><Relationship Id="rId382" Type="http://schemas.openxmlformats.org/officeDocument/2006/relationships/image" Target="../media/image418.png"/><Relationship Id="rId417" Type="http://schemas.openxmlformats.org/officeDocument/2006/relationships/customXml" Target="../ink/ink426.xml"/><Relationship Id="rId438" Type="http://schemas.openxmlformats.org/officeDocument/2006/relationships/image" Target="../media/image446.png"/><Relationship Id="rId459" Type="http://schemas.openxmlformats.org/officeDocument/2006/relationships/customXml" Target="../ink/ink447.xml"/><Relationship Id="rId16" Type="http://schemas.openxmlformats.org/officeDocument/2006/relationships/image" Target="../media/image235.png"/><Relationship Id="rId221" Type="http://schemas.openxmlformats.org/officeDocument/2006/relationships/customXml" Target="../ink/ink328.xml"/><Relationship Id="rId242" Type="http://schemas.openxmlformats.org/officeDocument/2006/relationships/image" Target="../media/image348.png"/><Relationship Id="rId263" Type="http://schemas.openxmlformats.org/officeDocument/2006/relationships/customXml" Target="../ink/ink349.xml"/><Relationship Id="rId284" Type="http://schemas.openxmlformats.org/officeDocument/2006/relationships/image" Target="../media/image369.png"/><Relationship Id="rId319" Type="http://schemas.openxmlformats.org/officeDocument/2006/relationships/customXml" Target="../ink/ink377.xml"/><Relationship Id="rId470" Type="http://schemas.openxmlformats.org/officeDocument/2006/relationships/image" Target="../media/image462.png"/><Relationship Id="rId37" Type="http://schemas.openxmlformats.org/officeDocument/2006/relationships/customXml" Target="../ink/ink236.xml"/><Relationship Id="rId58" Type="http://schemas.openxmlformats.org/officeDocument/2006/relationships/image" Target="../media/image256.png"/><Relationship Id="rId79" Type="http://schemas.openxmlformats.org/officeDocument/2006/relationships/customXml" Target="../ink/ink257.xml"/><Relationship Id="rId102" Type="http://schemas.openxmlformats.org/officeDocument/2006/relationships/image" Target="../media/image278.png"/><Relationship Id="rId123" Type="http://schemas.openxmlformats.org/officeDocument/2006/relationships/customXml" Target="../ink/ink279.xml"/><Relationship Id="rId144" Type="http://schemas.openxmlformats.org/officeDocument/2006/relationships/image" Target="../media/image299.png"/><Relationship Id="rId330" Type="http://schemas.openxmlformats.org/officeDocument/2006/relationships/image" Target="../media/image392.png"/><Relationship Id="rId90" Type="http://schemas.openxmlformats.org/officeDocument/2006/relationships/image" Target="../media/image272.png"/><Relationship Id="rId165" Type="http://schemas.openxmlformats.org/officeDocument/2006/relationships/customXml" Target="../ink/ink300.xml"/><Relationship Id="rId186" Type="http://schemas.openxmlformats.org/officeDocument/2006/relationships/image" Target="../media/image320.png"/><Relationship Id="rId351" Type="http://schemas.openxmlformats.org/officeDocument/2006/relationships/customXml" Target="../ink/ink393.xml"/><Relationship Id="rId372" Type="http://schemas.openxmlformats.org/officeDocument/2006/relationships/image" Target="../media/image413.png"/><Relationship Id="rId393" Type="http://schemas.openxmlformats.org/officeDocument/2006/relationships/customXml" Target="../ink/ink414.xml"/><Relationship Id="rId407" Type="http://schemas.openxmlformats.org/officeDocument/2006/relationships/customXml" Target="../ink/ink421.xml"/><Relationship Id="rId428" Type="http://schemas.openxmlformats.org/officeDocument/2006/relationships/image" Target="../media/image441.png"/><Relationship Id="rId449" Type="http://schemas.openxmlformats.org/officeDocument/2006/relationships/customXml" Target="../ink/ink442.xml"/><Relationship Id="rId211" Type="http://schemas.openxmlformats.org/officeDocument/2006/relationships/customXml" Target="../ink/ink323.xml"/><Relationship Id="rId232" Type="http://schemas.openxmlformats.org/officeDocument/2006/relationships/image" Target="../media/image343.png"/><Relationship Id="rId253" Type="http://schemas.openxmlformats.org/officeDocument/2006/relationships/customXml" Target="../ink/ink344.xml"/><Relationship Id="rId274" Type="http://schemas.openxmlformats.org/officeDocument/2006/relationships/image" Target="../media/image364.png"/><Relationship Id="rId295" Type="http://schemas.openxmlformats.org/officeDocument/2006/relationships/customXml" Target="../ink/ink365.xml"/><Relationship Id="rId309" Type="http://schemas.openxmlformats.org/officeDocument/2006/relationships/customXml" Target="../ink/ink372.xml"/><Relationship Id="rId460" Type="http://schemas.openxmlformats.org/officeDocument/2006/relationships/image" Target="../media/image457.png"/><Relationship Id="rId27" Type="http://schemas.openxmlformats.org/officeDocument/2006/relationships/customXml" Target="../ink/ink231.xml"/><Relationship Id="rId48" Type="http://schemas.openxmlformats.org/officeDocument/2006/relationships/image" Target="../media/image251.png"/><Relationship Id="rId69" Type="http://schemas.openxmlformats.org/officeDocument/2006/relationships/customXml" Target="../ink/ink252.xml"/><Relationship Id="rId113" Type="http://schemas.openxmlformats.org/officeDocument/2006/relationships/customXml" Target="../ink/ink274.xml"/><Relationship Id="rId134" Type="http://schemas.openxmlformats.org/officeDocument/2006/relationships/image" Target="../media/image294.png"/><Relationship Id="rId320" Type="http://schemas.openxmlformats.org/officeDocument/2006/relationships/image" Target="../media/image387.png"/><Relationship Id="rId80" Type="http://schemas.openxmlformats.org/officeDocument/2006/relationships/image" Target="../media/image267.png"/><Relationship Id="rId155" Type="http://schemas.openxmlformats.org/officeDocument/2006/relationships/customXml" Target="../ink/ink295.xml"/><Relationship Id="rId176" Type="http://schemas.openxmlformats.org/officeDocument/2006/relationships/image" Target="../media/image315.png"/><Relationship Id="rId197" Type="http://schemas.openxmlformats.org/officeDocument/2006/relationships/customXml" Target="../ink/ink316.xml"/><Relationship Id="rId341" Type="http://schemas.openxmlformats.org/officeDocument/2006/relationships/customXml" Target="../ink/ink388.xml"/><Relationship Id="rId362" Type="http://schemas.openxmlformats.org/officeDocument/2006/relationships/image" Target="../media/image408.png"/><Relationship Id="rId383" Type="http://schemas.openxmlformats.org/officeDocument/2006/relationships/customXml" Target="../ink/ink409.xml"/><Relationship Id="rId418" Type="http://schemas.openxmlformats.org/officeDocument/2006/relationships/image" Target="../media/image436.png"/><Relationship Id="rId439" Type="http://schemas.openxmlformats.org/officeDocument/2006/relationships/customXml" Target="../ink/ink437.xml"/><Relationship Id="rId201" Type="http://schemas.openxmlformats.org/officeDocument/2006/relationships/customXml" Target="../ink/ink318.xml"/><Relationship Id="rId222" Type="http://schemas.openxmlformats.org/officeDocument/2006/relationships/image" Target="../media/image338.png"/><Relationship Id="rId243" Type="http://schemas.openxmlformats.org/officeDocument/2006/relationships/customXml" Target="../ink/ink339.xml"/><Relationship Id="rId264" Type="http://schemas.openxmlformats.org/officeDocument/2006/relationships/image" Target="../media/image359.png"/><Relationship Id="rId285" Type="http://schemas.openxmlformats.org/officeDocument/2006/relationships/customXml" Target="../ink/ink360.xml"/><Relationship Id="rId450" Type="http://schemas.openxmlformats.org/officeDocument/2006/relationships/image" Target="../media/image452.png"/><Relationship Id="rId471" Type="http://schemas.openxmlformats.org/officeDocument/2006/relationships/customXml" Target="../ink/ink453.xml"/><Relationship Id="rId17" Type="http://schemas.openxmlformats.org/officeDocument/2006/relationships/customXml" Target="../ink/ink226.xml"/><Relationship Id="rId38" Type="http://schemas.openxmlformats.org/officeDocument/2006/relationships/image" Target="../media/image246.png"/><Relationship Id="rId59" Type="http://schemas.openxmlformats.org/officeDocument/2006/relationships/customXml" Target="../ink/ink247.xml"/><Relationship Id="rId103" Type="http://schemas.openxmlformats.org/officeDocument/2006/relationships/customXml" Target="../ink/ink269.xml"/><Relationship Id="rId124" Type="http://schemas.openxmlformats.org/officeDocument/2006/relationships/image" Target="../media/image289.png"/><Relationship Id="rId310" Type="http://schemas.openxmlformats.org/officeDocument/2006/relationships/image" Target="../media/image382.png"/><Relationship Id="rId70" Type="http://schemas.openxmlformats.org/officeDocument/2006/relationships/image" Target="../media/image262.png"/><Relationship Id="rId91" Type="http://schemas.openxmlformats.org/officeDocument/2006/relationships/customXml" Target="../ink/ink263.xml"/><Relationship Id="rId145" Type="http://schemas.openxmlformats.org/officeDocument/2006/relationships/customXml" Target="../ink/ink290.xml"/><Relationship Id="rId166" Type="http://schemas.openxmlformats.org/officeDocument/2006/relationships/image" Target="../media/image310.png"/><Relationship Id="rId187" Type="http://schemas.openxmlformats.org/officeDocument/2006/relationships/customXml" Target="../ink/ink311.xml"/><Relationship Id="rId331" Type="http://schemas.openxmlformats.org/officeDocument/2006/relationships/customXml" Target="../ink/ink383.xml"/><Relationship Id="rId352" Type="http://schemas.openxmlformats.org/officeDocument/2006/relationships/image" Target="../media/image403.png"/><Relationship Id="rId373" Type="http://schemas.openxmlformats.org/officeDocument/2006/relationships/customXml" Target="../ink/ink404.xml"/><Relationship Id="rId394" Type="http://schemas.openxmlformats.org/officeDocument/2006/relationships/image" Target="../media/image424.png"/><Relationship Id="rId408" Type="http://schemas.openxmlformats.org/officeDocument/2006/relationships/image" Target="../media/image431.png"/><Relationship Id="rId429" Type="http://schemas.openxmlformats.org/officeDocument/2006/relationships/customXml" Target="../ink/ink43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33.png"/><Relationship Id="rId233" Type="http://schemas.openxmlformats.org/officeDocument/2006/relationships/customXml" Target="../ink/ink334.xml"/><Relationship Id="rId254" Type="http://schemas.openxmlformats.org/officeDocument/2006/relationships/image" Target="../media/image354.png"/><Relationship Id="rId440" Type="http://schemas.openxmlformats.org/officeDocument/2006/relationships/image" Target="../media/image447.png"/><Relationship Id="rId28" Type="http://schemas.openxmlformats.org/officeDocument/2006/relationships/image" Target="../media/image241.png"/><Relationship Id="rId49" Type="http://schemas.openxmlformats.org/officeDocument/2006/relationships/customXml" Target="../ink/ink242.xml"/><Relationship Id="rId114" Type="http://schemas.openxmlformats.org/officeDocument/2006/relationships/image" Target="../media/image284.png"/><Relationship Id="rId275" Type="http://schemas.openxmlformats.org/officeDocument/2006/relationships/customXml" Target="../ink/ink355.xml"/><Relationship Id="rId296" Type="http://schemas.openxmlformats.org/officeDocument/2006/relationships/image" Target="../media/image375.png"/><Relationship Id="rId300" Type="http://schemas.openxmlformats.org/officeDocument/2006/relationships/image" Target="../media/image377.png"/><Relationship Id="rId461" Type="http://schemas.openxmlformats.org/officeDocument/2006/relationships/customXml" Target="../ink/ink448.xml"/><Relationship Id="rId60" Type="http://schemas.openxmlformats.org/officeDocument/2006/relationships/image" Target="../media/image257.png"/><Relationship Id="rId81" Type="http://schemas.openxmlformats.org/officeDocument/2006/relationships/customXml" Target="../ink/ink258.xml"/><Relationship Id="rId135" Type="http://schemas.openxmlformats.org/officeDocument/2006/relationships/customXml" Target="../ink/ink285.xml"/><Relationship Id="rId156" Type="http://schemas.openxmlformats.org/officeDocument/2006/relationships/image" Target="../media/image305.png"/><Relationship Id="rId177" Type="http://schemas.openxmlformats.org/officeDocument/2006/relationships/customXml" Target="../ink/ink306.xml"/><Relationship Id="rId198" Type="http://schemas.openxmlformats.org/officeDocument/2006/relationships/image" Target="../media/image326.png"/><Relationship Id="rId321" Type="http://schemas.openxmlformats.org/officeDocument/2006/relationships/customXml" Target="../ink/ink378.xml"/><Relationship Id="rId342" Type="http://schemas.openxmlformats.org/officeDocument/2006/relationships/image" Target="../media/image398.png"/><Relationship Id="rId363" Type="http://schemas.openxmlformats.org/officeDocument/2006/relationships/customXml" Target="../ink/ink399.xml"/><Relationship Id="rId384" Type="http://schemas.openxmlformats.org/officeDocument/2006/relationships/image" Target="../media/image419.png"/><Relationship Id="rId419" Type="http://schemas.openxmlformats.org/officeDocument/2006/relationships/customXml" Target="../ink/ink427.xml"/><Relationship Id="rId202" Type="http://schemas.openxmlformats.org/officeDocument/2006/relationships/image" Target="../media/image328.png"/><Relationship Id="rId223" Type="http://schemas.openxmlformats.org/officeDocument/2006/relationships/customXml" Target="../ink/ink329.xml"/><Relationship Id="rId244" Type="http://schemas.openxmlformats.org/officeDocument/2006/relationships/image" Target="../media/image349.png"/><Relationship Id="rId430" Type="http://schemas.openxmlformats.org/officeDocument/2006/relationships/image" Target="../media/image442.png"/><Relationship Id="rId18" Type="http://schemas.openxmlformats.org/officeDocument/2006/relationships/image" Target="../media/image236.png"/><Relationship Id="rId39" Type="http://schemas.openxmlformats.org/officeDocument/2006/relationships/customXml" Target="../ink/ink237.xml"/><Relationship Id="rId265" Type="http://schemas.openxmlformats.org/officeDocument/2006/relationships/customXml" Target="../ink/ink350.xml"/><Relationship Id="rId286" Type="http://schemas.openxmlformats.org/officeDocument/2006/relationships/image" Target="../media/image370.png"/><Relationship Id="rId451" Type="http://schemas.openxmlformats.org/officeDocument/2006/relationships/customXml" Target="../ink/ink443.xml"/><Relationship Id="rId472" Type="http://schemas.openxmlformats.org/officeDocument/2006/relationships/image" Target="../media/image463.png"/><Relationship Id="rId50" Type="http://schemas.openxmlformats.org/officeDocument/2006/relationships/image" Target="../media/image252.png"/><Relationship Id="rId104" Type="http://schemas.openxmlformats.org/officeDocument/2006/relationships/image" Target="../media/image279.png"/><Relationship Id="rId125" Type="http://schemas.openxmlformats.org/officeDocument/2006/relationships/customXml" Target="../ink/ink280.xml"/><Relationship Id="rId146" Type="http://schemas.openxmlformats.org/officeDocument/2006/relationships/image" Target="../media/image300.png"/><Relationship Id="rId167" Type="http://schemas.openxmlformats.org/officeDocument/2006/relationships/customXml" Target="../ink/ink301.xml"/><Relationship Id="rId188" Type="http://schemas.openxmlformats.org/officeDocument/2006/relationships/image" Target="../media/image321.png"/><Relationship Id="rId311" Type="http://schemas.openxmlformats.org/officeDocument/2006/relationships/customXml" Target="../ink/ink373.xml"/><Relationship Id="rId332" Type="http://schemas.openxmlformats.org/officeDocument/2006/relationships/image" Target="../media/image393.png"/><Relationship Id="rId353" Type="http://schemas.openxmlformats.org/officeDocument/2006/relationships/customXml" Target="../ink/ink394.xml"/><Relationship Id="rId374" Type="http://schemas.openxmlformats.org/officeDocument/2006/relationships/image" Target="../media/image414.png"/><Relationship Id="rId395" Type="http://schemas.openxmlformats.org/officeDocument/2006/relationships/customXml" Target="../ink/ink415.xml"/><Relationship Id="rId409" Type="http://schemas.openxmlformats.org/officeDocument/2006/relationships/customXml" Target="../ink/ink422.xml"/><Relationship Id="rId71" Type="http://schemas.openxmlformats.org/officeDocument/2006/relationships/customXml" Target="../ink/ink253.xml"/><Relationship Id="rId92" Type="http://schemas.openxmlformats.org/officeDocument/2006/relationships/image" Target="../media/image273.png"/><Relationship Id="rId213" Type="http://schemas.openxmlformats.org/officeDocument/2006/relationships/customXml" Target="../ink/ink324.xml"/><Relationship Id="rId234" Type="http://schemas.openxmlformats.org/officeDocument/2006/relationships/image" Target="../media/image344.png"/><Relationship Id="rId420" Type="http://schemas.openxmlformats.org/officeDocument/2006/relationships/image" Target="../media/image437.png"/><Relationship Id="rId2" Type="http://schemas.openxmlformats.org/officeDocument/2006/relationships/image" Target="../media/image228.png"/><Relationship Id="rId29" Type="http://schemas.openxmlformats.org/officeDocument/2006/relationships/customXml" Target="../ink/ink232.xml"/><Relationship Id="rId255" Type="http://schemas.openxmlformats.org/officeDocument/2006/relationships/customXml" Target="../ink/ink345.xml"/><Relationship Id="rId276" Type="http://schemas.openxmlformats.org/officeDocument/2006/relationships/image" Target="../media/image365.png"/><Relationship Id="rId297" Type="http://schemas.openxmlformats.org/officeDocument/2006/relationships/customXml" Target="../ink/ink366.xml"/><Relationship Id="rId441" Type="http://schemas.openxmlformats.org/officeDocument/2006/relationships/customXml" Target="../ink/ink438.xml"/><Relationship Id="rId462" Type="http://schemas.openxmlformats.org/officeDocument/2006/relationships/image" Target="../media/image458.png"/><Relationship Id="rId40" Type="http://schemas.openxmlformats.org/officeDocument/2006/relationships/image" Target="../media/image247.png"/><Relationship Id="rId115" Type="http://schemas.openxmlformats.org/officeDocument/2006/relationships/customXml" Target="../ink/ink275.xml"/><Relationship Id="rId136" Type="http://schemas.openxmlformats.org/officeDocument/2006/relationships/image" Target="../media/image295.png"/><Relationship Id="rId157" Type="http://schemas.openxmlformats.org/officeDocument/2006/relationships/customXml" Target="../ink/ink296.xml"/><Relationship Id="rId178" Type="http://schemas.openxmlformats.org/officeDocument/2006/relationships/image" Target="../media/image316.png"/><Relationship Id="rId301" Type="http://schemas.openxmlformats.org/officeDocument/2006/relationships/customXml" Target="../ink/ink368.xml"/><Relationship Id="rId322" Type="http://schemas.openxmlformats.org/officeDocument/2006/relationships/image" Target="../media/image388.png"/><Relationship Id="rId343" Type="http://schemas.openxmlformats.org/officeDocument/2006/relationships/customXml" Target="../ink/ink389.xml"/><Relationship Id="rId364" Type="http://schemas.openxmlformats.org/officeDocument/2006/relationships/image" Target="../media/image409.png"/><Relationship Id="rId61" Type="http://schemas.openxmlformats.org/officeDocument/2006/relationships/customXml" Target="../ink/ink248.xml"/><Relationship Id="rId82" Type="http://schemas.openxmlformats.org/officeDocument/2006/relationships/image" Target="../media/image268.png"/><Relationship Id="rId199" Type="http://schemas.openxmlformats.org/officeDocument/2006/relationships/customXml" Target="../ink/ink317.xml"/><Relationship Id="rId203" Type="http://schemas.openxmlformats.org/officeDocument/2006/relationships/customXml" Target="../ink/ink319.xml"/><Relationship Id="rId385" Type="http://schemas.openxmlformats.org/officeDocument/2006/relationships/customXml" Target="../ink/ink410.xml"/><Relationship Id="rId19" Type="http://schemas.openxmlformats.org/officeDocument/2006/relationships/customXml" Target="../ink/ink227.xml"/><Relationship Id="rId224" Type="http://schemas.openxmlformats.org/officeDocument/2006/relationships/image" Target="../media/image339.png"/><Relationship Id="rId245" Type="http://schemas.openxmlformats.org/officeDocument/2006/relationships/customXml" Target="../ink/ink340.xml"/><Relationship Id="rId266" Type="http://schemas.openxmlformats.org/officeDocument/2006/relationships/image" Target="../media/image360.png"/><Relationship Id="rId287" Type="http://schemas.openxmlformats.org/officeDocument/2006/relationships/customXml" Target="../ink/ink361.xml"/><Relationship Id="rId410" Type="http://schemas.openxmlformats.org/officeDocument/2006/relationships/image" Target="../media/image432.png"/><Relationship Id="rId431" Type="http://schemas.openxmlformats.org/officeDocument/2006/relationships/customXml" Target="../ink/ink433.xml"/><Relationship Id="rId452" Type="http://schemas.openxmlformats.org/officeDocument/2006/relationships/image" Target="../media/image453.png"/><Relationship Id="rId473" Type="http://schemas.openxmlformats.org/officeDocument/2006/relationships/customXml" Target="../ink/ink454.xml"/><Relationship Id="rId30" Type="http://schemas.openxmlformats.org/officeDocument/2006/relationships/image" Target="../media/image242.png"/><Relationship Id="rId105" Type="http://schemas.openxmlformats.org/officeDocument/2006/relationships/customXml" Target="../ink/ink270.xml"/><Relationship Id="rId126" Type="http://schemas.openxmlformats.org/officeDocument/2006/relationships/image" Target="../media/image290.png"/><Relationship Id="rId147" Type="http://schemas.openxmlformats.org/officeDocument/2006/relationships/customXml" Target="../ink/ink291.xml"/><Relationship Id="rId168" Type="http://schemas.openxmlformats.org/officeDocument/2006/relationships/image" Target="../media/image311.png"/><Relationship Id="rId312" Type="http://schemas.openxmlformats.org/officeDocument/2006/relationships/image" Target="../media/image383.png"/><Relationship Id="rId333" Type="http://schemas.openxmlformats.org/officeDocument/2006/relationships/customXml" Target="../ink/ink384.xml"/><Relationship Id="rId354" Type="http://schemas.openxmlformats.org/officeDocument/2006/relationships/image" Target="../media/image404.png"/><Relationship Id="rId51" Type="http://schemas.openxmlformats.org/officeDocument/2006/relationships/customXml" Target="../ink/ink243.xml"/><Relationship Id="rId72" Type="http://schemas.openxmlformats.org/officeDocument/2006/relationships/image" Target="../media/image263.png"/><Relationship Id="rId93" Type="http://schemas.openxmlformats.org/officeDocument/2006/relationships/customXml" Target="../ink/ink264.xml"/><Relationship Id="rId189" Type="http://schemas.openxmlformats.org/officeDocument/2006/relationships/customXml" Target="../ink/ink312.xml"/><Relationship Id="rId375" Type="http://schemas.openxmlformats.org/officeDocument/2006/relationships/customXml" Target="../ink/ink405.xml"/><Relationship Id="rId396" Type="http://schemas.openxmlformats.org/officeDocument/2006/relationships/image" Target="../media/image425.png"/><Relationship Id="rId3" Type="http://schemas.openxmlformats.org/officeDocument/2006/relationships/customXml" Target="../ink/ink219.xml"/><Relationship Id="rId214" Type="http://schemas.openxmlformats.org/officeDocument/2006/relationships/image" Target="../media/image334.png"/><Relationship Id="rId235" Type="http://schemas.openxmlformats.org/officeDocument/2006/relationships/customXml" Target="../ink/ink335.xml"/><Relationship Id="rId256" Type="http://schemas.openxmlformats.org/officeDocument/2006/relationships/image" Target="../media/image355.png"/><Relationship Id="rId277" Type="http://schemas.openxmlformats.org/officeDocument/2006/relationships/customXml" Target="../ink/ink356.xml"/><Relationship Id="rId298" Type="http://schemas.openxmlformats.org/officeDocument/2006/relationships/image" Target="../media/image376.png"/><Relationship Id="rId400" Type="http://schemas.openxmlformats.org/officeDocument/2006/relationships/image" Target="../media/image427.png"/><Relationship Id="rId421" Type="http://schemas.openxmlformats.org/officeDocument/2006/relationships/customXml" Target="../ink/ink428.xml"/><Relationship Id="rId442" Type="http://schemas.openxmlformats.org/officeDocument/2006/relationships/image" Target="../media/image448.png"/><Relationship Id="rId463" Type="http://schemas.openxmlformats.org/officeDocument/2006/relationships/customXml" Target="../ink/ink449.xml"/><Relationship Id="rId116" Type="http://schemas.openxmlformats.org/officeDocument/2006/relationships/image" Target="../media/image285.png"/><Relationship Id="rId137" Type="http://schemas.openxmlformats.org/officeDocument/2006/relationships/customXml" Target="../ink/ink286.xml"/><Relationship Id="rId158" Type="http://schemas.openxmlformats.org/officeDocument/2006/relationships/image" Target="../media/image306.png"/><Relationship Id="rId302" Type="http://schemas.openxmlformats.org/officeDocument/2006/relationships/image" Target="../media/image378.png"/><Relationship Id="rId323" Type="http://schemas.openxmlformats.org/officeDocument/2006/relationships/customXml" Target="../ink/ink379.xml"/><Relationship Id="rId344" Type="http://schemas.openxmlformats.org/officeDocument/2006/relationships/image" Target="../media/image399.png"/><Relationship Id="rId20" Type="http://schemas.openxmlformats.org/officeDocument/2006/relationships/image" Target="../media/image237.png"/><Relationship Id="rId41" Type="http://schemas.openxmlformats.org/officeDocument/2006/relationships/customXml" Target="../ink/ink238.xml"/><Relationship Id="rId62" Type="http://schemas.openxmlformats.org/officeDocument/2006/relationships/image" Target="../media/image258.png"/><Relationship Id="rId83" Type="http://schemas.openxmlformats.org/officeDocument/2006/relationships/customXml" Target="../ink/ink259.xml"/><Relationship Id="rId179" Type="http://schemas.openxmlformats.org/officeDocument/2006/relationships/customXml" Target="../ink/ink307.xml"/><Relationship Id="rId365" Type="http://schemas.openxmlformats.org/officeDocument/2006/relationships/customXml" Target="../ink/ink400.xml"/><Relationship Id="rId386" Type="http://schemas.openxmlformats.org/officeDocument/2006/relationships/image" Target="../media/image420.png"/><Relationship Id="rId190" Type="http://schemas.openxmlformats.org/officeDocument/2006/relationships/image" Target="../media/image322.png"/><Relationship Id="rId204" Type="http://schemas.openxmlformats.org/officeDocument/2006/relationships/image" Target="../media/image329.png"/><Relationship Id="rId225" Type="http://schemas.openxmlformats.org/officeDocument/2006/relationships/customXml" Target="../ink/ink330.xml"/><Relationship Id="rId246" Type="http://schemas.openxmlformats.org/officeDocument/2006/relationships/image" Target="../media/image350.png"/><Relationship Id="rId267" Type="http://schemas.openxmlformats.org/officeDocument/2006/relationships/customXml" Target="../ink/ink351.xml"/><Relationship Id="rId288" Type="http://schemas.openxmlformats.org/officeDocument/2006/relationships/image" Target="../media/image371.png"/><Relationship Id="rId411" Type="http://schemas.openxmlformats.org/officeDocument/2006/relationships/customXml" Target="../ink/ink423.xml"/><Relationship Id="rId432" Type="http://schemas.openxmlformats.org/officeDocument/2006/relationships/image" Target="../media/image443.png"/><Relationship Id="rId453" Type="http://schemas.openxmlformats.org/officeDocument/2006/relationships/customXml" Target="../ink/ink444.xml"/><Relationship Id="rId474" Type="http://schemas.openxmlformats.org/officeDocument/2006/relationships/image" Target="../media/image464.png"/><Relationship Id="rId106" Type="http://schemas.openxmlformats.org/officeDocument/2006/relationships/image" Target="../media/image280.png"/><Relationship Id="rId127" Type="http://schemas.openxmlformats.org/officeDocument/2006/relationships/customXml" Target="../ink/ink281.xml"/><Relationship Id="rId313" Type="http://schemas.openxmlformats.org/officeDocument/2006/relationships/customXml" Target="../ink/ink374.xml"/><Relationship Id="rId10" Type="http://schemas.openxmlformats.org/officeDocument/2006/relationships/image" Target="../media/image232.png"/><Relationship Id="rId31" Type="http://schemas.openxmlformats.org/officeDocument/2006/relationships/customXml" Target="../ink/ink233.xml"/><Relationship Id="rId52" Type="http://schemas.openxmlformats.org/officeDocument/2006/relationships/image" Target="../media/image253.png"/><Relationship Id="rId73" Type="http://schemas.openxmlformats.org/officeDocument/2006/relationships/customXml" Target="../ink/ink254.xml"/><Relationship Id="rId94" Type="http://schemas.openxmlformats.org/officeDocument/2006/relationships/image" Target="../media/image274.png"/><Relationship Id="rId148" Type="http://schemas.openxmlformats.org/officeDocument/2006/relationships/image" Target="../media/image301.png"/><Relationship Id="rId169" Type="http://schemas.openxmlformats.org/officeDocument/2006/relationships/customXml" Target="../ink/ink302.xml"/><Relationship Id="rId334" Type="http://schemas.openxmlformats.org/officeDocument/2006/relationships/image" Target="../media/image394.png"/><Relationship Id="rId355" Type="http://schemas.openxmlformats.org/officeDocument/2006/relationships/customXml" Target="../ink/ink395.xml"/><Relationship Id="rId376" Type="http://schemas.openxmlformats.org/officeDocument/2006/relationships/image" Target="../media/image415.png"/><Relationship Id="rId397" Type="http://schemas.openxmlformats.org/officeDocument/2006/relationships/customXml" Target="../ink/ink416.xml"/><Relationship Id="rId4" Type="http://schemas.openxmlformats.org/officeDocument/2006/relationships/image" Target="../media/image229.png"/><Relationship Id="rId180" Type="http://schemas.openxmlformats.org/officeDocument/2006/relationships/image" Target="../media/image317.png"/><Relationship Id="rId215" Type="http://schemas.openxmlformats.org/officeDocument/2006/relationships/customXml" Target="../ink/ink325.xml"/><Relationship Id="rId236" Type="http://schemas.openxmlformats.org/officeDocument/2006/relationships/image" Target="../media/image345.png"/><Relationship Id="rId257" Type="http://schemas.openxmlformats.org/officeDocument/2006/relationships/customXml" Target="../ink/ink346.xml"/><Relationship Id="rId278" Type="http://schemas.openxmlformats.org/officeDocument/2006/relationships/image" Target="../media/image366.png"/><Relationship Id="rId401" Type="http://schemas.openxmlformats.org/officeDocument/2006/relationships/customXml" Target="../ink/ink418.xml"/><Relationship Id="rId422" Type="http://schemas.openxmlformats.org/officeDocument/2006/relationships/image" Target="../media/image438.png"/><Relationship Id="rId443" Type="http://schemas.openxmlformats.org/officeDocument/2006/relationships/customXml" Target="../ink/ink439.xml"/><Relationship Id="rId464" Type="http://schemas.openxmlformats.org/officeDocument/2006/relationships/image" Target="../media/image459.png"/><Relationship Id="rId303" Type="http://schemas.openxmlformats.org/officeDocument/2006/relationships/customXml" Target="../ink/ink369.xml"/><Relationship Id="rId42" Type="http://schemas.openxmlformats.org/officeDocument/2006/relationships/image" Target="../media/image248.png"/><Relationship Id="rId84" Type="http://schemas.openxmlformats.org/officeDocument/2006/relationships/image" Target="../media/image269.png"/><Relationship Id="rId138" Type="http://schemas.openxmlformats.org/officeDocument/2006/relationships/image" Target="../media/image296.png"/><Relationship Id="rId345" Type="http://schemas.openxmlformats.org/officeDocument/2006/relationships/customXml" Target="../ink/ink390.xml"/><Relationship Id="rId387" Type="http://schemas.openxmlformats.org/officeDocument/2006/relationships/customXml" Target="../ink/ink411.xml"/><Relationship Id="rId191" Type="http://schemas.openxmlformats.org/officeDocument/2006/relationships/customXml" Target="../ink/ink313.xml"/><Relationship Id="rId205" Type="http://schemas.openxmlformats.org/officeDocument/2006/relationships/customXml" Target="../ink/ink320.xml"/><Relationship Id="rId247" Type="http://schemas.openxmlformats.org/officeDocument/2006/relationships/customXml" Target="../ink/ink341.xml"/><Relationship Id="rId412" Type="http://schemas.openxmlformats.org/officeDocument/2006/relationships/image" Target="../media/image433.png"/><Relationship Id="rId107" Type="http://schemas.openxmlformats.org/officeDocument/2006/relationships/customXml" Target="../ink/ink271.xml"/><Relationship Id="rId289" Type="http://schemas.openxmlformats.org/officeDocument/2006/relationships/customXml" Target="../ink/ink362.xml"/><Relationship Id="rId454" Type="http://schemas.openxmlformats.org/officeDocument/2006/relationships/image" Target="../media/image454.png"/><Relationship Id="rId11" Type="http://schemas.openxmlformats.org/officeDocument/2006/relationships/customXml" Target="../ink/ink223.xml"/><Relationship Id="rId53" Type="http://schemas.openxmlformats.org/officeDocument/2006/relationships/customXml" Target="../ink/ink244.xml"/><Relationship Id="rId149" Type="http://schemas.openxmlformats.org/officeDocument/2006/relationships/customXml" Target="../ink/ink292.xml"/><Relationship Id="rId314" Type="http://schemas.openxmlformats.org/officeDocument/2006/relationships/image" Target="../media/image384.png"/><Relationship Id="rId356" Type="http://schemas.openxmlformats.org/officeDocument/2006/relationships/image" Target="../media/image405.png"/><Relationship Id="rId398" Type="http://schemas.openxmlformats.org/officeDocument/2006/relationships/image" Target="../media/image426.png"/><Relationship Id="rId95" Type="http://schemas.openxmlformats.org/officeDocument/2006/relationships/customXml" Target="../ink/ink265.xml"/><Relationship Id="rId160" Type="http://schemas.openxmlformats.org/officeDocument/2006/relationships/image" Target="../media/image307.png"/><Relationship Id="rId216" Type="http://schemas.openxmlformats.org/officeDocument/2006/relationships/image" Target="../media/image335.png"/><Relationship Id="rId423" Type="http://schemas.openxmlformats.org/officeDocument/2006/relationships/customXml" Target="../ink/ink429.xml"/><Relationship Id="rId258" Type="http://schemas.openxmlformats.org/officeDocument/2006/relationships/image" Target="../media/image356.png"/><Relationship Id="rId465" Type="http://schemas.openxmlformats.org/officeDocument/2006/relationships/customXml" Target="../ink/ink450.xml"/><Relationship Id="rId22" Type="http://schemas.openxmlformats.org/officeDocument/2006/relationships/image" Target="../media/image238.png"/><Relationship Id="rId64" Type="http://schemas.openxmlformats.org/officeDocument/2006/relationships/image" Target="../media/image259.png"/><Relationship Id="rId118" Type="http://schemas.openxmlformats.org/officeDocument/2006/relationships/image" Target="../media/image286.png"/><Relationship Id="rId325" Type="http://schemas.openxmlformats.org/officeDocument/2006/relationships/customXml" Target="../ink/ink380.xml"/><Relationship Id="rId367" Type="http://schemas.openxmlformats.org/officeDocument/2006/relationships/customXml" Target="../ink/ink401.xml"/><Relationship Id="rId171" Type="http://schemas.openxmlformats.org/officeDocument/2006/relationships/customXml" Target="../ink/ink303.xml"/><Relationship Id="rId227" Type="http://schemas.openxmlformats.org/officeDocument/2006/relationships/customXml" Target="../ink/ink331.xml"/><Relationship Id="rId269" Type="http://schemas.openxmlformats.org/officeDocument/2006/relationships/customXml" Target="../ink/ink352.xml"/><Relationship Id="rId434" Type="http://schemas.openxmlformats.org/officeDocument/2006/relationships/image" Target="../media/image444.png"/><Relationship Id="rId476" Type="http://schemas.openxmlformats.org/officeDocument/2006/relationships/image" Target="../media/image465.png"/><Relationship Id="rId33" Type="http://schemas.openxmlformats.org/officeDocument/2006/relationships/customXml" Target="../ink/ink234.xml"/><Relationship Id="rId129" Type="http://schemas.openxmlformats.org/officeDocument/2006/relationships/customXml" Target="../ink/ink282.xml"/><Relationship Id="rId280" Type="http://schemas.openxmlformats.org/officeDocument/2006/relationships/image" Target="../media/image367.png"/><Relationship Id="rId336" Type="http://schemas.openxmlformats.org/officeDocument/2006/relationships/image" Target="../media/image395.png"/><Relationship Id="rId75" Type="http://schemas.openxmlformats.org/officeDocument/2006/relationships/customXml" Target="../ink/ink255.xml"/><Relationship Id="rId140" Type="http://schemas.openxmlformats.org/officeDocument/2006/relationships/image" Target="../media/image297.png"/><Relationship Id="rId182" Type="http://schemas.openxmlformats.org/officeDocument/2006/relationships/image" Target="../media/image318.png"/><Relationship Id="rId378" Type="http://schemas.openxmlformats.org/officeDocument/2006/relationships/image" Target="../media/image416.png"/><Relationship Id="rId403" Type="http://schemas.openxmlformats.org/officeDocument/2006/relationships/customXml" Target="../ink/ink419.xml"/><Relationship Id="rId6" Type="http://schemas.openxmlformats.org/officeDocument/2006/relationships/image" Target="../media/image230.png"/><Relationship Id="rId238" Type="http://schemas.openxmlformats.org/officeDocument/2006/relationships/image" Target="../media/image346.png"/><Relationship Id="rId445" Type="http://schemas.openxmlformats.org/officeDocument/2006/relationships/customXml" Target="../ink/ink440.xml"/><Relationship Id="rId291" Type="http://schemas.openxmlformats.org/officeDocument/2006/relationships/customXml" Target="../ink/ink363.xml"/><Relationship Id="rId305" Type="http://schemas.openxmlformats.org/officeDocument/2006/relationships/customXml" Target="../ink/ink370.xml"/><Relationship Id="rId347" Type="http://schemas.openxmlformats.org/officeDocument/2006/relationships/customXml" Target="../ink/ink391.xml"/><Relationship Id="rId44" Type="http://schemas.openxmlformats.org/officeDocument/2006/relationships/image" Target="../media/image249.png"/><Relationship Id="rId86" Type="http://schemas.openxmlformats.org/officeDocument/2006/relationships/image" Target="../media/image270.png"/><Relationship Id="rId151" Type="http://schemas.openxmlformats.org/officeDocument/2006/relationships/customXml" Target="../ink/ink293.xml"/><Relationship Id="rId389" Type="http://schemas.openxmlformats.org/officeDocument/2006/relationships/customXml" Target="../ink/ink412.xml"/><Relationship Id="rId193" Type="http://schemas.openxmlformats.org/officeDocument/2006/relationships/customXml" Target="../ink/ink314.xml"/><Relationship Id="rId207" Type="http://schemas.openxmlformats.org/officeDocument/2006/relationships/customXml" Target="../ink/ink321.xml"/><Relationship Id="rId249" Type="http://schemas.openxmlformats.org/officeDocument/2006/relationships/customXml" Target="../ink/ink342.xml"/><Relationship Id="rId414" Type="http://schemas.openxmlformats.org/officeDocument/2006/relationships/image" Target="../media/image434.png"/><Relationship Id="rId456" Type="http://schemas.openxmlformats.org/officeDocument/2006/relationships/image" Target="../media/image45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5.png"/><Relationship Id="rId21" Type="http://schemas.openxmlformats.org/officeDocument/2006/relationships/image" Target="../media/image477.png"/><Relationship Id="rId42" Type="http://schemas.openxmlformats.org/officeDocument/2006/relationships/customXml" Target="../ink/ink474.xml"/><Relationship Id="rId63" Type="http://schemas.openxmlformats.org/officeDocument/2006/relationships/image" Target="../media/image498.png"/><Relationship Id="rId84" Type="http://schemas.openxmlformats.org/officeDocument/2006/relationships/customXml" Target="../ink/ink495.xml"/><Relationship Id="rId138" Type="http://schemas.openxmlformats.org/officeDocument/2006/relationships/customXml" Target="../ink/ink522.xml"/><Relationship Id="rId159" Type="http://schemas.openxmlformats.org/officeDocument/2006/relationships/image" Target="../media/image546.png"/><Relationship Id="rId170" Type="http://schemas.openxmlformats.org/officeDocument/2006/relationships/customXml" Target="../ink/ink538.xml"/><Relationship Id="rId191" Type="http://schemas.openxmlformats.org/officeDocument/2006/relationships/image" Target="../media/image562.png"/><Relationship Id="rId205" Type="http://schemas.openxmlformats.org/officeDocument/2006/relationships/image" Target="../media/image569.png"/><Relationship Id="rId107" Type="http://schemas.openxmlformats.org/officeDocument/2006/relationships/image" Target="../media/image520.png"/><Relationship Id="rId11" Type="http://schemas.openxmlformats.org/officeDocument/2006/relationships/image" Target="../media/image472.png"/><Relationship Id="rId32" Type="http://schemas.openxmlformats.org/officeDocument/2006/relationships/customXml" Target="../ink/ink469.xml"/><Relationship Id="rId53" Type="http://schemas.openxmlformats.org/officeDocument/2006/relationships/image" Target="../media/image493.png"/><Relationship Id="rId74" Type="http://schemas.openxmlformats.org/officeDocument/2006/relationships/customXml" Target="../ink/ink490.xml"/><Relationship Id="rId128" Type="http://schemas.openxmlformats.org/officeDocument/2006/relationships/customXml" Target="../ink/ink517.xml"/><Relationship Id="rId149" Type="http://schemas.openxmlformats.org/officeDocument/2006/relationships/image" Target="../media/image541.png"/><Relationship Id="rId5" Type="http://schemas.openxmlformats.org/officeDocument/2006/relationships/image" Target="../media/image469.png"/><Relationship Id="rId95" Type="http://schemas.openxmlformats.org/officeDocument/2006/relationships/image" Target="../media/image514.png"/><Relationship Id="rId160" Type="http://schemas.openxmlformats.org/officeDocument/2006/relationships/customXml" Target="../ink/ink533.xml"/><Relationship Id="rId181" Type="http://schemas.openxmlformats.org/officeDocument/2006/relationships/image" Target="../media/image557.png"/><Relationship Id="rId216" Type="http://schemas.openxmlformats.org/officeDocument/2006/relationships/customXml" Target="../ink/ink561.xml"/><Relationship Id="rId211" Type="http://schemas.openxmlformats.org/officeDocument/2006/relationships/image" Target="../media/image572.png"/><Relationship Id="rId22" Type="http://schemas.openxmlformats.org/officeDocument/2006/relationships/customXml" Target="../ink/ink464.xml"/><Relationship Id="rId27" Type="http://schemas.openxmlformats.org/officeDocument/2006/relationships/image" Target="../media/image480.png"/><Relationship Id="rId43" Type="http://schemas.openxmlformats.org/officeDocument/2006/relationships/image" Target="../media/image488.png"/><Relationship Id="rId48" Type="http://schemas.openxmlformats.org/officeDocument/2006/relationships/customXml" Target="../ink/ink477.xml"/><Relationship Id="rId64" Type="http://schemas.openxmlformats.org/officeDocument/2006/relationships/customXml" Target="../ink/ink485.xml"/><Relationship Id="rId69" Type="http://schemas.openxmlformats.org/officeDocument/2006/relationships/image" Target="../media/image501.png"/><Relationship Id="rId113" Type="http://schemas.openxmlformats.org/officeDocument/2006/relationships/image" Target="../media/image523.png"/><Relationship Id="rId118" Type="http://schemas.openxmlformats.org/officeDocument/2006/relationships/customXml" Target="../ink/ink512.xml"/><Relationship Id="rId134" Type="http://schemas.openxmlformats.org/officeDocument/2006/relationships/customXml" Target="../ink/ink520.xml"/><Relationship Id="rId139" Type="http://schemas.openxmlformats.org/officeDocument/2006/relationships/image" Target="../media/image536.png"/><Relationship Id="rId80" Type="http://schemas.openxmlformats.org/officeDocument/2006/relationships/customXml" Target="../ink/ink493.xml"/><Relationship Id="rId85" Type="http://schemas.openxmlformats.org/officeDocument/2006/relationships/image" Target="../media/image509.png"/><Relationship Id="rId150" Type="http://schemas.openxmlformats.org/officeDocument/2006/relationships/customXml" Target="../ink/ink528.xml"/><Relationship Id="rId155" Type="http://schemas.openxmlformats.org/officeDocument/2006/relationships/image" Target="../media/image544.png"/><Relationship Id="rId171" Type="http://schemas.openxmlformats.org/officeDocument/2006/relationships/image" Target="../media/image552.png"/><Relationship Id="rId176" Type="http://schemas.openxmlformats.org/officeDocument/2006/relationships/customXml" Target="../ink/ink541.xml"/><Relationship Id="rId192" Type="http://schemas.openxmlformats.org/officeDocument/2006/relationships/customXml" Target="../ink/ink549.xml"/><Relationship Id="rId197" Type="http://schemas.openxmlformats.org/officeDocument/2006/relationships/image" Target="../media/image565.png"/><Relationship Id="rId206" Type="http://schemas.openxmlformats.org/officeDocument/2006/relationships/customXml" Target="../ink/ink556.xml"/><Relationship Id="rId201" Type="http://schemas.openxmlformats.org/officeDocument/2006/relationships/image" Target="../media/image567.png"/><Relationship Id="rId222" Type="http://schemas.openxmlformats.org/officeDocument/2006/relationships/customXml" Target="../ink/ink564.xml"/><Relationship Id="rId12" Type="http://schemas.openxmlformats.org/officeDocument/2006/relationships/customXml" Target="../ink/ink459.xml"/><Relationship Id="rId17" Type="http://schemas.openxmlformats.org/officeDocument/2006/relationships/image" Target="../media/image475.png"/><Relationship Id="rId33" Type="http://schemas.openxmlformats.org/officeDocument/2006/relationships/image" Target="../media/image483.png"/><Relationship Id="rId38" Type="http://schemas.openxmlformats.org/officeDocument/2006/relationships/customXml" Target="../ink/ink472.xml"/><Relationship Id="rId59" Type="http://schemas.openxmlformats.org/officeDocument/2006/relationships/image" Target="../media/image496.png"/><Relationship Id="rId103" Type="http://schemas.openxmlformats.org/officeDocument/2006/relationships/image" Target="../media/image518.png"/><Relationship Id="rId108" Type="http://schemas.openxmlformats.org/officeDocument/2006/relationships/customXml" Target="../ink/ink507.xml"/><Relationship Id="rId124" Type="http://schemas.openxmlformats.org/officeDocument/2006/relationships/customXml" Target="../ink/ink515.xml"/><Relationship Id="rId129" Type="http://schemas.openxmlformats.org/officeDocument/2006/relationships/image" Target="../media/image531.png"/><Relationship Id="rId54" Type="http://schemas.openxmlformats.org/officeDocument/2006/relationships/customXml" Target="../ink/ink480.xml"/><Relationship Id="rId70" Type="http://schemas.openxmlformats.org/officeDocument/2006/relationships/customXml" Target="../ink/ink488.xml"/><Relationship Id="rId75" Type="http://schemas.openxmlformats.org/officeDocument/2006/relationships/image" Target="../media/image504.png"/><Relationship Id="rId91" Type="http://schemas.openxmlformats.org/officeDocument/2006/relationships/image" Target="../media/image512.png"/><Relationship Id="rId96" Type="http://schemas.openxmlformats.org/officeDocument/2006/relationships/customXml" Target="../ink/ink501.xml"/><Relationship Id="rId140" Type="http://schemas.openxmlformats.org/officeDocument/2006/relationships/customXml" Target="../ink/ink523.xml"/><Relationship Id="rId145" Type="http://schemas.openxmlformats.org/officeDocument/2006/relationships/image" Target="../media/image539.png"/><Relationship Id="rId161" Type="http://schemas.openxmlformats.org/officeDocument/2006/relationships/image" Target="../media/image547.png"/><Relationship Id="rId166" Type="http://schemas.openxmlformats.org/officeDocument/2006/relationships/customXml" Target="../ink/ink536.xml"/><Relationship Id="rId182" Type="http://schemas.openxmlformats.org/officeDocument/2006/relationships/customXml" Target="../ink/ink544.xml"/><Relationship Id="rId187" Type="http://schemas.openxmlformats.org/officeDocument/2006/relationships/image" Target="../media/image560.png"/><Relationship Id="rId217" Type="http://schemas.openxmlformats.org/officeDocument/2006/relationships/image" Target="../media/image57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6.xml"/><Relationship Id="rId212" Type="http://schemas.openxmlformats.org/officeDocument/2006/relationships/customXml" Target="../ink/ink559.xml"/><Relationship Id="rId23" Type="http://schemas.openxmlformats.org/officeDocument/2006/relationships/image" Target="../media/image478.png"/><Relationship Id="rId28" Type="http://schemas.openxmlformats.org/officeDocument/2006/relationships/customXml" Target="../ink/ink467.xml"/><Relationship Id="rId49" Type="http://schemas.openxmlformats.org/officeDocument/2006/relationships/image" Target="../media/image491.png"/><Relationship Id="rId114" Type="http://schemas.openxmlformats.org/officeDocument/2006/relationships/customXml" Target="../ink/ink510.xml"/><Relationship Id="rId119" Type="http://schemas.openxmlformats.org/officeDocument/2006/relationships/image" Target="../media/image526.png"/><Relationship Id="rId44" Type="http://schemas.openxmlformats.org/officeDocument/2006/relationships/customXml" Target="../ink/ink475.xml"/><Relationship Id="rId60" Type="http://schemas.openxmlformats.org/officeDocument/2006/relationships/customXml" Target="../ink/ink483.xml"/><Relationship Id="rId65" Type="http://schemas.openxmlformats.org/officeDocument/2006/relationships/image" Target="../media/image499.png"/><Relationship Id="rId81" Type="http://schemas.openxmlformats.org/officeDocument/2006/relationships/image" Target="../media/image507.png"/><Relationship Id="rId86" Type="http://schemas.openxmlformats.org/officeDocument/2006/relationships/customXml" Target="../ink/ink496.xml"/><Relationship Id="rId130" Type="http://schemas.openxmlformats.org/officeDocument/2006/relationships/customXml" Target="../ink/ink518.xml"/><Relationship Id="rId135" Type="http://schemas.openxmlformats.org/officeDocument/2006/relationships/image" Target="../media/image534.png"/><Relationship Id="rId151" Type="http://schemas.openxmlformats.org/officeDocument/2006/relationships/image" Target="../media/image542.png"/><Relationship Id="rId156" Type="http://schemas.openxmlformats.org/officeDocument/2006/relationships/customXml" Target="../ink/ink531.xml"/><Relationship Id="rId177" Type="http://schemas.openxmlformats.org/officeDocument/2006/relationships/image" Target="../media/image555.png"/><Relationship Id="rId198" Type="http://schemas.openxmlformats.org/officeDocument/2006/relationships/customXml" Target="../ink/ink552.xml"/><Relationship Id="rId172" Type="http://schemas.openxmlformats.org/officeDocument/2006/relationships/customXml" Target="../ink/ink539.xml"/><Relationship Id="rId193" Type="http://schemas.openxmlformats.org/officeDocument/2006/relationships/image" Target="../media/image563.png"/><Relationship Id="rId202" Type="http://schemas.openxmlformats.org/officeDocument/2006/relationships/customXml" Target="../ink/ink554.xml"/><Relationship Id="rId207" Type="http://schemas.openxmlformats.org/officeDocument/2006/relationships/image" Target="../media/image570.png"/><Relationship Id="rId223" Type="http://schemas.openxmlformats.org/officeDocument/2006/relationships/image" Target="../media/image578.png"/><Relationship Id="rId13" Type="http://schemas.openxmlformats.org/officeDocument/2006/relationships/image" Target="../media/image473.png"/><Relationship Id="rId18" Type="http://schemas.openxmlformats.org/officeDocument/2006/relationships/customXml" Target="../ink/ink462.xml"/><Relationship Id="rId39" Type="http://schemas.openxmlformats.org/officeDocument/2006/relationships/image" Target="../media/image486.png"/><Relationship Id="rId109" Type="http://schemas.openxmlformats.org/officeDocument/2006/relationships/image" Target="../media/image521.png"/><Relationship Id="rId34" Type="http://schemas.openxmlformats.org/officeDocument/2006/relationships/customXml" Target="../ink/ink470.xml"/><Relationship Id="rId50" Type="http://schemas.openxmlformats.org/officeDocument/2006/relationships/customXml" Target="../ink/ink478.xml"/><Relationship Id="rId55" Type="http://schemas.openxmlformats.org/officeDocument/2006/relationships/image" Target="../media/image494.png"/><Relationship Id="rId76" Type="http://schemas.openxmlformats.org/officeDocument/2006/relationships/customXml" Target="../ink/ink491.xml"/><Relationship Id="rId97" Type="http://schemas.openxmlformats.org/officeDocument/2006/relationships/image" Target="../media/image515.png"/><Relationship Id="rId104" Type="http://schemas.openxmlformats.org/officeDocument/2006/relationships/customXml" Target="../ink/ink505.xml"/><Relationship Id="rId120" Type="http://schemas.openxmlformats.org/officeDocument/2006/relationships/customXml" Target="../ink/ink513.xml"/><Relationship Id="rId125" Type="http://schemas.openxmlformats.org/officeDocument/2006/relationships/image" Target="../media/image529.png"/><Relationship Id="rId141" Type="http://schemas.openxmlformats.org/officeDocument/2006/relationships/image" Target="../media/image537.png"/><Relationship Id="rId146" Type="http://schemas.openxmlformats.org/officeDocument/2006/relationships/customXml" Target="../ink/ink526.xml"/><Relationship Id="rId167" Type="http://schemas.openxmlformats.org/officeDocument/2006/relationships/image" Target="../media/image550.png"/><Relationship Id="rId188" Type="http://schemas.openxmlformats.org/officeDocument/2006/relationships/customXml" Target="../ink/ink547.xml"/><Relationship Id="rId7" Type="http://schemas.openxmlformats.org/officeDocument/2006/relationships/image" Target="../media/image470.png"/><Relationship Id="rId71" Type="http://schemas.openxmlformats.org/officeDocument/2006/relationships/image" Target="../media/image502.png"/><Relationship Id="rId92" Type="http://schemas.openxmlformats.org/officeDocument/2006/relationships/customXml" Target="../ink/ink499.xml"/><Relationship Id="rId162" Type="http://schemas.openxmlformats.org/officeDocument/2006/relationships/customXml" Target="../ink/ink534.xml"/><Relationship Id="rId183" Type="http://schemas.openxmlformats.org/officeDocument/2006/relationships/image" Target="../media/image558.png"/><Relationship Id="rId213" Type="http://schemas.openxmlformats.org/officeDocument/2006/relationships/image" Target="../media/image573.png"/><Relationship Id="rId218" Type="http://schemas.openxmlformats.org/officeDocument/2006/relationships/customXml" Target="../ink/ink562.xml"/><Relationship Id="rId2" Type="http://schemas.openxmlformats.org/officeDocument/2006/relationships/image" Target="../media/image466.png"/><Relationship Id="rId29" Type="http://schemas.openxmlformats.org/officeDocument/2006/relationships/image" Target="../media/image481.png"/><Relationship Id="rId24" Type="http://schemas.openxmlformats.org/officeDocument/2006/relationships/customXml" Target="../ink/ink465.xml"/><Relationship Id="rId40" Type="http://schemas.openxmlformats.org/officeDocument/2006/relationships/customXml" Target="../ink/ink473.xml"/><Relationship Id="rId45" Type="http://schemas.openxmlformats.org/officeDocument/2006/relationships/image" Target="../media/image489.png"/><Relationship Id="rId66" Type="http://schemas.openxmlformats.org/officeDocument/2006/relationships/customXml" Target="../ink/ink486.xml"/><Relationship Id="rId87" Type="http://schemas.openxmlformats.org/officeDocument/2006/relationships/image" Target="../media/image510.png"/><Relationship Id="rId110" Type="http://schemas.openxmlformats.org/officeDocument/2006/relationships/customXml" Target="../ink/ink508.xml"/><Relationship Id="rId115" Type="http://schemas.openxmlformats.org/officeDocument/2006/relationships/image" Target="../media/image524.png"/><Relationship Id="rId131" Type="http://schemas.openxmlformats.org/officeDocument/2006/relationships/image" Target="../media/image532.png"/><Relationship Id="rId136" Type="http://schemas.openxmlformats.org/officeDocument/2006/relationships/customXml" Target="../ink/ink521.xml"/><Relationship Id="rId157" Type="http://schemas.openxmlformats.org/officeDocument/2006/relationships/image" Target="../media/image545.png"/><Relationship Id="rId178" Type="http://schemas.openxmlformats.org/officeDocument/2006/relationships/customXml" Target="../ink/ink542.xml"/><Relationship Id="rId61" Type="http://schemas.openxmlformats.org/officeDocument/2006/relationships/image" Target="../media/image497.png"/><Relationship Id="rId82" Type="http://schemas.openxmlformats.org/officeDocument/2006/relationships/customXml" Target="../ink/ink494.xml"/><Relationship Id="rId152" Type="http://schemas.openxmlformats.org/officeDocument/2006/relationships/customXml" Target="../ink/ink529.xml"/><Relationship Id="rId173" Type="http://schemas.openxmlformats.org/officeDocument/2006/relationships/image" Target="../media/image553.png"/><Relationship Id="rId194" Type="http://schemas.openxmlformats.org/officeDocument/2006/relationships/customXml" Target="../ink/ink550.xml"/><Relationship Id="rId199" Type="http://schemas.openxmlformats.org/officeDocument/2006/relationships/image" Target="../media/image566.png"/><Relationship Id="rId203" Type="http://schemas.openxmlformats.org/officeDocument/2006/relationships/image" Target="../media/image568.png"/><Relationship Id="rId208" Type="http://schemas.openxmlformats.org/officeDocument/2006/relationships/customXml" Target="../ink/ink557.xml"/><Relationship Id="rId19" Type="http://schemas.openxmlformats.org/officeDocument/2006/relationships/image" Target="../media/image476.png"/><Relationship Id="rId14" Type="http://schemas.openxmlformats.org/officeDocument/2006/relationships/customXml" Target="../ink/ink460.xml"/><Relationship Id="rId30" Type="http://schemas.openxmlformats.org/officeDocument/2006/relationships/customXml" Target="../ink/ink468.xml"/><Relationship Id="rId35" Type="http://schemas.openxmlformats.org/officeDocument/2006/relationships/image" Target="../media/image484.png"/><Relationship Id="rId56" Type="http://schemas.openxmlformats.org/officeDocument/2006/relationships/customXml" Target="../ink/ink481.xml"/><Relationship Id="rId77" Type="http://schemas.openxmlformats.org/officeDocument/2006/relationships/image" Target="../media/image505.png"/><Relationship Id="rId100" Type="http://schemas.openxmlformats.org/officeDocument/2006/relationships/customXml" Target="../ink/ink503.xml"/><Relationship Id="rId105" Type="http://schemas.openxmlformats.org/officeDocument/2006/relationships/image" Target="../media/image519.png"/><Relationship Id="rId126" Type="http://schemas.openxmlformats.org/officeDocument/2006/relationships/customXml" Target="../ink/ink516.xml"/><Relationship Id="rId147" Type="http://schemas.openxmlformats.org/officeDocument/2006/relationships/image" Target="../media/image540.png"/><Relationship Id="rId168" Type="http://schemas.openxmlformats.org/officeDocument/2006/relationships/customXml" Target="../ink/ink537.xml"/><Relationship Id="rId8" Type="http://schemas.openxmlformats.org/officeDocument/2006/relationships/customXml" Target="../ink/ink457.xml"/><Relationship Id="rId51" Type="http://schemas.openxmlformats.org/officeDocument/2006/relationships/image" Target="../media/image492.png"/><Relationship Id="rId72" Type="http://schemas.openxmlformats.org/officeDocument/2006/relationships/customXml" Target="../ink/ink489.xml"/><Relationship Id="rId93" Type="http://schemas.openxmlformats.org/officeDocument/2006/relationships/image" Target="../media/image513.png"/><Relationship Id="rId98" Type="http://schemas.openxmlformats.org/officeDocument/2006/relationships/customXml" Target="../ink/ink502.xml"/><Relationship Id="rId121" Type="http://schemas.openxmlformats.org/officeDocument/2006/relationships/image" Target="../media/image527.png"/><Relationship Id="rId142" Type="http://schemas.openxmlformats.org/officeDocument/2006/relationships/customXml" Target="../ink/ink524.xml"/><Relationship Id="rId163" Type="http://schemas.openxmlformats.org/officeDocument/2006/relationships/image" Target="../media/image548.png"/><Relationship Id="rId184" Type="http://schemas.openxmlformats.org/officeDocument/2006/relationships/customXml" Target="../ink/ink545.xml"/><Relationship Id="rId189" Type="http://schemas.openxmlformats.org/officeDocument/2006/relationships/image" Target="../media/image561.png"/><Relationship Id="rId219" Type="http://schemas.openxmlformats.org/officeDocument/2006/relationships/image" Target="../media/image576.png"/><Relationship Id="rId3" Type="http://schemas.openxmlformats.org/officeDocument/2006/relationships/image" Target="../media/image467.png"/><Relationship Id="rId214" Type="http://schemas.openxmlformats.org/officeDocument/2006/relationships/customXml" Target="../ink/ink560.xml"/><Relationship Id="rId25" Type="http://schemas.openxmlformats.org/officeDocument/2006/relationships/image" Target="../media/image479.png"/><Relationship Id="rId46" Type="http://schemas.openxmlformats.org/officeDocument/2006/relationships/customXml" Target="../ink/ink476.xml"/><Relationship Id="rId67" Type="http://schemas.openxmlformats.org/officeDocument/2006/relationships/image" Target="../media/image500.png"/><Relationship Id="rId116" Type="http://schemas.openxmlformats.org/officeDocument/2006/relationships/customXml" Target="../ink/ink511.xml"/><Relationship Id="rId137" Type="http://schemas.openxmlformats.org/officeDocument/2006/relationships/image" Target="../media/image535.png"/><Relationship Id="rId158" Type="http://schemas.openxmlformats.org/officeDocument/2006/relationships/customXml" Target="../ink/ink532.xml"/><Relationship Id="rId20" Type="http://schemas.openxmlformats.org/officeDocument/2006/relationships/customXml" Target="../ink/ink463.xml"/><Relationship Id="rId41" Type="http://schemas.openxmlformats.org/officeDocument/2006/relationships/image" Target="../media/image487.png"/><Relationship Id="rId62" Type="http://schemas.openxmlformats.org/officeDocument/2006/relationships/customXml" Target="../ink/ink484.xml"/><Relationship Id="rId83" Type="http://schemas.openxmlformats.org/officeDocument/2006/relationships/image" Target="../media/image508.png"/><Relationship Id="rId88" Type="http://schemas.openxmlformats.org/officeDocument/2006/relationships/customXml" Target="../ink/ink497.xml"/><Relationship Id="rId111" Type="http://schemas.openxmlformats.org/officeDocument/2006/relationships/image" Target="../media/image522.png"/><Relationship Id="rId132" Type="http://schemas.openxmlformats.org/officeDocument/2006/relationships/customXml" Target="../ink/ink519.xml"/><Relationship Id="rId153" Type="http://schemas.openxmlformats.org/officeDocument/2006/relationships/image" Target="../media/image543.png"/><Relationship Id="rId174" Type="http://schemas.openxmlformats.org/officeDocument/2006/relationships/customXml" Target="../ink/ink540.xml"/><Relationship Id="rId179" Type="http://schemas.openxmlformats.org/officeDocument/2006/relationships/image" Target="../media/image556.png"/><Relationship Id="rId195" Type="http://schemas.openxmlformats.org/officeDocument/2006/relationships/image" Target="../media/image564.png"/><Relationship Id="rId209" Type="http://schemas.openxmlformats.org/officeDocument/2006/relationships/image" Target="../media/image571.png"/><Relationship Id="rId190" Type="http://schemas.openxmlformats.org/officeDocument/2006/relationships/customXml" Target="../ink/ink548.xml"/><Relationship Id="rId204" Type="http://schemas.openxmlformats.org/officeDocument/2006/relationships/customXml" Target="../ink/ink555.xml"/><Relationship Id="rId220" Type="http://schemas.openxmlformats.org/officeDocument/2006/relationships/customXml" Target="../ink/ink563.xml"/><Relationship Id="rId15" Type="http://schemas.openxmlformats.org/officeDocument/2006/relationships/image" Target="../media/image474.png"/><Relationship Id="rId36" Type="http://schemas.openxmlformats.org/officeDocument/2006/relationships/customXml" Target="../ink/ink471.xml"/><Relationship Id="rId57" Type="http://schemas.openxmlformats.org/officeDocument/2006/relationships/image" Target="../media/image495.png"/><Relationship Id="rId106" Type="http://schemas.openxmlformats.org/officeDocument/2006/relationships/customXml" Target="../ink/ink506.xml"/><Relationship Id="rId127" Type="http://schemas.openxmlformats.org/officeDocument/2006/relationships/image" Target="../media/image530.png"/><Relationship Id="rId10" Type="http://schemas.openxmlformats.org/officeDocument/2006/relationships/customXml" Target="../ink/ink458.xml"/><Relationship Id="rId31" Type="http://schemas.openxmlformats.org/officeDocument/2006/relationships/image" Target="../media/image482.png"/><Relationship Id="rId52" Type="http://schemas.openxmlformats.org/officeDocument/2006/relationships/customXml" Target="../ink/ink479.xml"/><Relationship Id="rId73" Type="http://schemas.openxmlformats.org/officeDocument/2006/relationships/image" Target="../media/image503.png"/><Relationship Id="rId78" Type="http://schemas.openxmlformats.org/officeDocument/2006/relationships/customXml" Target="../ink/ink492.xml"/><Relationship Id="rId94" Type="http://schemas.openxmlformats.org/officeDocument/2006/relationships/customXml" Target="../ink/ink500.xml"/><Relationship Id="rId99" Type="http://schemas.openxmlformats.org/officeDocument/2006/relationships/image" Target="../media/image516.png"/><Relationship Id="rId101" Type="http://schemas.openxmlformats.org/officeDocument/2006/relationships/image" Target="../media/image517.png"/><Relationship Id="rId122" Type="http://schemas.openxmlformats.org/officeDocument/2006/relationships/customXml" Target="../ink/ink514.xml"/><Relationship Id="rId143" Type="http://schemas.openxmlformats.org/officeDocument/2006/relationships/image" Target="../media/image538.png"/><Relationship Id="rId148" Type="http://schemas.openxmlformats.org/officeDocument/2006/relationships/customXml" Target="../ink/ink527.xml"/><Relationship Id="rId164" Type="http://schemas.openxmlformats.org/officeDocument/2006/relationships/customXml" Target="../ink/ink535.xml"/><Relationship Id="rId169" Type="http://schemas.openxmlformats.org/officeDocument/2006/relationships/image" Target="../media/image551.png"/><Relationship Id="rId185" Type="http://schemas.openxmlformats.org/officeDocument/2006/relationships/image" Target="../media/image559.png"/><Relationship Id="rId4" Type="http://schemas.openxmlformats.org/officeDocument/2006/relationships/image" Target="../media/image468.png"/><Relationship Id="rId9" Type="http://schemas.openxmlformats.org/officeDocument/2006/relationships/image" Target="../media/image471.png"/><Relationship Id="rId180" Type="http://schemas.openxmlformats.org/officeDocument/2006/relationships/customXml" Target="../ink/ink543.xml"/><Relationship Id="rId210" Type="http://schemas.openxmlformats.org/officeDocument/2006/relationships/customXml" Target="../ink/ink558.xml"/><Relationship Id="rId215" Type="http://schemas.openxmlformats.org/officeDocument/2006/relationships/image" Target="../media/image574.png"/><Relationship Id="rId26" Type="http://schemas.openxmlformats.org/officeDocument/2006/relationships/customXml" Target="../ink/ink466.xml"/><Relationship Id="rId47" Type="http://schemas.openxmlformats.org/officeDocument/2006/relationships/image" Target="../media/image490.png"/><Relationship Id="rId68" Type="http://schemas.openxmlformats.org/officeDocument/2006/relationships/customXml" Target="../ink/ink487.xml"/><Relationship Id="rId89" Type="http://schemas.openxmlformats.org/officeDocument/2006/relationships/image" Target="../media/image511.png"/><Relationship Id="rId112" Type="http://schemas.openxmlformats.org/officeDocument/2006/relationships/customXml" Target="../ink/ink509.xml"/><Relationship Id="rId133" Type="http://schemas.openxmlformats.org/officeDocument/2006/relationships/image" Target="../media/image533.png"/><Relationship Id="rId154" Type="http://schemas.openxmlformats.org/officeDocument/2006/relationships/customXml" Target="../ink/ink530.xml"/><Relationship Id="rId175" Type="http://schemas.openxmlformats.org/officeDocument/2006/relationships/image" Target="../media/image554.png"/><Relationship Id="rId196" Type="http://schemas.openxmlformats.org/officeDocument/2006/relationships/customXml" Target="../ink/ink551.xml"/><Relationship Id="rId200" Type="http://schemas.openxmlformats.org/officeDocument/2006/relationships/customXml" Target="../ink/ink553.xml"/><Relationship Id="rId16" Type="http://schemas.openxmlformats.org/officeDocument/2006/relationships/customXml" Target="../ink/ink461.xml"/><Relationship Id="rId221" Type="http://schemas.openxmlformats.org/officeDocument/2006/relationships/image" Target="../media/image577.png"/><Relationship Id="rId37" Type="http://schemas.openxmlformats.org/officeDocument/2006/relationships/image" Target="../media/image485.png"/><Relationship Id="rId58" Type="http://schemas.openxmlformats.org/officeDocument/2006/relationships/customXml" Target="../ink/ink482.xml"/><Relationship Id="rId79" Type="http://schemas.openxmlformats.org/officeDocument/2006/relationships/image" Target="../media/image506.png"/><Relationship Id="rId102" Type="http://schemas.openxmlformats.org/officeDocument/2006/relationships/customXml" Target="../ink/ink504.xml"/><Relationship Id="rId123" Type="http://schemas.openxmlformats.org/officeDocument/2006/relationships/image" Target="../media/image528.png"/><Relationship Id="rId144" Type="http://schemas.openxmlformats.org/officeDocument/2006/relationships/customXml" Target="../ink/ink525.xml"/><Relationship Id="rId90" Type="http://schemas.openxmlformats.org/officeDocument/2006/relationships/customXml" Target="../ink/ink498.xml"/><Relationship Id="rId165" Type="http://schemas.openxmlformats.org/officeDocument/2006/relationships/image" Target="../media/image549.png"/><Relationship Id="rId186" Type="http://schemas.openxmlformats.org/officeDocument/2006/relationships/customXml" Target="../ink/ink5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4144938"/>
          </a:xfrm>
        </p:spPr>
        <p:txBody>
          <a:bodyPr>
            <a:normAutofit fontScale="90000"/>
          </a:bodyPr>
          <a:lstStyle/>
          <a:p>
            <a:r>
              <a:rPr lang="en-US" sz="8000"/>
              <a:t>Photo Sharing</a:t>
            </a:r>
            <a:r>
              <a:rPr lang="en-US" sz="8000" dirty="0"/>
              <a:t> Mobile UI</a:t>
            </a:r>
            <a:br>
              <a:rPr lang="en-US" sz="8000"/>
            </a:br>
            <a:r>
              <a:rPr lang="en-US" sz="8000"/>
              <a:t>(Draft UI)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929809"/>
            <a:ext cx="6269347" cy="1060174"/>
          </a:xfrm>
        </p:spPr>
        <p:txBody>
          <a:bodyPr>
            <a:normAutofit fontScale="92500" lnSpcReduction="10000"/>
          </a:bodyPr>
          <a:lstStyle/>
          <a:p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LINH LUU (68697438)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BACH VU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(25082165)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FA0F0-34D7-4539-82A2-6DDD7C9CD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872455"/>
            <a:ext cx="9603275" cy="4593890"/>
          </a:xfrm>
        </p:spPr>
        <p:txBody>
          <a:bodyPr/>
          <a:lstStyle/>
          <a:p>
            <a:r>
              <a:rPr lang="en-NZ"/>
              <a:t>STRENGTH</a:t>
            </a:r>
          </a:p>
          <a:p>
            <a:pPr>
              <a:buFontTx/>
              <a:buChar char="-"/>
            </a:pPr>
            <a:r>
              <a:rPr lang="en-NZ"/>
              <a:t>Sufficient colour contrast for text with the background</a:t>
            </a:r>
            <a:r>
              <a:rPr lang="vi-VN" dirty="0"/>
              <a:t>.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Allow to connect to more than one device.</a:t>
            </a:r>
          </a:p>
          <a:p>
            <a:pPr>
              <a:buFontTx/>
              <a:buChar char="-"/>
            </a:pPr>
            <a:r>
              <a:rPr lang="en-NZ" dirty="0"/>
              <a:t>Provide visual feedback to know what devices are chosen to connect and feedback on interaction via loading indicator.</a:t>
            </a:r>
          </a:p>
          <a:p>
            <a:pPr>
              <a:buFontTx/>
              <a:buChar char="-"/>
            </a:pPr>
            <a:endParaRPr lang="en-NZ" dirty="0"/>
          </a:p>
          <a:p>
            <a:r>
              <a:rPr lang="en-NZ"/>
              <a:t>DRAWBACK</a:t>
            </a:r>
            <a:endParaRPr lang="en-NZ" dirty="0"/>
          </a:p>
          <a:p>
            <a:pPr marL="0" indent="0">
              <a:buNone/>
            </a:pPr>
            <a:r>
              <a:rPr lang="en-NZ"/>
              <a:t>- List of </a:t>
            </a:r>
            <a:r>
              <a:rPr lang="en-NZ" dirty="0"/>
              <a:t>devices must</a:t>
            </a:r>
            <a:r>
              <a:rPr lang="en-NZ"/>
              <a:t> be preload when launch app. If new device go online, need reload app to refresh list of device.</a:t>
            </a:r>
          </a:p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2471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D256AD2-240C-4FCB-B100-84BEA8C5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961" y="1600199"/>
            <a:ext cx="3171432" cy="4297680"/>
          </a:xfrm>
        </p:spPr>
        <p:txBody>
          <a:bodyPr anchor="ctr">
            <a:normAutofit/>
          </a:bodyPr>
          <a:lstStyle/>
          <a:p>
            <a:r>
              <a:rPr lang="en-US"/>
              <a:t>DESIGN 5</a:t>
            </a:r>
          </a:p>
        </p:txBody>
      </p:sp>
      <p:pic>
        <p:nvPicPr>
          <p:cNvPr id="5" name="Chỗ dành sẵn cho Nội dung 4" descr="Ảnh có chứa gương&#10;&#10;Mô tả được tạo tự động">
            <a:extLst>
              <a:ext uri="{FF2B5EF4-FFF2-40B4-BE49-F238E27FC236}">
                <a16:creationId xmlns:a16="http://schemas.microsoft.com/office/drawing/2014/main" id="{B348B876-2E13-4A97-AF98-CF14CCF36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9768" y="1609070"/>
            <a:ext cx="1463167" cy="2804403"/>
          </a:xfrm>
        </p:spPr>
      </p:pic>
      <p:pic>
        <p:nvPicPr>
          <p:cNvPr id="7" name="Hình ảnh 6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791FAE2D-0485-4560-8CA0-A00511E06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966" y="1531782"/>
            <a:ext cx="1531753" cy="2834886"/>
          </a:xfrm>
          <a:prstGeom prst="rect">
            <a:avLst/>
          </a:prstGeom>
        </p:spPr>
      </p:pic>
      <p:pic>
        <p:nvPicPr>
          <p:cNvPr id="11" name="Hình ảnh 10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EE36EEFF-0384-4D4B-BA33-62D0A714A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337" y="1515738"/>
            <a:ext cx="1463167" cy="28729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Viết tay 17">
                <a:extLst>
                  <a:ext uri="{FF2B5EF4-FFF2-40B4-BE49-F238E27FC236}">
                    <a16:creationId xmlns:a16="http://schemas.microsoft.com/office/drawing/2014/main" id="{32B59923-34E1-4545-B314-FA9320BB5505}"/>
                  </a:ext>
                </a:extLst>
              </p14:cNvPr>
              <p14:cNvContentPartPr/>
              <p14:nvPr/>
            </p14:nvContentPartPr>
            <p14:xfrm>
              <a:off x="5489321" y="393242"/>
              <a:ext cx="171000" cy="324720"/>
            </p14:xfrm>
          </p:contentPart>
        </mc:Choice>
        <mc:Fallback xmlns="">
          <p:pic>
            <p:nvPicPr>
              <p:cNvPr id="18" name="Viết tay 17">
                <a:extLst>
                  <a:ext uri="{FF2B5EF4-FFF2-40B4-BE49-F238E27FC236}">
                    <a16:creationId xmlns:a16="http://schemas.microsoft.com/office/drawing/2014/main" id="{32B59923-34E1-4545-B314-FA9320BB55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0321" y="384242"/>
                <a:ext cx="18864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Viết tay 18">
                <a:extLst>
                  <a:ext uri="{FF2B5EF4-FFF2-40B4-BE49-F238E27FC236}">
                    <a16:creationId xmlns:a16="http://schemas.microsoft.com/office/drawing/2014/main" id="{7C8CB7A1-38E9-4BAE-BB4F-17691615984C}"/>
                  </a:ext>
                </a:extLst>
              </p14:cNvPr>
              <p14:cNvContentPartPr/>
              <p14:nvPr/>
            </p14:nvContentPartPr>
            <p14:xfrm>
              <a:off x="5653841" y="572522"/>
              <a:ext cx="199080" cy="135360"/>
            </p14:xfrm>
          </p:contentPart>
        </mc:Choice>
        <mc:Fallback xmlns="">
          <p:pic>
            <p:nvPicPr>
              <p:cNvPr id="19" name="Viết tay 18">
                <a:extLst>
                  <a:ext uri="{FF2B5EF4-FFF2-40B4-BE49-F238E27FC236}">
                    <a16:creationId xmlns:a16="http://schemas.microsoft.com/office/drawing/2014/main" id="{7C8CB7A1-38E9-4BAE-BB4F-17691615984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44841" y="563522"/>
                <a:ext cx="2167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Viết tay 19">
                <a:extLst>
                  <a:ext uri="{FF2B5EF4-FFF2-40B4-BE49-F238E27FC236}">
                    <a16:creationId xmlns:a16="http://schemas.microsoft.com/office/drawing/2014/main" id="{05F79F05-903D-4F6D-89AA-6CAAC5ECE03E}"/>
                  </a:ext>
                </a:extLst>
              </p14:cNvPr>
              <p14:cNvContentPartPr/>
              <p14:nvPr/>
            </p14:nvContentPartPr>
            <p14:xfrm>
              <a:off x="5853641" y="380642"/>
              <a:ext cx="260640" cy="341280"/>
            </p14:xfrm>
          </p:contentPart>
        </mc:Choice>
        <mc:Fallback xmlns="">
          <p:pic>
            <p:nvPicPr>
              <p:cNvPr id="20" name="Viết tay 19">
                <a:extLst>
                  <a:ext uri="{FF2B5EF4-FFF2-40B4-BE49-F238E27FC236}">
                    <a16:creationId xmlns:a16="http://schemas.microsoft.com/office/drawing/2014/main" id="{05F79F05-903D-4F6D-89AA-6CAAC5ECE03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44653" y="371642"/>
                <a:ext cx="278256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Viết tay 20">
                <a:extLst>
                  <a:ext uri="{FF2B5EF4-FFF2-40B4-BE49-F238E27FC236}">
                    <a16:creationId xmlns:a16="http://schemas.microsoft.com/office/drawing/2014/main" id="{6D3E07EF-8731-4EE8-9E0A-A3582733829D}"/>
                  </a:ext>
                </a:extLst>
              </p14:cNvPr>
              <p14:cNvContentPartPr/>
              <p14:nvPr/>
            </p14:nvContentPartPr>
            <p14:xfrm>
              <a:off x="6121481" y="523922"/>
              <a:ext cx="182520" cy="211320"/>
            </p14:xfrm>
          </p:contentPart>
        </mc:Choice>
        <mc:Fallback xmlns="">
          <p:pic>
            <p:nvPicPr>
              <p:cNvPr id="21" name="Viết tay 20">
                <a:extLst>
                  <a:ext uri="{FF2B5EF4-FFF2-40B4-BE49-F238E27FC236}">
                    <a16:creationId xmlns:a16="http://schemas.microsoft.com/office/drawing/2014/main" id="{6D3E07EF-8731-4EE8-9E0A-A3582733829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12463" y="514907"/>
                <a:ext cx="200195" cy="2289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Viết tay 21">
                <a:extLst>
                  <a:ext uri="{FF2B5EF4-FFF2-40B4-BE49-F238E27FC236}">
                    <a16:creationId xmlns:a16="http://schemas.microsoft.com/office/drawing/2014/main" id="{C02DF985-5E02-48EA-84FE-F10C917FCADA}"/>
                  </a:ext>
                </a:extLst>
              </p14:cNvPr>
              <p14:cNvContentPartPr/>
              <p14:nvPr/>
            </p14:nvContentPartPr>
            <p14:xfrm>
              <a:off x="6265841" y="559922"/>
              <a:ext cx="138240" cy="7920"/>
            </p14:xfrm>
          </p:contentPart>
        </mc:Choice>
        <mc:Fallback xmlns="">
          <p:pic>
            <p:nvPicPr>
              <p:cNvPr id="22" name="Viết tay 21">
                <a:extLst>
                  <a:ext uri="{FF2B5EF4-FFF2-40B4-BE49-F238E27FC236}">
                    <a16:creationId xmlns:a16="http://schemas.microsoft.com/office/drawing/2014/main" id="{C02DF985-5E02-48EA-84FE-F10C917FCAD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56818" y="550922"/>
                <a:ext cx="155926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Viết tay 22">
                <a:extLst>
                  <a:ext uri="{FF2B5EF4-FFF2-40B4-BE49-F238E27FC236}">
                    <a16:creationId xmlns:a16="http://schemas.microsoft.com/office/drawing/2014/main" id="{EC3F70F6-EDD2-494D-BA13-1DD0C2FAF039}"/>
                  </a:ext>
                </a:extLst>
              </p14:cNvPr>
              <p14:cNvContentPartPr/>
              <p14:nvPr/>
            </p14:nvContentPartPr>
            <p14:xfrm>
              <a:off x="6492281" y="423122"/>
              <a:ext cx="144000" cy="301680"/>
            </p14:xfrm>
          </p:contentPart>
        </mc:Choice>
        <mc:Fallback xmlns="">
          <p:pic>
            <p:nvPicPr>
              <p:cNvPr id="23" name="Viết tay 22">
                <a:extLst>
                  <a:ext uri="{FF2B5EF4-FFF2-40B4-BE49-F238E27FC236}">
                    <a16:creationId xmlns:a16="http://schemas.microsoft.com/office/drawing/2014/main" id="{EC3F70F6-EDD2-494D-BA13-1DD0C2FAF03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83281" y="414122"/>
                <a:ext cx="16164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Viết tay 23">
                <a:extLst>
                  <a:ext uri="{FF2B5EF4-FFF2-40B4-BE49-F238E27FC236}">
                    <a16:creationId xmlns:a16="http://schemas.microsoft.com/office/drawing/2014/main" id="{94864554-8FB1-4CE5-9DED-CFABB8E51AA5}"/>
                  </a:ext>
                </a:extLst>
              </p14:cNvPr>
              <p14:cNvContentPartPr/>
              <p14:nvPr/>
            </p14:nvContentPartPr>
            <p14:xfrm>
              <a:off x="6692441" y="573242"/>
              <a:ext cx="133560" cy="128880"/>
            </p14:xfrm>
          </p:contentPart>
        </mc:Choice>
        <mc:Fallback xmlns="">
          <p:pic>
            <p:nvPicPr>
              <p:cNvPr id="24" name="Viết tay 23">
                <a:extLst>
                  <a:ext uri="{FF2B5EF4-FFF2-40B4-BE49-F238E27FC236}">
                    <a16:creationId xmlns:a16="http://schemas.microsoft.com/office/drawing/2014/main" id="{94864554-8FB1-4CE5-9DED-CFABB8E51AA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83441" y="564242"/>
                <a:ext cx="15120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5" name="Viết tay 24">
                <a:extLst>
                  <a:ext uri="{FF2B5EF4-FFF2-40B4-BE49-F238E27FC236}">
                    <a16:creationId xmlns:a16="http://schemas.microsoft.com/office/drawing/2014/main" id="{8D1A535A-C98F-4651-AA46-BED3EF58B2A8}"/>
                  </a:ext>
                </a:extLst>
              </p14:cNvPr>
              <p14:cNvContentPartPr/>
              <p14:nvPr/>
            </p14:nvContentPartPr>
            <p14:xfrm>
              <a:off x="6768761" y="427802"/>
              <a:ext cx="269640" cy="306360"/>
            </p14:xfrm>
          </p:contentPart>
        </mc:Choice>
        <mc:Fallback xmlns="">
          <p:pic>
            <p:nvPicPr>
              <p:cNvPr id="25" name="Viết tay 24">
                <a:extLst>
                  <a:ext uri="{FF2B5EF4-FFF2-40B4-BE49-F238E27FC236}">
                    <a16:creationId xmlns:a16="http://schemas.microsoft.com/office/drawing/2014/main" id="{8D1A535A-C98F-4651-AA46-BED3EF58B2A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59761" y="418802"/>
                <a:ext cx="28728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6" name="Viết tay 25">
                <a:extLst>
                  <a:ext uri="{FF2B5EF4-FFF2-40B4-BE49-F238E27FC236}">
                    <a16:creationId xmlns:a16="http://schemas.microsoft.com/office/drawing/2014/main" id="{AA09780C-AE17-401D-975A-883A304C5736}"/>
                  </a:ext>
                </a:extLst>
              </p14:cNvPr>
              <p14:cNvContentPartPr/>
              <p14:nvPr/>
            </p14:nvContentPartPr>
            <p14:xfrm>
              <a:off x="7027241" y="591602"/>
              <a:ext cx="105120" cy="138240"/>
            </p14:xfrm>
          </p:contentPart>
        </mc:Choice>
        <mc:Fallback xmlns="">
          <p:pic>
            <p:nvPicPr>
              <p:cNvPr id="26" name="Viết tay 25">
                <a:extLst>
                  <a:ext uri="{FF2B5EF4-FFF2-40B4-BE49-F238E27FC236}">
                    <a16:creationId xmlns:a16="http://schemas.microsoft.com/office/drawing/2014/main" id="{AA09780C-AE17-401D-975A-883A304C573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018241" y="582602"/>
                <a:ext cx="1227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7" name="Viết tay 26">
                <a:extLst>
                  <a:ext uri="{FF2B5EF4-FFF2-40B4-BE49-F238E27FC236}">
                    <a16:creationId xmlns:a16="http://schemas.microsoft.com/office/drawing/2014/main" id="{4B0379CF-F08E-49E4-9045-E966D8056BEF}"/>
                  </a:ext>
                </a:extLst>
              </p14:cNvPr>
              <p14:cNvContentPartPr/>
              <p14:nvPr/>
            </p14:nvContentPartPr>
            <p14:xfrm>
              <a:off x="7163321" y="546962"/>
              <a:ext cx="18360" cy="150480"/>
            </p14:xfrm>
          </p:contentPart>
        </mc:Choice>
        <mc:Fallback xmlns="">
          <p:pic>
            <p:nvPicPr>
              <p:cNvPr id="27" name="Viết tay 26">
                <a:extLst>
                  <a:ext uri="{FF2B5EF4-FFF2-40B4-BE49-F238E27FC236}">
                    <a16:creationId xmlns:a16="http://schemas.microsoft.com/office/drawing/2014/main" id="{4B0379CF-F08E-49E4-9045-E966D8056BE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154141" y="537962"/>
                <a:ext cx="36353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8" name="Viết tay 27">
                <a:extLst>
                  <a:ext uri="{FF2B5EF4-FFF2-40B4-BE49-F238E27FC236}">
                    <a16:creationId xmlns:a16="http://schemas.microsoft.com/office/drawing/2014/main" id="{5B710B29-84D9-4676-8091-C6433FE122AC}"/>
                  </a:ext>
                </a:extLst>
              </p14:cNvPr>
              <p14:cNvContentPartPr/>
              <p14:nvPr/>
            </p14:nvContentPartPr>
            <p14:xfrm>
              <a:off x="7219481" y="575042"/>
              <a:ext cx="255600" cy="147240"/>
            </p14:xfrm>
          </p:contentPart>
        </mc:Choice>
        <mc:Fallback xmlns="">
          <p:pic>
            <p:nvPicPr>
              <p:cNvPr id="28" name="Viết tay 27">
                <a:extLst>
                  <a:ext uri="{FF2B5EF4-FFF2-40B4-BE49-F238E27FC236}">
                    <a16:creationId xmlns:a16="http://schemas.microsoft.com/office/drawing/2014/main" id="{5B710B29-84D9-4676-8091-C6433FE122A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210481" y="566042"/>
                <a:ext cx="2732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0" name="Viết tay 29">
                <a:extLst>
                  <a:ext uri="{FF2B5EF4-FFF2-40B4-BE49-F238E27FC236}">
                    <a16:creationId xmlns:a16="http://schemas.microsoft.com/office/drawing/2014/main" id="{A84A3CCF-9468-4F92-8EA0-1B71E71F7269}"/>
                  </a:ext>
                </a:extLst>
              </p14:cNvPr>
              <p14:cNvContentPartPr/>
              <p14:nvPr/>
            </p14:nvContentPartPr>
            <p14:xfrm>
              <a:off x="7588121" y="473162"/>
              <a:ext cx="131400" cy="344160"/>
            </p14:xfrm>
          </p:contentPart>
        </mc:Choice>
        <mc:Fallback xmlns="">
          <p:pic>
            <p:nvPicPr>
              <p:cNvPr id="30" name="Viết tay 29">
                <a:extLst>
                  <a:ext uri="{FF2B5EF4-FFF2-40B4-BE49-F238E27FC236}">
                    <a16:creationId xmlns:a16="http://schemas.microsoft.com/office/drawing/2014/main" id="{A84A3CCF-9468-4F92-8EA0-1B71E71F726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579121" y="464153"/>
                <a:ext cx="149040" cy="361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1" name="Viết tay 30">
                <a:extLst>
                  <a:ext uri="{FF2B5EF4-FFF2-40B4-BE49-F238E27FC236}">
                    <a16:creationId xmlns:a16="http://schemas.microsoft.com/office/drawing/2014/main" id="{FA1DCB4F-F40A-4BA3-8603-95558C98A363}"/>
                  </a:ext>
                </a:extLst>
              </p14:cNvPr>
              <p14:cNvContentPartPr/>
              <p14:nvPr/>
            </p14:nvContentPartPr>
            <p14:xfrm>
              <a:off x="7775321" y="577922"/>
              <a:ext cx="45000" cy="128880"/>
            </p14:xfrm>
          </p:contentPart>
        </mc:Choice>
        <mc:Fallback xmlns="">
          <p:pic>
            <p:nvPicPr>
              <p:cNvPr id="31" name="Viết tay 30">
                <a:extLst>
                  <a:ext uri="{FF2B5EF4-FFF2-40B4-BE49-F238E27FC236}">
                    <a16:creationId xmlns:a16="http://schemas.microsoft.com/office/drawing/2014/main" id="{FA1DCB4F-F40A-4BA3-8603-95558C98A36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66321" y="568922"/>
                <a:ext cx="626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Viết tay 31">
                <a:extLst>
                  <a:ext uri="{FF2B5EF4-FFF2-40B4-BE49-F238E27FC236}">
                    <a16:creationId xmlns:a16="http://schemas.microsoft.com/office/drawing/2014/main" id="{A205DADF-43F4-49C6-BE82-C8E3316D8DE2}"/>
                  </a:ext>
                </a:extLst>
              </p14:cNvPr>
              <p14:cNvContentPartPr/>
              <p14:nvPr/>
            </p14:nvContentPartPr>
            <p14:xfrm>
              <a:off x="7844801" y="573242"/>
              <a:ext cx="295920" cy="156240"/>
            </p14:xfrm>
          </p:contentPart>
        </mc:Choice>
        <mc:Fallback xmlns="">
          <p:pic>
            <p:nvPicPr>
              <p:cNvPr id="32" name="Viết tay 31">
                <a:extLst>
                  <a:ext uri="{FF2B5EF4-FFF2-40B4-BE49-F238E27FC236}">
                    <a16:creationId xmlns:a16="http://schemas.microsoft.com/office/drawing/2014/main" id="{A205DADF-43F4-49C6-BE82-C8E3316D8DE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835801" y="564242"/>
                <a:ext cx="313560" cy="173880"/>
              </a:xfrm>
              <a:prstGeom prst="rect">
                <a:avLst/>
              </a:prstGeom>
            </p:spPr>
          </p:pic>
        </mc:Fallback>
      </mc:AlternateContent>
      <p:pic>
        <p:nvPicPr>
          <p:cNvPr id="55" name="Hình ảnh 54" descr="Ảnh có chứa màn hình&#10;&#10;Mô tả được tạo tự động">
            <a:extLst>
              <a:ext uri="{FF2B5EF4-FFF2-40B4-BE49-F238E27FC236}">
                <a16:creationId xmlns:a16="http://schemas.microsoft.com/office/drawing/2014/main" id="{8DECB3D7-4178-4DFD-8FFC-9DEB8552EDDE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530104" y="1520351"/>
            <a:ext cx="1463167" cy="2857748"/>
          </a:xfrm>
          <a:prstGeom prst="rect">
            <a:avLst/>
          </a:prstGeom>
        </p:spPr>
      </p:pic>
      <p:grpSp>
        <p:nvGrpSpPr>
          <p:cNvPr id="9" name="Nhóm 8">
            <a:extLst>
              <a:ext uri="{FF2B5EF4-FFF2-40B4-BE49-F238E27FC236}">
                <a16:creationId xmlns:a16="http://schemas.microsoft.com/office/drawing/2014/main" id="{7F06CC46-23A0-4E4C-9D36-B8A9314010A1}"/>
              </a:ext>
            </a:extLst>
          </p:cNvPr>
          <p:cNvGrpSpPr/>
          <p:nvPr/>
        </p:nvGrpSpPr>
        <p:grpSpPr>
          <a:xfrm>
            <a:off x="6129173" y="1418404"/>
            <a:ext cx="222840" cy="1309320"/>
            <a:chOff x="6129173" y="1418404"/>
            <a:chExt cx="222840" cy="13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" name="Viết tay 2">
                  <a:extLst>
                    <a:ext uri="{FF2B5EF4-FFF2-40B4-BE49-F238E27FC236}">
                      <a16:creationId xmlns:a16="http://schemas.microsoft.com/office/drawing/2014/main" id="{D5337246-D506-4A54-A3EA-9B3A2D13E943}"/>
                    </a:ext>
                  </a:extLst>
                </p14:cNvPr>
                <p14:cNvContentPartPr/>
                <p14:nvPr/>
              </p14:nvContentPartPr>
              <p14:xfrm>
                <a:off x="6149333" y="1418404"/>
                <a:ext cx="202680" cy="1287000"/>
              </p14:xfrm>
            </p:contentPart>
          </mc:Choice>
          <mc:Fallback xmlns="">
            <p:pic>
              <p:nvPicPr>
                <p:cNvPr id="3" name="Viết tay 2">
                  <a:extLst>
                    <a:ext uri="{FF2B5EF4-FFF2-40B4-BE49-F238E27FC236}">
                      <a16:creationId xmlns:a16="http://schemas.microsoft.com/office/drawing/2014/main" id="{D5337246-D506-4A54-A3EA-9B3A2D13E94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40333" y="1409404"/>
                  <a:ext cx="220320" cy="13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" name="Viết tay 3">
                  <a:extLst>
                    <a:ext uri="{FF2B5EF4-FFF2-40B4-BE49-F238E27FC236}">
                      <a16:creationId xmlns:a16="http://schemas.microsoft.com/office/drawing/2014/main" id="{4BD6AA7B-97C2-4FE9-8758-EA624D082299}"/>
                    </a:ext>
                  </a:extLst>
                </p14:cNvPr>
                <p14:cNvContentPartPr/>
                <p14:nvPr/>
              </p14:nvContentPartPr>
              <p14:xfrm>
                <a:off x="6133133" y="2658604"/>
                <a:ext cx="102240" cy="60840"/>
              </p14:xfrm>
            </p:contentPart>
          </mc:Choice>
          <mc:Fallback xmlns="">
            <p:pic>
              <p:nvPicPr>
                <p:cNvPr id="4" name="Viết tay 3">
                  <a:extLst>
                    <a:ext uri="{FF2B5EF4-FFF2-40B4-BE49-F238E27FC236}">
                      <a16:creationId xmlns:a16="http://schemas.microsoft.com/office/drawing/2014/main" id="{4BD6AA7B-97C2-4FE9-8758-EA624D08229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24133" y="2649550"/>
                  <a:ext cx="119880" cy="78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" name="Viết tay 5">
                  <a:extLst>
                    <a:ext uri="{FF2B5EF4-FFF2-40B4-BE49-F238E27FC236}">
                      <a16:creationId xmlns:a16="http://schemas.microsoft.com/office/drawing/2014/main" id="{2386BFAE-A787-439D-984F-79EC19337DAA}"/>
                    </a:ext>
                  </a:extLst>
                </p14:cNvPr>
                <p14:cNvContentPartPr/>
                <p14:nvPr/>
              </p14:nvContentPartPr>
              <p14:xfrm>
                <a:off x="6129173" y="2633044"/>
                <a:ext cx="32400" cy="94680"/>
              </p14:xfrm>
            </p:contentPart>
          </mc:Choice>
          <mc:Fallback xmlns="">
            <p:pic>
              <p:nvPicPr>
                <p:cNvPr id="6" name="Viết tay 5">
                  <a:extLst>
                    <a:ext uri="{FF2B5EF4-FFF2-40B4-BE49-F238E27FC236}">
                      <a16:creationId xmlns:a16="http://schemas.microsoft.com/office/drawing/2014/main" id="{2386BFAE-A787-439D-984F-79EC19337DA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20173" y="2624044"/>
                  <a:ext cx="5004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Nhóm 15">
            <a:extLst>
              <a:ext uri="{FF2B5EF4-FFF2-40B4-BE49-F238E27FC236}">
                <a16:creationId xmlns:a16="http://schemas.microsoft.com/office/drawing/2014/main" id="{CD281DD0-AEE9-4D20-B7D4-5E2C1AB0EA87}"/>
              </a:ext>
            </a:extLst>
          </p:cNvPr>
          <p:cNvGrpSpPr/>
          <p:nvPr/>
        </p:nvGrpSpPr>
        <p:grpSpPr>
          <a:xfrm>
            <a:off x="9145606" y="1165402"/>
            <a:ext cx="317880" cy="1567440"/>
            <a:chOff x="8541166" y="1153480"/>
            <a:chExt cx="317880" cy="156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3" name="Viết tay 12">
                  <a:extLst>
                    <a:ext uri="{FF2B5EF4-FFF2-40B4-BE49-F238E27FC236}">
                      <a16:creationId xmlns:a16="http://schemas.microsoft.com/office/drawing/2014/main" id="{66C6D984-C972-4473-B484-D98FA6701743}"/>
                    </a:ext>
                  </a:extLst>
                </p14:cNvPr>
                <p14:cNvContentPartPr/>
                <p14:nvPr/>
              </p14:nvContentPartPr>
              <p14:xfrm>
                <a:off x="8565286" y="1153480"/>
                <a:ext cx="293760" cy="1567440"/>
              </p14:xfrm>
            </p:contentPart>
          </mc:Choice>
          <mc:Fallback xmlns="">
            <p:pic>
              <p:nvPicPr>
                <p:cNvPr id="13" name="Viết tay 12">
                  <a:extLst>
                    <a:ext uri="{FF2B5EF4-FFF2-40B4-BE49-F238E27FC236}">
                      <a16:creationId xmlns:a16="http://schemas.microsoft.com/office/drawing/2014/main" id="{66C6D984-C972-4473-B484-D98FA670174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556286" y="1144480"/>
                  <a:ext cx="311400" cy="158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" name="Viết tay 14">
                  <a:extLst>
                    <a:ext uri="{FF2B5EF4-FFF2-40B4-BE49-F238E27FC236}">
                      <a16:creationId xmlns:a16="http://schemas.microsoft.com/office/drawing/2014/main" id="{1E457470-71CC-4E7F-B99E-0CC37C0ACFB5}"/>
                    </a:ext>
                  </a:extLst>
                </p14:cNvPr>
                <p14:cNvContentPartPr/>
                <p14:nvPr/>
              </p14:nvContentPartPr>
              <p14:xfrm>
                <a:off x="8541166" y="2660800"/>
                <a:ext cx="133560" cy="53640"/>
              </p14:xfrm>
            </p:contentPart>
          </mc:Choice>
          <mc:Fallback xmlns="">
            <p:pic>
              <p:nvPicPr>
                <p:cNvPr id="15" name="Viết tay 14">
                  <a:extLst>
                    <a:ext uri="{FF2B5EF4-FFF2-40B4-BE49-F238E27FC236}">
                      <a16:creationId xmlns:a16="http://schemas.microsoft.com/office/drawing/2014/main" id="{1E457470-71CC-4E7F-B99E-0CC37C0ACFB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32166" y="2651800"/>
                  <a:ext cx="15120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Nhóm 45">
            <a:extLst>
              <a:ext uri="{FF2B5EF4-FFF2-40B4-BE49-F238E27FC236}">
                <a16:creationId xmlns:a16="http://schemas.microsoft.com/office/drawing/2014/main" id="{844A22B8-8E83-4B59-90E8-42A5AC62FEB9}"/>
              </a:ext>
            </a:extLst>
          </p:cNvPr>
          <p:cNvGrpSpPr/>
          <p:nvPr/>
        </p:nvGrpSpPr>
        <p:grpSpPr>
          <a:xfrm>
            <a:off x="8682881" y="329266"/>
            <a:ext cx="1207800" cy="265320"/>
            <a:chOff x="8573206" y="357520"/>
            <a:chExt cx="120780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7" name="Viết tay 16">
                  <a:extLst>
                    <a:ext uri="{FF2B5EF4-FFF2-40B4-BE49-F238E27FC236}">
                      <a16:creationId xmlns:a16="http://schemas.microsoft.com/office/drawing/2014/main" id="{03CE1DC0-8C31-48AE-9CB5-D06141A21F97}"/>
                    </a:ext>
                  </a:extLst>
                </p14:cNvPr>
                <p14:cNvContentPartPr/>
                <p14:nvPr/>
              </p14:nvContentPartPr>
              <p14:xfrm>
                <a:off x="8573206" y="422680"/>
                <a:ext cx="136440" cy="153720"/>
              </p14:xfrm>
            </p:contentPart>
          </mc:Choice>
          <mc:Fallback xmlns="">
            <p:pic>
              <p:nvPicPr>
                <p:cNvPr id="17" name="Viết tay 16">
                  <a:extLst>
                    <a:ext uri="{FF2B5EF4-FFF2-40B4-BE49-F238E27FC236}">
                      <a16:creationId xmlns:a16="http://schemas.microsoft.com/office/drawing/2014/main" id="{03CE1DC0-8C31-48AE-9CB5-D06141A21F9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64206" y="413680"/>
                  <a:ext cx="154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Viết tay 28">
                  <a:extLst>
                    <a:ext uri="{FF2B5EF4-FFF2-40B4-BE49-F238E27FC236}">
                      <a16:creationId xmlns:a16="http://schemas.microsoft.com/office/drawing/2014/main" id="{7D3FF3ED-1BEF-43CB-92E9-2C18E4A29440}"/>
                    </a:ext>
                  </a:extLst>
                </p14:cNvPr>
                <p14:cNvContentPartPr/>
                <p14:nvPr/>
              </p14:nvContentPartPr>
              <p14:xfrm>
                <a:off x="8748526" y="512680"/>
                <a:ext cx="63360" cy="79920"/>
              </p14:xfrm>
            </p:contentPart>
          </mc:Choice>
          <mc:Fallback xmlns="">
            <p:pic>
              <p:nvPicPr>
                <p:cNvPr id="29" name="Viết tay 28">
                  <a:extLst>
                    <a:ext uri="{FF2B5EF4-FFF2-40B4-BE49-F238E27FC236}">
                      <a16:creationId xmlns:a16="http://schemas.microsoft.com/office/drawing/2014/main" id="{7D3FF3ED-1BEF-43CB-92E9-2C18E4A2944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739526" y="503680"/>
                  <a:ext cx="810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Viết tay 32">
                  <a:extLst>
                    <a:ext uri="{FF2B5EF4-FFF2-40B4-BE49-F238E27FC236}">
                      <a16:creationId xmlns:a16="http://schemas.microsoft.com/office/drawing/2014/main" id="{143A9F6B-21C8-41BD-80F6-D6CB9B8B793B}"/>
                    </a:ext>
                  </a:extLst>
                </p14:cNvPr>
                <p14:cNvContentPartPr/>
                <p14:nvPr/>
              </p14:nvContentPartPr>
              <p14:xfrm>
                <a:off x="8946526" y="490000"/>
                <a:ext cx="152280" cy="118080"/>
              </p14:xfrm>
            </p:contentPart>
          </mc:Choice>
          <mc:Fallback xmlns="">
            <p:pic>
              <p:nvPicPr>
                <p:cNvPr id="33" name="Viết tay 32">
                  <a:extLst>
                    <a:ext uri="{FF2B5EF4-FFF2-40B4-BE49-F238E27FC236}">
                      <a16:creationId xmlns:a16="http://schemas.microsoft.com/office/drawing/2014/main" id="{143A9F6B-21C8-41BD-80F6-D6CB9B8B793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937505" y="481000"/>
                  <a:ext cx="169962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Viết tay 33">
                  <a:extLst>
                    <a:ext uri="{FF2B5EF4-FFF2-40B4-BE49-F238E27FC236}">
                      <a16:creationId xmlns:a16="http://schemas.microsoft.com/office/drawing/2014/main" id="{A5CC9115-9D5A-4A1F-980C-E554535F9B61}"/>
                    </a:ext>
                  </a:extLst>
                </p14:cNvPr>
                <p14:cNvContentPartPr/>
                <p14:nvPr/>
              </p14:nvContentPartPr>
              <p14:xfrm>
                <a:off x="9098446" y="357520"/>
                <a:ext cx="48960" cy="223560"/>
              </p14:xfrm>
            </p:contentPart>
          </mc:Choice>
          <mc:Fallback xmlns="">
            <p:pic>
              <p:nvPicPr>
                <p:cNvPr id="34" name="Viết tay 33">
                  <a:extLst>
                    <a:ext uri="{FF2B5EF4-FFF2-40B4-BE49-F238E27FC236}">
                      <a16:creationId xmlns:a16="http://schemas.microsoft.com/office/drawing/2014/main" id="{A5CC9115-9D5A-4A1F-980C-E554535F9B6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89446" y="348520"/>
                  <a:ext cx="666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Viết tay 34">
                  <a:extLst>
                    <a:ext uri="{FF2B5EF4-FFF2-40B4-BE49-F238E27FC236}">
                      <a16:creationId xmlns:a16="http://schemas.microsoft.com/office/drawing/2014/main" id="{04185002-C60E-499F-A54A-3F2EAF24C38D}"/>
                    </a:ext>
                  </a:extLst>
                </p14:cNvPr>
                <p14:cNvContentPartPr/>
                <p14:nvPr/>
              </p14:nvContentPartPr>
              <p14:xfrm>
                <a:off x="9165406" y="480280"/>
                <a:ext cx="49320" cy="101520"/>
              </p14:xfrm>
            </p:contentPart>
          </mc:Choice>
          <mc:Fallback xmlns="">
            <p:pic>
              <p:nvPicPr>
                <p:cNvPr id="35" name="Viết tay 34">
                  <a:extLst>
                    <a:ext uri="{FF2B5EF4-FFF2-40B4-BE49-F238E27FC236}">
                      <a16:creationId xmlns:a16="http://schemas.microsoft.com/office/drawing/2014/main" id="{04185002-C60E-499F-A54A-3F2EAF24C38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156471" y="471280"/>
                  <a:ext cx="66832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Viết tay 35">
                  <a:extLst>
                    <a:ext uri="{FF2B5EF4-FFF2-40B4-BE49-F238E27FC236}">
                      <a16:creationId xmlns:a16="http://schemas.microsoft.com/office/drawing/2014/main" id="{88CB508B-B2A3-4614-8E36-06982ACC7351}"/>
                    </a:ext>
                  </a:extLst>
                </p14:cNvPr>
                <p14:cNvContentPartPr/>
                <p14:nvPr/>
              </p14:nvContentPartPr>
              <p14:xfrm>
                <a:off x="9239926" y="511600"/>
                <a:ext cx="152640" cy="111240"/>
              </p14:xfrm>
            </p:contentPart>
          </mc:Choice>
          <mc:Fallback xmlns="">
            <p:pic>
              <p:nvPicPr>
                <p:cNvPr id="36" name="Viết tay 35">
                  <a:extLst>
                    <a:ext uri="{FF2B5EF4-FFF2-40B4-BE49-F238E27FC236}">
                      <a16:creationId xmlns:a16="http://schemas.microsoft.com/office/drawing/2014/main" id="{88CB508B-B2A3-4614-8E36-06982ACC735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30926" y="502571"/>
                  <a:ext cx="170280" cy="128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Viết tay 36">
                  <a:extLst>
                    <a:ext uri="{FF2B5EF4-FFF2-40B4-BE49-F238E27FC236}">
                      <a16:creationId xmlns:a16="http://schemas.microsoft.com/office/drawing/2014/main" id="{07FC4539-9593-40EC-A53F-D56FE6A9FB9B}"/>
                    </a:ext>
                  </a:extLst>
                </p14:cNvPr>
                <p14:cNvContentPartPr/>
                <p14:nvPr/>
              </p14:nvContentPartPr>
              <p14:xfrm>
                <a:off x="9394366" y="389200"/>
                <a:ext cx="90360" cy="192240"/>
              </p14:xfrm>
            </p:contentPart>
          </mc:Choice>
          <mc:Fallback xmlns="">
            <p:pic>
              <p:nvPicPr>
                <p:cNvPr id="37" name="Viết tay 36">
                  <a:extLst>
                    <a:ext uri="{FF2B5EF4-FFF2-40B4-BE49-F238E27FC236}">
                      <a16:creationId xmlns:a16="http://schemas.microsoft.com/office/drawing/2014/main" id="{07FC4539-9593-40EC-A53F-D56FE6A9FB9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85366" y="380200"/>
                  <a:ext cx="108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Viết tay 37">
                  <a:extLst>
                    <a:ext uri="{FF2B5EF4-FFF2-40B4-BE49-F238E27FC236}">
                      <a16:creationId xmlns:a16="http://schemas.microsoft.com/office/drawing/2014/main" id="{39759951-07A3-4804-9A8E-DCC3F24A34C3}"/>
                    </a:ext>
                  </a:extLst>
                </p14:cNvPr>
                <p14:cNvContentPartPr/>
                <p14:nvPr/>
              </p14:nvContentPartPr>
              <p14:xfrm>
                <a:off x="9410206" y="545440"/>
                <a:ext cx="84240" cy="39240"/>
              </p14:xfrm>
            </p:contentPart>
          </mc:Choice>
          <mc:Fallback xmlns="">
            <p:pic>
              <p:nvPicPr>
                <p:cNvPr id="38" name="Viết tay 37">
                  <a:extLst>
                    <a:ext uri="{FF2B5EF4-FFF2-40B4-BE49-F238E27FC236}">
                      <a16:creationId xmlns:a16="http://schemas.microsoft.com/office/drawing/2014/main" id="{39759951-07A3-4804-9A8E-DCC3F24A34C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401244" y="536440"/>
                  <a:ext cx="101805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Viết tay 39">
                  <a:extLst>
                    <a:ext uri="{FF2B5EF4-FFF2-40B4-BE49-F238E27FC236}">
                      <a16:creationId xmlns:a16="http://schemas.microsoft.com/office/drawing/2014/main" id="{D85050F8-339E-4374-9EC0-B0D6D5C00529}"/>
                    </a:ext>
                  </a:extLst>
                </p14:cNvPr>
                <p14:cNvContentPartPr/>
                <p14:nvPr/>
              </p14:nvContentPartPr>
              <p14:xfrm>
                <a:off x="9607846" y="511600"/>
                <a:ext cx="173160" cy="85680"/>
              </p14:xfrm>
            </p:contentPart>
          </mc:Choice>
          <mc:Fallback xmlns="">
            <p:pic>
              <p:nvPicPr>
                <p:cNvPr id="40" name="Viết tay 39">
                  <a:extLst>
                    <a:ext uri="{FF2B5EF4-FFF2-40B4-BE49-F238E27FC236}">
                      <a16:creationId xmlns:a16="http://schemas.microsoft.com/office/drawing/2014/main" id="{D85050F8-339E-4374-9EC0-B0D6D5C0052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98846" y="502600"/>
                  <a:ext cx="19080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Nhóm 68">
            <a:extLst>
              <a:ext uri="{FF2B5EF4-FFF2-40B4-BE49-F238E27FC236}">
                <a16:creationId xmlns:a16="http://schemas.microsoft.com/office/drawing/2014/main" id="{75E40700-468E-4772-A417-AA5402B9D182}"/>
              </a:ext>
            </a:extLst>
          </p:cNvPr>
          <p:cNvGrpSpPr/>
          <p:nvPr/>
        </p:nvGrpSpPr>
        <p:grpSpPr>
          <a:xfrm>
            <a:off x="10033421" y="346652"/>
            <a:ext cx="970560" cy="366480"/>
            <a:chOff x="9886846" y="352840"/>
            <a:chExt cx="970560" cy="36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1" name="Viết tay 50">
                  <a:extLst>
                    <a:ext uri="{FF2B5EF4-FFF2-40B4-BE49-F238E27FC236}">
                      <a16:creationId xmlns:a16="http://schemas.microsoft.com/office/drawing/2014/main" id="{C9479F89-AB54-47B1-A8E6-51556404CDA1}"/>
                    </a:ext>
                  </a:extLst>
                </p14:cNvPr>
                <p14:cNvContentPartPr/>
                <p14:nvPr/>
              </p14:nvContentPartPr>
              <p14:xfrm>
                <a:off x="9886846" y="506560"/>
                <a:ext cx="116280" cy="57600"/>
              </p14:xfrm>
            </p:contentPart>
          </mc:Choice>
          <mc:Fallback xmlns="">
            <p:pic>
              <p:nvPicPr>
                <p:cNvPr id="51" name="Viết tay 50">
                  <a:extLst>
                    <a:ext uri="{FF2B5EF4-FFF2-40B4-BE49-F238E27FC236}">
                      <a16:creationId xmlns:a16="http://schemas.microsoft.com/office/drawing/2014/main" id="{C9479F89-AB54-47B1-A8E6-51556404CDA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77846" y="497560"/>
                  <a:ext cx="1339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4" name="Viết tay 53">
                  <a:extLst>
                    <a:ext uri="{FF2B5EF4-FFF2-40B4-BE49-F238E27FC236}">
                      <a16:creationId xmlns:a16="http://schemas.microsoft.com/office/drawing/2014/main" id="{75301C1E-3844-4F02-A7DC-DA5009CBFE0D}"/>
                    </a:ext>
                  </a:extLst>
                </p14:cNvPr>
                <p14:cNvContentPartPr/>
                <p14:nvPr/>
              </p14:nvContentPartPr>
              <p14:xfrm>
                <a:off x="10013566" y="492880"/>
                <a:ext cx="87480" cy="76320"/>
              </p14:xfrm>
            </p:contentPart>
          </mc:Choice>
          <mc:Fallback xmlns="">
            <p:pic>
              <p:nvPicPr>
                <p:cNvPr id="54" name="Viết tay 53">
                  <a:extLst>
                    <a:ext uri="{FF2B5EF4-FFF2-40B4-BE49-F238E27FC236}">
                      <a16:creationId xmlns:a16="http://schemas.microsoft.com/office/drawing/2014/main" id="{75301C1E-3844-4F02-A7DC-DA5009CBFE0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04529" y="483837"/>
                  <a:ext cx="105193" cy="940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0" name="Viết tay 59">
                  <a:extLst>
                    <a:ext uri="{FF2B5EF4-FFF2-40B4-BE49-F238E27FC236}">
                      <a16:creationId xmlns:a16="http://schemas.microsoft.com/office/drawing/2014/main" id="{A8E98142-2B26-4138-87CB-662B9AC36416}"/>
                    </a:ext>
                  </a:extLst>
                </p14:cNvPr>
                <p14:cNvContentPartPr/>
                <p14:nvPr/>
              </p14:nvContentPartPr>
              <p14:xfrm>
                <a:off x="10090246" y="399280"/>
                <a:ext cx="37800" cy="163080"/>
              </p14:xfrm>
            </p:contentPart>
          </mc:Choice>
          <mc:Fallback xmlns="">
            <p:pic>
              <p:nvPicPr>
                <p:cNvPr id="60" name="Viết tay 59">
                  <a:extLst>
                    <a:ext uri="{FF2B5EF4-FFF2-40B4-BE49-F238E27FC236}">
                      <a16:creationId xmlns:a16="http://schemas.microsoft.com/office/drawing/2014/main" id="{A8E98142-2B26-4138-87CB-662B9AC3641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081246" y="390280"/>
                  <a:ext cx="55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1" name="Viết tay 60">
                  <a:extLst>
                    <a:ext uri="{FF2B5EF4-FFF2-40B4-BE49-F238E27FC236}">
                      <a16:creationId xmlns:a16="http://schemas.microsoft.com/office/drawing/2014/main" id="{0C2F7B07-8BCF-4D00-9C47-8E9006FAFB56}"/>
                    </a:ext>
                  </a:extLst>
                </p14:cNvPr>
                <p14:cNvContentPartPr/>
                <p14:nvPr/>
              </p14:nvContentPartPr>
              <p14:xfrm>
                <a:off x="10143166" y="446080"/>
                <a:ext cx="13680" cy="112680"/>
              </p14:xfrm>
            </p:contentPart>
          </mc:Choice>
          <mc:Fallback xmlns="">
            <p:pic>
              <p:nvPicPr>
                <p:cNvPr id="61" name="Viết tay 60">
                  <a:extLst>
                    <a:ext uri="{FF2B5EF4-FFF2-40B4-BE49-F238E27FC236}">
                      <a16:creationId xmlns:a16="http://schemas.microsoft.com/office/drawing/2014/main" id="{0C2F7B07-8BCF-4D00-9C47-8E9006FAFB5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134166" y="437051"/>
                  <a:ext cx="31320" cy="130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2" name="Viết tay 61">
                  <a:extLst>
                    <a:ext uri="{FF2B5EF4-FFF2-40B4-BE49-F238E27FC236}">
                      <a16:creationId xmlns:a16="http://schemas.microsoft.com/office/drawing/2014/main" id="{A1990EF2-ABA4-45EF-B1D4-5EAA0096BDF5}"/>
                    </a:ext>
                  </a:extLst>
                </p14:cNvPr>
                <p14:cNvContentPartPr/>
                <p14:nvPr/>
              </p14:nvContentPartPr>
              <p14:xfrm>
                <a:off x="10215166" y="450040"/>
                <a:ext cx="63360" cy="122040"/>
              </p14:xfrm>
            </p:contentPart>
          </mc:Choice>
          <mc:Fallback xmlns="">
            <p:pic>
              <p:nvPicPr>
                <p:cNvPr id="62" name="Viết tay 61">
                  <a:extLst>
                    <a:ext uri="{FF2B5EF4-FFF2-40B4-BE49-F238E27FC236}">
                      <a16:creationId xmlns:a16="http://schemas.microsoft.com/office/drawing/2014/main" id="{A1990EF2-ABA4-45EF-B1D4-5EAA0096BDF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06166" y="441040"/>
                  <a:ext cx="81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3" name="Viết tay 62">
                  <a:extLst>
                    <a:ext uri="{FF2B5EF4-FFF2-40B4-BE49-F238E27FC236}">
                      <a16:creationId xmlns:a16="http://schemas.microsoft.com/office/drawing/2014/main" id="{093F38B9-A18E-4539-8EEE-6475355D77D3}"/>
                    </a:ext>
                  </a:extLst>
                </p14:cNvPr>
                <p14:cNvContentPartPr/>
                <p14:nvPr/>
              </p14:nvContentPartPr>
              <p14:xfrm>
                <a:off x="10375366" y="405400"/>
                <a:ext cx="95760" cy="313920"/>
              </p14:xfrm>
            </p:contentPart>
          </mc:Choice>
          <mc:Fallback xmlns="">
            <p:pic>
              <p:nvPicPr>
                <p:cNvPr id="63" name="Viết tay 62">
                  <a:extLst>
                    <a:ext uri="{FF2B5EF4-FFF2-40B4-BE49-F238E27FC236}">
                      <a16:creationId xmlns:a16="http://schemas.microsoft.com/office/drawing/2014/main" id="{093F38B9-A18E-4539-8EEE-6475355D77D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66366" y="396400"/>
                  <a:ext cx="1134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4" name="Viết tay 63">
                  <a:extLst>
                    <a:ext uri="{FF2B5EF4-FFF2-40B4-BE49-F238E27FC236}">
                      <a16:creationId xmlns:a16="http://schemas.microsoft.com/office/drawing/2014/main" id="{BFA1042E-9732-46E8-B24D-82F3DE71A4A1}"/>
                    </a:ext>
                  </a:extLst>
                </p14:cNvPr>
                <p14:cNvContentPartPr/>
                <p14:nvPr/>
              </p14:nvContentPartPr>
              <p14:xfrm>
                <a:off x="10504246" y="524560"/>
                <a:ext cx="14400" cy="39240"/>
              </p14:xfrm>
            </p:contentPart>
          </mc:Choice>
          <mc:Fallback xmlns="">
            <p:pic>
              <p:nvPicPr>
                <p:cNvPr id="64" name="Viết tay 63">
                  <a:extLst>
                    <a:ext uri="{FF2B5EF4-FFF2-40B4-BE49-F238E27FC236}">
                      <a16:creationId xmlns:a16="http://schemas.microsoft.com/office/drawing/2014/main" id="{BFA1042E-9732-46E8-B24D-82F3DE71A4A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495246" y="515560"/>
                  <a:ext cx="32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5" name="Viết tay 64">
                  <a:extLst>
                    <a:ext uri="{FF2B5EF4-FFF2-40B4-BE49-F238E27FC236}">
                      <a16:creationId xmlns:a16="http://schemas.microsoft.com/office/drawing/2014/main" id="{285B1272-D1D8-46D8-901C-8B41B1ABFE4F}"/>
                    </a:ext>
                  </a:extLst>
                </p14:cNvPr>
                <p14:cNvContentPartPr/>
                <p14:nvPr/>
              </p14:nvContentPartPr>
              <p14:xfrm>
                <a:off x="10517926" y="459760"/>
                <a:ext cx="9000" cy="6120"/>
              </p14:xfrm>
            </p:contentPart>
          </mc:Choice>
          <mc:Fallback xmlns="">
            <p:pic>
              <p:nvPicPr>
                <p:cNvPr id="65" name="Viết tay 64">
                  <a:extLst>
                    <a:ext uri="{FF2B5EF4-FFF2-40B4-BE49-F238E27FC236}">
                      <a16:creationId xmlns:a16="http://schemas.microsoft.com/office/drawing/2014/main" id="{285B1272-D1D8-46D8-901C-8B41B1ABFE4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509272" y="450760"/>
                  <a:ext cx="25962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Viết tay 65">
                  <a:extLst>
                    <a:ext uri="{FF2B5EF4-FFF2-40B4-BE49-F238E27FC236}">
                      <a16:creationId xmlns:a16="http://schemas.microsoft.com/office/drawing/2014/main" id="{9DBBFC1B-12CC-4793-9DD6-45675A6CF6CF}"/>
                    </a:ext>
                  </a:extLst>
                </p14:cNvPr>
                <p14:cNvContentPartPr/>
                <p14:nvPr/>
              </p14:nvContentPartPr>
              <p14:xfrm>
                <a:off x="10544206" y="510880"/>
                <a:ext cx="118800" cy="79200"/>
              </p14:xfrm>
            </p:contentPart>
          </mc:Choice>
          <mc:Fallback xmlns="">
            <p:pic>
              <p:nvPicPr>
                <p:cNvPr id="66" name="Viết tay 65">
                  <a:extLst>
                    <a:ext uri="{FF2B5EF4-FFF2-40B4-BE49-F238E27FC236}">
                      <a16:creationId xmlns:a16="http://schemas.microsoft.com/office/drawing/2014/main" id="{9DBBFC1B-12CC-4793-9DD6-45675A6CF6C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535206" y="501880"/>
                  <a:ext cx="136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" name="Viết tay 66">
                  <a:extLst>
                    <a:ext uri="{FF2B5EF4-FFF2-40B4-BE49-F238E27FC236}">
                      <a16:creationId xmlns:a16="http://schemas.microsoft.com/office/drawing/2014/main" id="{3319C25D-0906-4EB1-813F-11CC6700B3E0}"/>
                    </a:ext>
                  </a:extLst>
                </p14:cNvPr>
                <p14:cNvContentPartPr/>
                <p14:nvPr/>
              </p14:nvContentPartPr>
              <p14:xfrm>
                <a:off x="10691086" y="391720"/>
                <a:ext cx="166320" cy="191520"/>
              </p14:xfrm>
            </p:contentPart>
          </mc:Choice>
          <mc:Fallback xmlns="">
            <p:pic>
              <p:nvPicPr>
                <p:cNvPr id="67" name="Viết tay 66">
                  <a:extLst>
                    <a:ext uri="{FF2B5EF4-FFF2-40B4-BE49-F238E27FC236}">
                      <a16:creationId xmlns:a16="http://schemas.microsoft.com/office/drawing/2014/main" id="{3319C25D-0906-4EB1-813F-11CC6700B3E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682086" y="382720"/>
                  <a:ext cx="183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8" name="Viết tay 67">
                  <a:extLst>
                    <a:ext uri="{FF2B5EF4-FFF2-40B4-BE49-F238E27FC236}">
                      <a16:creationId xmlns:a16="http://schemas.microsoft.com/office/drawing/2014/main" id="{979398E3-627E-430A-BD68-027F8BC50B5C}"/>
                    </a:ext>
                  </a:extLst>
                </p14:cNvPr>
                <p14:cNvContentPartPr/>
                <p14:nvPr/>
              </p14:nvContentPartPr>
              <p14:xfrm>
                <a:off x="10815286" y="352840"/>
                <a:ext cx="32040" cy="228240"/>
              </p14:xfrm>
            </p:contentPart>
          </mc:Choice>
          <mc:Fallback xmlns="">
            <p:pic>
              <p:nvPicPr>
                <p:cNvPr id="68" name="Viết tay 67">
                  <a:extLst>
                    <a:ext uri="{FF2B5EF4-FFF2-40B4-BE49-F238E27FC236}">
                      <a16:creationId xmlns:a16="http://schemas.microsoft.com/office/drawing/2014/main" id="{979398E3-627E-430A-BD68-027F8BC50B5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806386" y="343840"/>
                  <a:ext cx="49484" cy="24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0" name="Viết tay 69">
                <a:extLst>
                  <a:ext uri="{FF2B5EF4-FFF2-40B4-BE49-F238E27FC236}">
                    <a16:creationId xmlns:a16="http://schemas.microsoft.com/office/drawing/2014/main" id="{F4931D51-6795-4031-B686-79908ADF8E27}"/>
                  </a:ext>
                </a:extLst>
              </p14:cNvPr>
              <p14:cNvContentPartPr/>
              <p14:nvPr/>
            </p14:nvContentPartPr>
            <p14:xfrm>
              <a:off x="8522501" y="730772"/>
              <a:ext cx="42120" cy="178200"/>
            </p14:xfrm>
          </p:contentPart>
        </mc:Choice>
        <mc:Fallback xmlns="">
          <p:pic>
            <p:nvPicPr>
              <p:cNvPr id="70" name="Viết tay 69">
                <a:extLst>
                  <a:ext uri="{FF2B5EF4-FFF2-40B4-BE49-F238E27FC236}">
                    <a16:creationId xmlns:a16="http://schemas.microsoft.com/office/drawing/2014/main" id="{F4931D51-6795-4031-B686-79908ADF8E2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513501" y="721772"/>
                <a:ext cx="597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1" name="Viết tay 70">
                <a:extLst>
                  <a:ext uri="{FF2B5EF4-FFF2-40B4-BE49-F238E27FC236}">
                    <a16:creationId xmlns:a16="http://schemas.microsoft.com/office/drawing/2014/main" id="{6721A390-383A-40FC-B3FB-E89E9DB18AAC}"/>
                  </a:ext>
                </a:extLst>
              </p14:cNvPr>
              <p14:cNvContentPartPr/>
              <p14:nvPr/>
            </p14:nvContentPartPr>
            <p14:xfrm>
              <a:off x="8460221" y="791252"/>
              <a:ext cx="119160" cy="43200"/>
            </p14:xfrm>
          </p:contentPart>
        </mc:Choice>
        <mc:Fallback xmlns="">
          <p:pic>
            <p:nvPicPr>
              <p:cNvPr id="71" name="Viết tay 70">
                <a:extLst>
                  <a:ext uri="{FF2B5EF4-FFF2-40B4-BE49-F238E27FC236}">
                    <a16:creationId xmlns:a16="http://schemas.microsoft.com/office/drawing/2014/main" id="{6721A390-383A-40FC-B3FB-E89E9DB18AA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451248" y="782326"/>
                <a:ext cx="136747" cy="60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2" name="Viết tay 71">
                <a:extLst>
                  <a:ext uri="{FF2B5EF4-FFF2-40B4-BE49-F238E27FC236}">
                    <a16:creationId xmlns:a16="http://schemas.microsoft.com/office/drawing/2014/main" id="{EB28FD26-4200-4093-A266-52E775EA79A3}"/>
                  </a:ext>
                </a:extLst>
              </p14:cNvPr>
              <p14:cNvContentPartPr/>
              <p14:nvPr/>
            </p14:nvContentPartPr>
            <p14:xfrm>
              <a:off x="8601701" y="784772"/>
              <a:ext cx="88200" cy="111600"/>
            </p14:xfrm>
          </p:contentPart>
        </mc:Choice>
        <mc:Fallback xmlns="">
          <p:pic>
            <p:nvPicPr>
              <p:cNvPr id="72" name="Viết tay 71">
                <a:extLst>
                  <a:ext uri="{FF2B5EF4-FFF2-40B4-BE49-F238E27FC236}">
                    <a16:creationId xmlns:a16="http://schemas.microsoft.com/office/drawing/2014/main" id="{EB28FD26-4200-4093-A266-52E775EA79A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592701" y="775772"/>
                <a:ext cx="10584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Nhóm 110">
            <a:extLst>
              <a:ext uri="{FF2B5EF4-FFF2-40B4-BE49-F238E27FC236}">
                <a16:creationId xmlns:a16="http://schemas.microsoft.com/office/drawing/2014/main" id="{31E17958-0BE8-4456-AB90-CC5D3F3325ED}"/>
              </a:ext>
            </a:extLst>
          </p:cNvPr>
          <p:cNvGrpSpPr/>
          <p:nvPr/>
        </p:nvGrpSpPr>
        <p:grpSpPr>
          <a:xfrm>
            <a:off x="8796101" y="700377"/>
            <a:ext cx="1938600" cy="351360"/>
            <a:chOff x="8649526" y="706565"/>
            <a:chExt cx="193860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8" name="Viết tay 87">
                  <a:extLst>
                    <a:ext uri="{FF2B5EF4-FFF2-40B4-BE49-F238E27FC236}">
                      <a16:creationId xmlns:a16="http://schemas.microsoft.com/office/drawing/2014/main" id="{1AA5AF88-2B6D-4DEE-9D4F-C73DD0A2C160}"/>
                    </a:ext>
                  </a:extLst>
                </p14:cNvPr>
                <p14:cNvContentPartPr/>
                <p14:nvPr/>
              </p14:nvContentPartPr>
              <p14:xfrm>
                <a:off x="8649526" y="808805"/>
                <a:ext cx="150840" cy="89640"/>
              </p14:xfrm>
            </p:contentPart>
          </mc:Choice>
          <mc:Fallback xmlns="">
            <p:pic>
              <p:nvPicPr>
                <p:cNvPr id="88" name="Viết tay 87">
                  <a:extLst>
                    <a:ext uri="{FF2B5EF4-FFF2-40B4-BE49-F238E27FC236}">
                      <a16:creationId xmlns:a16="http://schemas.microsoft.com/office/drawing/2014/main" id="{1AA5AF88-2B6D-4DEE-9D4F-C73DD0A2C1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640526" y="799805"/>
                  <a:ext cx="168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9" name="Viết tay 88">
                  <a:extLst>
                    <a:ext uri="{FF2B5EF4-FFF2-40B4-BE49-F238E27FC236}">
                      <a16:creationId xmlns:a16="http://schemas.microsoft.com/office/drawing/2014/main" id="{D967B129-2702-45DE-9335-62471F3FECD2}"/>
                    </a:ext>
                  </a:extLst>
                </p14:cNvPr>
                <p14:cNvContentPartPr/>
                <p14:nvPr/>
              </p14:nvContentPartPr>
              <p14:xfrm>
                <a:off x="8815486" y="747605"/>
                <a:ext cx="5760" cy="124920"/>
              </p14:xfrm>
            </p:contentPart>
          </mc:Choice>
          <mc:Fallback xmlns="">
            <p:pic>
              <p:nvPicPr>
                <p:cNvPr id="89" name="Viết tay 88">
                  <a:extLst>
                    <a:ext uri="{FF2B5EF4-FFF2-40B4-BE49-F238E27FC236}">
                      <a16:creationId xmlns:a16="http://schemas.microsoft.com/office/drawing/2014/main" id="{D967B129-2702-45DE-9335-62471F3FECD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806486" y="738631"/>
                  <a:ext cx="23400" cy="1425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0" name="Viết tay 89">
                  <a:extLst>
                    <a:ext uri="{FF2B5EF4-FFF2-40B4-BE49-F238E27FC236}">
                      <a16:creationId xmlns:a16="http://schemas.microsoft.com/office/drawing/2014/main" id="{8682BA6C-484C-4E03-A311-FCFA05D598B9}"/>
                    </a:ext>
                  </a:extLst>
                </p14:cNvPr>
                <p14:cNvContentPartPr/>
                <p14:nvPr/>
              </p14:nvContentPartPr>
              <p14:xfrm>
                <a:off x="8763286" y="792605"/>
                <a:ext cx="97920" cy="21600"/>
              </p14:xfrm>
            </p:contentPart>
          </mc:Choice>
          <mc:Fallback xmlns="">
            <p:pic>
              <p:nvPicPr>
                <p:cNvPr id="90" name="Viết tay 89">
                  <a:extLst>
                    <a:ext uri="{FF2B5EF4-FFF2-40B4-BE49-F238E27FC236}">
                      <a16:creationId xmlns:a16="http://schemas.microsoft.com/office/drawing/2014/main" id="{8682BA6C-484C-4E03-A311-FCFA05D598B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754286" y="783753"/>
                  <a:ext cx="115560" cy="38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1" name="Viết tay 90">
                  <a:extLst>
                    <a:ext uri="{FF2B5EF4-FFF2-40B4-BE49-F238E27FC236}">
                      <a16:creationId xmlns:a16="http://schemas.microsoft.com/office/drawing/2014/main" id="{23078FAA-D47B-497B-A5E5-D2406F59A354}"/>
                    </a:ext>
                  </a:extLst>
                </p14:cNvPr>
                <p14:cNvContentPartPr/>
                <p14:nvPr/>
              </p14:nvContentPartPr>
              <p14:xfrm>
                <a:off x="8859046" y="765965"/>
                <a:ext cx="110880" cy="146160"/>
              </p14:xfrm>
            </p:contentPart>
          </mc:Choice>
          <mc:Fallback xmlns="">
            <p:pic>
              <p:nvPicPr>
                <p:cNvPr id="91" name="Viết tay 90">
                  <a:extLst>
                    <a:ext uri="{FF2B5EF4-FFF2-40B4-BE49-F238E27FC236}">
                      <a16:creationId xmlns:a16="http://schemas.microsoft.com/office/drawing/2014/main" id="{23078FAA-D47B-497B-A5E5-D2406F59A35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850017" y="756965"/>
                  <a:ext cx="128577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2" name="Viết tay 91">
                  <a:extLst>
                    <a:ext uri="{FF2B5EF4-FFF2-40B4-BE49-F238E27FC236}">
                      <a16:creationId xmlns:a16="http://schemas.microsoft.com/office/drawing/2014/main" id="{404DBB4E-765C-4E7A-8335-D6AB64A6879B}"/>
                    </a:ext>
                  </a:extLst>
                </p14:cNvPr>
                <p14:cNvContentPartPr/>
                <p14:nvPr/>
              </p14:nvContentPartPr>
              <p14:xfrm>
                <a:off x="8978926" y="836525"/>
                <a:ext cx="111960" cy="59400"/>
              </p14:xfrm>
            </p:contentPart>
          </mc:Choice>
          <mc:Fallback xmlns="">
            <p:pic>
              <p:nvPicPr>
                <p:cNvPr id="92" name="Viết tay 91">
                  <a:extLst>
                    <a:ext uri="{FF2B5EF4-FFF2-40B4-BE49-F238E27FC236}">
                      <a16:creationId xmlns:a16="http://schemas.microsoft.com/office/drawing/2014/main" id="{404DBB4E-765C-4E7A-8335-D6AB64A6879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969926" y="827525"/>
                  <a:ext cx="1296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3" name="Viết tay 92">
                  <a:extLst>
                    <a:ext uri="{FF2B5EF4-FFF2-40B4-BE49-F238E27FC236}">
                      <a16:creationId xmlns:a16="http://schemas.microsoft.com/office/drawing/2014/main" id="{947EDF33-C508-4897-811F-FE7B099793A1}"/>
                    </a:ext>
                  </a:extLst>
                </p14:cNvPr>
                <p14:cNvContentPartPr/>
                <p14:nvPr/>
              </p14:nvContentPartPr>
              <p14:xfrm>
                <a:off x="9098086" y="819965"/>
                <a:ext cx="134280" cy="101160"/>
              </p14:xfrm>
            </p:contentPart>
          </mc:Choice>
          <mc:Fallback xmlns="">
            <p:pic>
              <p:nvPicPr>
                <p:cNvPr id="93" name="Viết tay 92">
                  <a:extLst>
                    <a:ext uri="{FF2B5EF4-FFF2-40B4-BE49-F238E27FC236}">
                      <a16:creationId xmlns:a16="http://schemas.microsoft.com/office/drawing/2014/main" id="{947EDF33-C508-4897-811F-FE7B099793A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89086" y="810965"/>
                  <a:ext cx="151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5" name="Viết tay 94">
                  <a:extLst>
                    <a:ext uri="{FF2B5EF4-FFF2-40B4-BE49-F238E27FC236}">
                      <a16:creationId xmlns:a16="http://schemas.microsoft.com/office/drawing/2014/main" id="{65742C64-4A3F-461A-A088-AE28E8551DDF}"/>
                    </a:ext>
                  </a:extLst>
                </p14:cNvPr>
                <p14:cNvContentPartPr/>
                <p14:nvPr/>
              </p14:nvContentPartPr>
              <p14:xfrm>
                <a:off x="9290326" y="843005"/>
                <a:ext cx="28440" cy="214920"/>
              </p14:xfrm>
            </p:contentPart>
          </mc:Choice>
          <mc:Fallback xmlns="">
            <p:pic>
              <p:nvPicPr>
                <p:cNvPr id="95" name="Viết tay 94">
                  <a:extLst>
                    <a:ext uri="{FF2B5EF4-FFF2-40B4-BE49-F238E27FC236}">
                      <a16:creationId xmlns:a16="http://schemas.microsoft.com/office/drawing/2014/main" id="{65742C64-4A3F-461A-A088-AE28E8551DD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281326" y="834005"/>
                  <a:ext cx="46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6" name="Viết tay 95">
                  <a:extLst>
                    <a:ext uri="{FF2B5EF4-FFF2-40B4-BE49-F238E27FC236}">
                      <a16:creationId xmlns:a16="http://schemas.microsoft.com/office/drawing/2014/main" id="{3C399182-F402-43B9-86F1-A8D23C974BEB}"/>
                    </a:ext>
                  </a:extLst>
                </p14:cNvPr>
                <p14:cNvContentPartPr/>
                <p14:nvPr/>
              </p14:nvContentPartPr>
              <p14:xfrm>
                <a:off x="9284206" y="825365"/>
                <a:ext cx="65880" cy="93960"/>
              </p14:xfrm>
            </p:contentPart>
          </mc:Choice>
          <mc:Fallback xmlns="">
            <p:pic>
              <p:nvPicPr>
                <p:cNvPr id="96" name="Viết tay 95">
                  <a:extLst>
                    <a:ext uri="{FF2B5EF4-FFF2-40B4-BE49-F238E27FC236}">
                      <a16:creationId xmlns:a16="http://schemas.microsoft.com/office/drawing/2014/main" id="{3C399182-F402-43B9-86F1-A8D23C974BE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275206" y="816365"/>
                  <a:ext cx="83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8" name="Viết tay 97">
                  <a:extLst>
                    <a:ext uri="{FF2B5EF4-FFF2-40B4-BE49-F238E27FC236}">
                      <a16:creationId xmlns:a16="http://schemas.microsoft.com/office/drawing/2014/main" id="{0D64F486-81C1-47CF-89D4-E5837D7D2655}"/>
                    </a:ext>
                  </a:extLst>
                </p14:cNvPr>
                <p14:cNvContentPartPr/>
                <p14:nvPr/>
              </p14:nvContentPartPr>
              <p14:xfrm>
                <a:off x="9394366" y="757325"/>
                <a:ext cx="12240" cy="119520"/>
              </p14:xfrm>
            </p:contentPart>
          </mc:Choice>
          <mc:Fallback xmlns="">
            <p:pic>
              <p:nvPicPr>
                <p:cNvPr id="98" name="Viết tay 97">
                  <a:extLst>
                    <a:ext uri="{FF2B5EF4-FFF2-40B4-BE49-F238E27FC236}">
                      <a16:creationId xmlns:a16="http://schemas.microsoft.com/office/drawing/2014/main" id="{0D64F486-81C1-47CF-89D4-E5837D7D265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385366" y="748325"/>
                  <a:ext cx="29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9" name="Viết tay 98">
                  <a:extLst>
                    <a:ext uri="{FF2B5EF4-FFF2-40B4-BE49-F238E27FC236}">
                      <a16:creationId xmlns:a16="http://schemas.microsoft.com/office/drawing/2014/main" id="{A3EEFA04-BF39-4C3D-97FD-CC36168EA1BC}"/>
                    </a:ext>
                  </a:extLst>
                </p14:cNvPr>
                <p14:cNvContentPartPr/>
                <p14:nvPr/>
              </p14:nvContentPartPr>
              <p14:xfrm>
                <a:off x="9356206" y="804125"/>
                <a:ext cx="118440" cy="20160"/>
              </p14:xfrm>
            </p:contentPart>
          </mc:Choice>
          <mc:Fallback xmlns="">
            <p:pic>
              <p:nvPicPr>
                <p:cNvPr id="99" name="Viết tay 98">
                  <a:extLst>
                    <a:ext uri="{FF2B5EF4-FFF2-40B4-BE49-F238E27FC236}">
                      <a16:creationId xmlns:a16="http://schemas.microsoft.com/office/drawing/2014/main" id="{A3EEFA04-BF39-4C3D-97FD-CC36168EA1B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347206" y="795125"/>
                  <a:ext cx="1360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1" name="Viết tay 100">
                  <a:extLst>
                    <a:ext uri="{FF2B5EF4-FFF2-40B4-BE49-F238E27FC236}">
                      <a16:creationId xmlns:a16="http://schemas.microsoft.com/office/drawing/2014/main" id="{2D731EB0-CAE4-4682-B498-16B59515BDC3}"/>
                    </a:ext>
                  </a:extLst>
                </p14:cNvPr>
                <p14:cNvContentPartPr/>
                <p14:nvPr/>
              </p14:nvContentPartPr>
              <p14:xfrm>
                <a:off x="9236686" y="873965"/>
                <a:ext cx="24480" cy="12240"/>
              </p14:xfrm>
            </p:contentPart>
          </mc:Choice>
          <mc:Fallback xmlns="">
            <p:pic>
              <p:nvPicPr>
                <p:cNvPr id="101" name="Viết tay 100">
                  <a:extLst>
                    <a:ext uri="{FF2B5EF4-FFF2-40B4-BE49-F238E27FC236}">
                      <a16:creationId xmlns:a16="http://schemas.microsoft.com/office/drawing/2014/main" id="{2D731EB0-CAE4-4682-B498-16B59515BDC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27686" y="864965"/>
                  <a:ext cx="421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2" name="Viết tay 101">
                  <a:extLst>
                    <a:ext uri="{FF2B5EF4-FFF2-40B4-BE49-F238E27FC236}">
                      <a16:creationId xmlns:a16="http://schemas.microsoft.com/office/drawing/2014/main" id="{064EAF76-81FA-4809-8054-4454A7E78D99}"/>
                    </a:ext>
                  </a:extLst>
                </p14:cNvPr>
                <p14:cNvContentPartPr/>
                <p14:nvPr/>
              </p14:nvContentPartPr>
              <p14:xfrm>
                <a:off x="9531166" y="806285"/>
                <a:ext cx="92520" cy="76320"/>
              </p14:xfrm>
            </p:contentPart>
          </mc:Choice>
          <mc:Fallback xmlns="">
            <p:pic>
              <p:nvPicPr>
                <p:cNvPr id="102" name="Viết tay 101">
                  <a:extLst>
                    <a:ext uri="{FF2B5EF4-FFF2-40B4-BE49-F238E27FC236}">
                      <a16:creationId xmlns:a16="http://schemas.microsoft.com/office/drawing/2014/main" id="{064EAF76-81FA-4809-8054-4454A7E78D9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522131" y="797285"/>
                  <a:ext cx="110229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3" name="Viết tay 102">
                  <a:extLst>
                    <a:ext uri="{FF2B5EF4-FFF2-40B4-BE49-F238E27FC236}">
                      <a16:creationId xmlns:a16="http://schemas.microsoft.com/office/drawing/2014/main" id="{D9E10A62-44E9-43B5-817B-17B6EBB34E52}"/>
                    </a:ext>
                  </a:extLst>
                </p14:cNvPr>
                <p14:cNvContentPartPr/>
                <p14:nvPr/>
              </p14:nvContentPartPr>
              <p14:xfrm>
                <a:off x="9639526" y="812045"/>
                <a:ext cx="180360" cy="69120"/>
              </p14:xfrm>
            </p:contentPart>
          </mc:Choice>
          <mc:Fallback xmlns="">
            <p:pic>
              <p:nvPicPr>
                <p:cNvPr id="103" name="Viết tay 102">
                  <a:extLst>
                    <a:ext uri="{FF2B5EF4-FFF2-40B4-BE49-F238E27FC236}">
                      <a16:creationId xmlns:a16="http://schemas.microsoft.com/office/drawing/2014/main" id="{D9E10A62-44E9-43B5-817B-17B6EBB34E5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630526" y="803045"/>
                  <a:ext cx="198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4" name="Viết tay 103">
                  <a:extLst>
                    <a:ext uri="{FF2B5EF4-FFF2-40B4-BE49-F238E27FC236}">
                      <a16:creationId xmlns:a16="http://schemas.microsoft.com/office/drawing/2014/main" id="{DB27966D-08EE-4C63-BDC9-E21C54F170FB}"/>
                    </a:ext>
                  </a:extLst>
                </p14:cNvPr>
                <p14:cNvContentPartPr/>
                <p14:nvPr/>
              </p14:nvContentPartPr>
              <p14:xfrm>
                <a:off x="9853366" y="810965"/>
                <a:ext cx="63360" cy="66240"/>
              </p14:xfrm>
            </p:contentPart>
          </mc:Choice>
          <mc:Fallback xmlns="">
            <p:pic>
              <p:nvPicPr>
                <p:cNvPr id="104" name="Viết tay 103">
                  <a:extLst>
                    <a:ext uri="{FF2B5EF4-FFF2-40B4-BE49-F238E27FC236}">
                      <a16:creationId xmlns:a16="http://schemas.microsoft.com/office/drawing/2014/main" id="{DB27966D-08EE-4C63-BDC9-E21C54F170F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844366" y="801965"/>
                  <a:ext cx="81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5" name="Viết tay 104">
                  <a:extLst>
                    <a:ext uri="{FF2B5EF4-FFF2-40B4-BE49-F238E27FC236}">
                      <a16:creationId xmlns:a16="http://schemas.microsoft.com/office/drawing/2014/main" id="{78562221-F1D6-4CB2-A74A-17C89AF26FB6}"/>
                    </a:ext>
                  </a:extLst>
                </p14:cNvPr>
                <p14:cNvContentPartPr/>
                <p14:nvPr/>
              </p14:nvContentPartPr>
              <p14:xfrm>
                <a:off x="9943366" y="800525"/>
                <a:ext cx="129600" cy="61920"/>
              </p14:xfrm>
            </p:contentPart>
          </mc:Choice>
          <mc:Fallback xmlns="">
            <p:pic>
              <p:nvPicPr>
                <p:cNvPr id="105" name="Viết tay 104">
                  <a:extLst>
                    <a:ext uri="{FF2B5EF4-FFF2-40B4-BE49-F238E27FC236}">
                      <a16:creationId xmlns:a16="http://schemas.microsoft.com/office/drawing/2014/main" id="{78562221-F1D6-4CB2-A74A-17C89AF26FB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934366" y="791577"/>
                  <a:ext cx="147240" cy="79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6" name="Viết tay 105">
                  <a:extLst>
                    <a:ext uri="{FF2B5EF4-FFF2-40B4-BE49-F238E27FC236}">
                      <a16:creationId xmlns:a16="http://schemas.microsoft.com/office/drawing/2014/main" id="{DA7D7811-C7A3-44FB-B290-D7522871E105}"/>
                    </a:ext>
                  </a:extLst>
                </p14:cNvPr>
                <p14:cNvContentPartPr/>
                <p14:nvPr/>
              </p14:nvContentPartPr>
              <p14:xfrm>
                <a:off x="10094566" y="790085"/>
                <a:ext cx="93240" cy="62640"/>
              </p14:xfrm>
            </p:contentPart>
          </mc:Choice>
          <mc:Fallback xmlns="">
            <p:pic>
              <p:nvPicPr>
                <p:cNvPr id="106" name="Viết tay 105">
                  <a:extLst>
                    <a:ext uri="{FF2B5EF4-FFF2-40B4-BE49-F238E27FC236}">
                      <a16:creationId xmlns:a16="http://schemas.microsoft.com/office/drawing/2014/main" id="{DA7D7811-C7A3-44FB-B290-D7522871E10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085566" y="781085"/>
                  <a:ext cx="1108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7" name="Viết tay 106">
                  <a:extLst>
                    <a:ext uri="{FF2B5EF4-FFF2-40B4-BE49-F238E27FC236}">
                      <a16:creationId xmlns:a16="http://schemas.microsoft.com/office/drawing/2014/main" id="{933CF7DA-A144-4F84-B6FB-4FCD80B73210}"/>
                    </a:ext>
                  </a:extLst>
                </p14:cNvPr>
                <p14:cNvContentPartPr/>
                <p14:nvPr/>
              </p14:nvContentPartPr>
              <p14:xfrm>
                <a:off x="10184566" y="706565"/>
                <a:ext cx="35280" cy="144000"/>
              </p14:xfrm>
            </p:contentPart>
          </mc:Choice>
          <mc:Fallback xmlns="">
            <p:pic>
              <p:nvPicPr>
                <p:cNvPr id="107" name="Viết tay 106">
                  <a:extLst>
                    <a:ext uri="{FF2B5EF4-FFF2-40B4-BE49-F238E27FC236}">
                      <a16:creationId xmlns:a16="http://schemas.microsoft.com/office/drawing/2014/main" id="{933CF7DA-A144-4F84-B6FB-4FCD80B7321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175566" y="697565"/>
                  <a:ext cx="529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8" name="Viết tay 107">
                  <a:extLst>
                    <a:ext uri="{FF2B5EF4-FFF2-40B4-BE49-F238E27FC236}">
                      <a16:creationId xmlns:a16="http://schemas.microsoft.com/office/drawing/2014/main" id="{E99E4642-76BF-4BF3-B28F-A03827983166}"/>
                    </a:ext>
                  </a:extLst>
                </p14:cNvPr>
                <p14:cNvContentPartPr/>
                <p14:nvPr/>
              </p14:nvContentPartPr>
              <p14:xfrm>
                <a:off x="10167286" y="753725"/>
                <a:ext cx="91800" cy="28800"/>
              </p14:xfrm>
            </p:contentPart>
          </mc:Choice>
          <mc:Fallback xmlns="">
            <p:pic>
              <p:nvPicPr>
                <p:cNvPr id="108" name="Viết tay 107">
                  <a:extLst>
                    <a:ext uri="{FF2B5EF4-FFF2-40B4-BE49-F238E27FC236}">
                      <a16:creationId xmlns:a16="http://schemas.microsoft.com/office/drawing/2014/main" id="{E99E4642-76BF-4BF3-B28F-A0382798316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158286" y="744725"/>
                  <a:ext cx="1094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9" name="Viết tay 108">
                  <a:extLst>
                    <a:ext uri="{FF2B5EF4-FFF2-40B4-BE49-F238E27FC236}">
                      <a16:creationId xmlns:a16="http://schemas.microsoft.com/office/drawing/2014/main" id="{31C8B67E-2B2B-4F3C-A17F-3261C4E0D700}"/>
                    </a:ext>
                  </a:extLst>
                </p14:cNvPr>
                <p14:cNvContentPartPr/>
                <p14:nvPr/>
              </p14:nvContentPartPr>
              <p14:xfrm>
                <a:off x="10380406" y="737525"/>
                <a:ext cx="83520" cy="156960"/>
              </p14:xfrm>
            </p:contentPart>
          </mc:Choice>
          <mc:Fallback xmlns="">
            <p:pic>
              <p:nvPicPr>
                <p:cNvPr id="109" name="Viết tay 108">
                  <a:extLst>
                    <a:ext uri="{FF2B5EF4-FFF2-40B4-BE49-F238E27FC236}">
                      <a16:creationId xmlns:a16="http://schemas.microsoft.com/office/drawing/2014/main" id="{31C8B67E-2B2B-4F3C-A17F-3261C4E0D70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371445" y="728504"/>
                  <a:ext cx="101084" cy="1746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0" name="Viết tay 109">
                  <a:extLst>
                    <a:ext uri="{FF2B5EF4-FFF2-40B4-BE49-F238E27FC236}">
                      <a16:creationId xmlns:a16="http://schemas.microsoft.com/office/drawing/2014/main" id="{63551939-AE36-4256-8AEA-6F534C6C0E0F}"/>
                    </a:ext>
                  </a:extLst>
                </p14:cNvPr>
                <p14:cNvContentPartPr/>
                <p14:nvPr/>
              </p14:nvContentPartPr>
              <p14:xfrm>
                <a:off x="10495606" y="813845"/>
                <a:ext cx="92520" cy="195120"/>
              </p14:xfrm>
            </p:contentPart>
          </mc:Choice>
          <mc:Fallback xmlns="">
            <p:pic>
              <p:nvPicPr>
                <p:cNvPr id="110" name="Viết tay 109">
                  <a:extLst>
                    <a:ext uri="{FF2B5EF4-FFF2-40B4-BE49-F238E27FC236}">
                      <a16:creationId xmlns:a16="http://schemas.microsoft.com/office/drawing/2014/main" id="{63551939-AE36-4256-8AEA-6F534C6C0E0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486571" y="804845"/>
                  <a:ext cx="110229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Nhóm 114">
            <a:extLst>
              <a:ext uri="{FF2B5EF4-FFF2-40B4-BE49-F238E27FC236}">
                <a16:creationId xmlns:a16="http://schemas.microsoft.com/office/drawing/2014/main" id="{82733E06-C068-45BE-98E4-C201B5CC7508}"/>
              </a:ext>
            </a:extLst>
          </p:cNvPr>
          <p:cNvGrpSpPr/>
          <p:nvPr/>
        </p:nvGrpSpPr>
        <p:grpSpPr>
          <a:xfrm>
            <a:off x="9524741" y="1023297"/>
            <a:ext cx="605160" cy="113760"/>
            <a:chOff x="9378166" y="1029485"/>
            <a:chExt cx="605160" cy="11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2" name="Viết tay 111">
                  <a:extLst>
                    <a:ext uri="{FF2B5EF4-FFF2-40B4-BE49-F238E27FC236}">
                      <a16:creationId xmlns:a16="http://schemas.microsoft.com/office/drawing/2014/main" id="{FCBD43DA-58E2-4834-AE9A-85E041C2E903}"/>
                    </a:ext>
                  </a:extLst>
                </p14:cNvPr>
                <p14:cNvContentPartPr/>
                <p14:nvPr/>
              </p14:nvContentPartPr>
              <p14:xfrm>
                <a:off x="9378166" y="1054325"/>
                <a:ext cx="112320" cy="88920"/>
              </p14:xfrm>
            </p:contentPart>
          </mc:Choice>
          <mc:Fallback xmlns="">
            <p:pic>
              <p:nvPicPr>
                <p:cNvPr id="112" name="Viết tay 111">
                  <a:extLst>
                    <a:ext uri="{FF2B5EF4-FFF2-40B4-BE49-F238E27FC236}">
                      <a16:creationId xmlns:a16="http://schemas.microsoft.com/office/drawing/2014/main" id="{FCBD43DA-58E2-4834-AE9A-85E041C2E90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69195" y="1045325"/>
                  <a:ext cx="129904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3" name="Viết tay 112">
                  <a:extLst>
                    <a:ext uri="{FF2B5EF4-FFF2-40B4-BE49-F238E27FC236}">
                      <a16:creationId xmlns:a16="http://schemas.microsoft.com/office/drawing/2014/main" id="{9DB52974-90AF-4006-BCF4-40145D7E1F51}"/>
                    </a:ext>
                  </a:extLst>
                </p14:cNvPr>
                <p14:cNvContentPartPr/>
                <p14:nvPr/>
              </p14:nvContentPartPr>
              <p14:xfrm>
                <a:off x="9537646" y="1060445"/>
                <a:ext cx="278280" cy="82080"/>
              </p14:xfrm>
            </p:contentPart>
          </mc:Choice>
          <mc:Fallback xmlns="">
            <p:pic>
              <p:nvPicPr>
                <p:cNvPr id="113" name="Viết tay 112">
                  <a:extLst>
                    <a:ext uri="{FF2B5EF4-FFF2-40B4-BE49-F238E27FC236}">
                      <a16:creationId xmlns:a16="http://schemas.microsoft.com/office/drawing/2014/main" id="{9DB52974-90AF-4006-BCF4-40145D7E1F5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28646" y="1051445"/>
                  <a:ext cx="295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4" name="Viết tay 113">
                  <a:extLst>
                    <a:ext uri="{FF2B5EF4-FFF2-40B4-BE49-F238E27FC236}">
                      <a16:creationId xmlns:a16="http://schemas.microsoft.com/office/drawing/2014/main" id="{FE0DCC81-E10B-445B-BE0C-03D38FEA92B1}"/>
                    </a:ext>
                  </a:extLst>
                </p14:cNvPr>
                <p14:cNvContentPartPr/>
                <p14:nvPr/>
              </p14:nvContentPartPr>
              <p14:xfrm>
                <a:off x="9827086" y="1029485"/>
                <a:ext cx="156240" cy="87120"/>
              </p14:xfrm>
            </p:contentPart>
          </mc:Choice>
          <mc:Fallback xmlns="">
            <p:pic>
              <p:nvPicPr>
                <p:cNvPr id="114" name="Viết tay 113">
                  <a:extLst>
                    <a:ext uri="{FF2B5EF4-FFF2-40B4-BE49-F238E27FC236}">
                      <a16:creationId xmlns:a16="http://schemas.microsoft.com/office/drawing/2014/main" id="{FE0DCC81-E10B-445B-BE0C-03D38FEA92B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18086" y="1020522"/>
                  <a:ext cx="173880" cy="10468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27" name="Viết tay 126">
                <a:extLst>
                  <a:ext uri="{FF2B5EF4-FFF2-40B4-BE49-F238E27FC236}">
                    <a16:creationId xmlns:a16="http://schemas.microsoft.com/office/drawing/2014/main" id="{A5ACF798-A123-4336-98DA-8E4571D58D1F}"/>
                  </a:ext>
                </a:extLst>
              </p14:cNvPr>
              <p14:cNvContentPartPr/>
              <p14:nvPr/>
            </p14:nvContentPartPr>
            <p14:xfrm>
              <a:off x="11438227" y="5030607"/>
              <a:ext cx="3960" cy="2520"/>
            </p14:xfrm>
          </p:contentPart>
        </mc:Choice>
        <mc:Fallback xmlns="">
          <p:pic>
            <p:nvPicPr>
              <p:cNvPr id="127" name="Viết tay 126">
                <a:extLst>
                  <a:ext uri="{FF2B5EF4-FFF2-40B4-BE49-F238E27FC236}">
                    <a16:creationId xmlns:a16="http://schemas.microsoft.com/office/drawing/2014/main" id="{A5ACF798-A123-4336-98DA-8E4571D58D1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429227" y="5021607"/>
                <a:ext cx="216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64" name="Viết tay 163">
                <a:extLst>
                  <a:ext uri="{FF2B5EF4-FFF2-40B4-BE49-F238E27FC236}">
                    <a16:creationId xmlns:a16="http://schemas.microsoft.com/office/drawing/2014/main" id="{99B60221-9B1B-4064-B3D0-DF7ECE434568}"/>
                  </a:ext>
                </a:extLst>
              </p14:cNvPr>
              <p14:cNvContentPartPr/>
              <p14:nvPr/>
            </p14:nvContentPartPr>
            <p14:xfrm>
              <a:off x="9913627" y="4799847"/>
              <a:ext cx="38880" cy="9360"/>
            </p14:xfrm>
          </p:contentPart>
        </mc:Choice>
        <mc:Fallback xmlns="">
          <p:pic>
            <p:nvPicPr>
              <p:cNvPr id="164" name="Viết tay 163">
                <a:extLst>
                  <a:ext uri="{FF2B5EF4-FFF2-40B4-BE49-F238E27FC236}">
                    <a16:creationId xmlns:a16="http://schemas.microsoft.com/office/drawing/2014/main" id="{99B60221-9B1B-4064-B3D0-DF7ECE43456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904627" y="4790847"/>
                <a:ext cx="5652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Nhóm 167">
            <a:extLst>
              <a:ext uri="{FF2B5EF4-FFF2-40B4-BE49-F238E27FC236}">
                <a16:creationId xmlns:a16="http://schemas.microsoft.com/office/drawing/2014/main" id="{7F2A5CF2-71A0-4E40-A4F9-71703E9209B8}"/>
              </a:ext>
            </a:extLst>
          </p:cNvPr>
          <p:cNvGrpSpPr/>
          <p:nvPr/>
        </p:nvGrpSpPr>
        <p:grpSpPr>
          <a:xfrm>
            <a:off x="9816161" y="3992160"/>
            <a:ext cx="1506240" cy="752063"/>
            <a:chOff x="9039547" y="4103584"/>
            <a:chExt cx="1506240" cy="75206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9" name="Viết tay 128">
                  <a:extLst>
                    <a:ext uri="{FF2B5EF4-FFF2-40B4-BE49-F238E27FC236}">
                      <a16:creationId xmlns:a16="http://schemas.microsoft.com/office/drawing/2014/main" id="{16CE451B-7632-47FE-973F-61A065DA7DBA}"/>
                    </a:ext>
                  </a:extLst>
                </p14:cNvPr>
                <p14:cNvContentPartPr/>
                <p14:nvPr/>
              </p14:nvContentPartPr>
              <p14:xfrm>
                <a:off x="9042787" y="4551447"/>
                <a:ext cx="5760" cy="136080"/>
              </p14:xfrm>
            </p:contentPart>
          </mc:Choice>
          <mc:Fallback xmlns="">
            <p:pic>
              <p:nvPicPr>
                <p:cNvPr id="129" name="Viết tay 128">
                  <a:extLst>
                    <a:ext uri="{FF2B5EF4-FFF2-40B4-BE49-F238E27FC236}">
                      <a16:creationId xmlns:a16="http://schemas.microsoft.com/office/drawing/2014/main" id="{16CE451B-7632-47FE-973F-61A065DA7DB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33787" y="4542471"/>
                  <a:ext cx="23400" cy="1536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0" name="Viết tay 129">
                  <a:extLst>
                    <a:ext uri="{FF2B5EF4-FFF2-40B4-BE49-F238E27FC236}">
                      <a16:creationId xmlns:a16="http://schemas.microsoft.com/office/drawing/2014/main" id="{5FBFBB46-D2DE-4517-B9E1-732ECE1242B7}"/>
                    </a:ext>
                  </a:extLst>
                </p14:cNvPr>
                <p14:cNvContentPartPr/>
                <p14:nvPr/>
              </p14:nvContentPartPr>
              <p14:xfrm>
                <a:off x="9039547" y="4602567"/>
                <a:ext cx="78120" cy="39240"/>
              </p14:xfrm>
            </p:contentPart>
          </mc:Choice>
          <mc:Fallback xmlns="">
            <p:pic>
              <p:nvPicPr>
                <p:cNvPr id="130" name="Viết tay 129">
                  <a:extLst>
                    <a:ext uri="{FF2B5EF4-FFF2-40B4-BE49-F238E27FC236}">
                      <a16:creationId xmlns:a16="http://schemas.microsoft.com/office/drawing/2014/main" id="{5FBFBB46-D2DE-4517-B9E1-732ECE1242B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030505" y="4593567"/>
                  <a:ext cx="95842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1" name="Viết tay 130">
                  <a:extLst>
                    <a:ext uri="{FF2B5EF4-FFF2-40B4-BE49-F238E27FC236}">
                      <a16:creationId xmlns:a16="http://schemas.microsoft.com/office/drawing/2014/main" id="{530486F7-B5E3-4018-B5BE-A085A5404E30}"/>
                    </a:ext>
                  </a:extLst>
                </p14:cNvPr>
                <p14:cNvContentPartPr/>
                <p14:nvPr/>
              </p14:nvContentPartPr>
              <p14:xfrm>
                <a:off x="9114067" y="4521207"/>
                <a:ext cx="5760" cy="141480"/>
              </p14:xfrm>
            </p:contentPart>
          </mc:Choice>
          <mc:Fallback xmlns="">
            <p:pic>
              <p:nvPicPr>
                <p:cNvPr id="131" name="Viết tay 130">
                  <a:extLst>
                    <a:ext uri="{FF2B5EF4-FFF2-40B4-BE49-F238E27FC236}">
                      <a16:creationId xmlns:a16="http://schemas.microsoft.com/office/drawing/2014/main" id="{530486F7-B5E3-4018-B5BE-A085A5404E3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104467" y="4512230"/>
                  <a:ext cx="24576" cy="159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2" name="Viết tay 131">
                  <a:extLst>
                    <a:ext uri="{FF2B5EF4-FFF2-40B4-BE49-F238E27FC236}">
                      <a16:creationId xmlns:a16="http://schemas.microsoft.com/office/drawing/2014/main" id="{C366DE26-A9F3-4721-A828-B9A43226A302}"/>
                    </a:ext>
                  </a:extLst>
                </p14:cNvPr>
                <p14:cNvContentPartPr/>
                <p14:nvPr/>
              </p14:nvContentPartPr>
              <p14:xfrm>
                <a:off x="9157987" y="4546047"/>
                <a:ext cx="32400" cy="120960"/>
              </p14:xfrm>
            </p:contentPart>
          </mc:Choice>
          <mc:Fallback xmlns="">
            <p:pic>
              <p:nvPicPr>
                <p:cNvPr id="132" name="Viết tay 131">
                  <a:extLst>
                    <a:ext uri="{FF2B5EF4-FFF2-40B4-BE49-F238E27FC236}">
                      <a16:creationId xmlns:a16="http://schemas.microsoft.com/office/drawing/2014/main" id="{C366DE26-A9F3-4721-A828-B9A43226A30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49086" y="4537047"/>
                  <a:ext cx="49846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3" name="Viết tay 132">
                  <a:extLst>
                    <a:ext uri="{FF2B5EF4-FFF2-40B4-BE49-F238E27FC236}">
                      <a16:creationId xmlns:a16="http://schemas.microsoft.com/office/drawing/2014/main" id="{27A45109-AB42-4A30-850E-7851405D8083}"/>
                    </a:ext>
                  </a:extLst>
                </p14:cNvPr>
                <p14:cNvContentPartPr/>
                <p14:nvPr/>
              </p14:nvContentPartPr>
              <p14:xfrm>
                <a:off x="9209467" y="4575567"/>
                <a:ext cx="7920" cy="78120"/>
              </p14:xfrm>
            </p:contentPart>
          </mc:Choice>
          <mc:Fallback xmlns="">
            <p:pic>
              <p:nvPicPr>
                <p:cNvPr id="133" name="Viết tay 132">
                  <a:extLst>
                    <a:ext uri="{FF2B5EF4-FFF2-40B4-BE49-F238E27FC236}">
                      <a16:creationId xmlns:a16="http://schemas.microsoft.com/office/drawing/2014/main" id="{27A45109-AB42-4A30-850E-7851405D808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200038" y="4566567"/>
                  <a:ext cx="264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4" name="Viết tay 133">
                  <a:extLst>
                    <a:ext uri="{FF2B5EF4-FFF2-40B4-BE49-F238E27FC236}">
                      <a16:creationId xmlns:a16="http://schemas.microsoft.com/office/drawing/2014/main" id="{E5D9BC1C-E433-4F68-9E58-51D59803ACB3}"/>
                    </a:ext>
                  </a:extLst>
                </p14:cNvPr>
                <p14:cNvContentPartPr/>
                <p14:nvPr/>
              </p14:nvContentPartPr>
              <p14:xfrm>
                <a:off x="9204067" y="4593207"/>
                <a:ext cx="41760" cy="6840"/>
              </p14:xfrm>
            </p:contentPart>
          </mc:Choice>
          <mc:Fallback xmlns="">
            <p:pic>
              <p:nvPicPr>
                <p:cNvPr id="134" name="Viết tay 133">
                  <a:extLst>
                    <a:ext uri="{FF2B5EF4-FFF2-40B4-BE49-F238E27FC236}">
                      <a16:creationId xmlns:a16="http://schemas.microsoft.com/office/drawing/2014/main" id="{E5D9BC1C-E433-4F68-9E58-51D59803ACB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195067" y="4584207"/>
                  <a:ext cx="594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5" name="Viết tay 134">
                  <a:extLst>
                    <a:ext uri="{FF2B5EF4-FFF2-40B4-BE49-F238E27FC236}">
                      <a16:creationId xmlns:a16="http://schemas.microsoft.com/office/drawing/2014/main" id="{D47DA46F-2F7B-466F-AF17-6E5AFE524DA3}"/>
                    </a:ext>
                  </a:extLst>
                </p14:cNvPr>
                <p14:cNvContentPartPr/>
                <p14:nvPr/>
              </p14:nvContentPartPr>
              <p14:xfrm>
                <a:off x="9323587" y="4587807"/>
                <a:ext cx="48600" cy="62640"/>
              </p14:xfrm>
            </p:contentPart>
          </mc:Choice>
          <mc:Fallback xmlns="">
            <p:pic>
              <p:nvPicPr>
                <p:cNvPr id="135" name="Viết tay 134">
                  <a:extLst>
                    <a:ext uri="{FF2B5EF4-FFF2-40B4-BE49-F238E27FC236}">
                      <a16:creationId xmlns:a16="http://schemas.microsoft.com/office/drawing/2014/main" id="{D47DA46F-2F7B-466F-AF17-6E5AFE524DA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314587" y="4578807"/>
                  <a:ext cx="662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6" name="Viết tay 135">
                  <a:extLst>
                    <a:ext uri="{FF2B5EF4-FFF2-40B4-BE49-F238E27FC236}">
                      <a16:creationId xmlns:a16="http://schemas.microsoft.com/office/drawing/2014/main" id="{E68690F1-08C5-49D4-8CAA-99A6F79A334E}"/>
                    </a:ext>
                  </a:extLst>
                </p14:cNvPr>
                <p14:cNvContentPartPr/>
                <p14:nvPr/>
              </p14:nvContentPartPr>
              <p14:xfrm>
                <a:off x="9407467" y="4580967"/>
                <a:ext cx="102240" cy="62640"/>
              </p14:xfrm>
            </p:contentPart>
          </mc:Choice>
          <mc:Fallback xmlns="">
            <p:pic>
              <p:nvPicPr>
                <p:cNvPr id="136" name="Viết tay 135">
                  <a:extLst>
                    <a:ext uri="{FF2B5EF4-FFF2-40B4-BE49-F238E27FC236}">
                      <a16:creationId xmlns:a16="http://schemas.microsoft.com/office/drawing/2014/main" id="{E68690F1-08C5-49D4-8CAA-99A6F79A334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398499" y="4571967"/>
                  <a:ext cx="119818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7" name="Viết tay 136">
                  <a:extLst>
                    <a:ext uri="{FF2B5EF4-FFF2-40B4-BE49-F238E27FC236}">
                      <a16:creationId xmlns:a16="http://schemas.microsoft.com/office/drawing/2014/main" id="{B383DD9D-DDF7-44A2-9CBD-60E7E676529A}"/>
                    </a:ext>
                  </a:extLst>
                </p14:cNvPr>
                <p14:cNvContentPartPr/>
                <p14:nvPr/>
              </p14:nvContentPartPr>
              <p14:xfrm>
                <a:off x="9546787" y="4583487"/>
                <a:ext cx="55440" cy="67680"/>
              </p14:xfrm>
            </p:contentPart>
          </mc:Choice>
          <mc:Fallback xmlns="">
            <p:pic>
              <p:nvPicPr>
                <p:cNvPr id="137" name="Viết tay 136">
                  <a:extLst>
                    <a:ext uri="{FF2B5EF4-FFF2-40B4-BE49-F238E27FC236}">
                      <a16:creationId xmlns:a16="http://schemas.microsoft.com/office/drawing/2014/main" id="{B383DD9D-DDF7-44A2-9CBD-60E7E676529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537845" y="4574487"/>
                  <a:ext cx="72966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8" name="Viết tay 137">
                  <a:extLst>
                    <a:ext uri="{FF2B5EF4-FFF2-40B4-BE49-F238E27FC236}">
                      <a16:creationId xmlns:a16="http://schemas.microsoft.com/office/drawing/2014/main" id="{FF93F5B2-40EA-4199-AE0E-26920B01F04F}"/>
                    </a:ext>
                  </a:extLst>
                </p14:cNvPr>
                <p14:cNvContentPartPr/>
                <p14:nvPr/>
              </p14:nvContentPartPr>
              <p14:xfrm>
                <a:off x="9615907" y="4585287"/>
                <a:ext cx="64080" cy="51120"/>
              </p14:xfrm>
            </p:contentPart>
          </mc:Choice>
          <mc:Fallback xmlns="">
            <p:pic>
              <p:nvPicPr>
                <p:cNvPr id="138" name="Viết tay 137">
                  <a:extLst>
                    <a:ext uri="{FF2B5EF4-FFF2-40B4-BE49-F238E27FC236}">
                      <a16:creationId xmlns:a16="http://schemas.microsoft.com/office/drawing/2014/main" id="{FF93F5B2-40EA-4199-AE0E-26920B01F04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606907" y="4576287"/>
                  <a:ext cx="817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9" name="Viết tay 138">
                  <a:extLst>
                    <a:ext uri="{FF2B5EF4-FFF2-40B4-BE49-F238E27FC236}">
                      <a16:creationId xmlns:a16="http://schemas.microsoft.com/office/drawing/2014/main" id="{EBE71298-AC1D-4823-9502-BEDB0E9D04EB}"/>
                    </a:ext>
                  </a:extLst>
                </p14:cNvPr>
                <p14:cNvContentPartPr/>
                <p14:nvPr/>
              </p14:nvContentPartPr>
              <p14:xfrm>
                <a:off x="9697627" y="4584567"/>
                <a:ext cx="59760" cy="59040"/>
              </p14:xfrm>
            </p:contentPart>
          </mc:Choice>
          <mc:Fallback xmlns="">
            <p:pic>
              <p:nvPicPr>
                <p:cNvPr id="139" name="Viết tay 138">
                  <a:extLst>
                    <a:ext uri="{FF2B5EF4-FFF2-40B4-BE49-F238E27FC236}">
                      <a16:creationId xmlns:a16="http://schemas.microsoft.com/office/drawing/2014/main" id="{EBE71298-AC1D-4823-9502-BEDB0E9D04E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688627" y="4575567"/>
                  <a:ext cx="774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0" name="Viết tay 139">
                  <a:extLst>
                    <a:ext uri="{FF2B5EF4-FFF2-40B4-BE49-F238E27FC236}">
                      <a16:creationId xmlns:a16="http://schemas.microsoft.com/office/drawing/2014/main" id="{DE5DF082-BED2-4577-BD37-2322033D2DF7}"/>
                    </a:ext>
                  </a:extLst>
                </p14:cNvPr>
                <p14:cNvContentPartPr/>
                <p14:nvPr/>
              </p14:nvContentPartPr>
              <p14:xfrm>
                <a:off x="9775387" y="4525527"/>
                <a:ext cx="31680" cy="108000"/>
              </p14:xfrm>
            </p:contentPart>
          </mc:Choice>
          <mc:Fallback xmlns="">
            <p:pic>
              <p:nvPicPr>
                <p:cNvPr id="140" name="Viết tay 139">
                  <a:extLst>
                    <a:ext uri="{FF2B5EF4-FFF2-40B4-BE49-F238E27FC236}">
                      <a16:creationId xmlns:a16="http://schemas.microsoft.com/office/drawing/2014/main" id="{DE5DF082-BED2-4577-BD37-2322033D2DF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766488" y="4516527"/>
                  <a:ext cx="49122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1" name="Viết tay 140">
                  <a:extLst>
                    <a:ext uri="{FF2B5EF4-FFF2-40B4-BE49-F238E27FC236}">
                      <a16:creationId xmlns:a16="http://schemas.microsoft.com/office/drawing/2014/main" id="{9AE829D2-CCAF-4526-8CF6-AAC0AAD3E54F}"/>
                    </a:ext>
                  </a:extLst>
                </p14:cNvPr>
                <p14:cNvContentPartPr/>
                <p14:nvPr/>
              </p14:nvContentPartPr>
              <p14:xfrm>
                <a:off x="9762787" y="4547487"/>
                <a:ext cx="62280" cy="7560"/>
              </p14:xfrm>
            </p:contentPart>
          </mc:Choice>
          <mc:Fallback xmlns="">
            <p:pic>
              <p:nvPicPr>
                <p:cNvPr id="141" name="Viết tay 140">
                  <a:extLst>
                    <a:ext uri="{FF2B5EF4-FFF2-40B4-BE49-F238E27FC236}">
                      <a16:creationId xmlns:a16="http://schemas.microsoft.com/office/drawing/2014/main" id="{9AE829D2-CCAF-4526-8CF6-AAC0AAD3E54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753787" y="4538487"/>
                  <a:ext cx="79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2" name="Viết tay 141">
                  <a:extLst>
                    <a:ext uri="{FF2B5EF4-FFF2-40B4-BE49-F238E27FC236}">
                      <a16:creationId xmlns:a16="http://schemas.microsoft.com/office/drawing/2014/main" id="{A4E6C9D1-6365-435C-A252-0EA9F05AE58A}"/>
                    </a:ext>
                  </a:extLst>
                </p14:cNvPr>
                <p14:cNvContentPartPr/>
                <p14:nvPr/>
              </p14:nvContentPartPr>
              <p14:xfrm>
                <a:off x="9871507" y="4589607"/>
                <a:ext cx="110880" cy="65160"/>
              </p14:xfrm>
            </p:contentPart>
          </mc:Choice>
          <mc:Fallback xmlns="">
            <p:pic>
              <p:nvPicPr>
                <p:cNvPr id="142" name="Viết tay 141">
                  <a:extLst>
                    <a:ext uri="{FF2B5EF4-FFF2-40B4-BE49-F238E27FC236}">
                      <a16:creationId xmlns:a16="http://schemas.microsoft.com/office/drawing/2014/main" id="{A4E6C9D1-6365-435C-A252-0EA9F05AE58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862478" y="4580607"/>
                  <a:ext cx="128577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3" name="Viết tay 142">
                  <a:extLst>
                    <a:ext uri="{FF2B5EF4-FFF2-40B4-BE49-F238E27FC236}">
                      <a16:creationId xmlns:a16="http://schemas.microsoft.com/office/drawing/2014/main" id="{063D2AE8-3338-425E-B45B-407F9090AEF7}"/>
                    </a:ext>
                  </a:extLst>
                </p14:cNvPr>
                <p14:cNvContentPartPr/>
                <p14:nvPr/>
              </p14:nvContentPartPr>
              <p14:xfrm>
                <a:off x="9983107" y="4580967"/>
                <a:ext cx="60480" cy="46800"/>
              </p14:xfrm>
            </p:contentPart>
          </mc:Choice>
          <mc:Fallback xmlns="">
            <p:pic>
              <p:nvPicPr>
                <p:cNvPr id="143" name="Viết tay 142">
                  <a:extLst>
                    <a:ext uri="{FF2B5EF4-FFF2-40B4-BE49-F238E27FC236}">
                      <a16:creationId xmlns:a16="http://schemas.microsoft.com/office/drawing/2014/main" id="{063D2AE8-3338-425E-B45B-407F9090AEF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974107" y="4571967"/>
                  <a:ext cx="781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4" name="Viết tay 143">
                  <a:extLst>
                    <a:ext uri="{FF2B5EF4-FFF2-40B4-BE49-F238E27FC236}">
                      <a16:creationId xmlns:a16="http://schemas.microsoft.com/office/drawing/2014/main" id="{0F4CA39D-A6C0-4327-9588-C5B7A494D6FD}"/>
                    </a:ext>
                  </a:extLst>
                </p14:cNvPr>
                <p14:cNvContentPartPr/>
                <p14:nvPr/>
              </p14:nvContentPartPr>
              <p14:xfrm>
                <a:off x="10069507" y="4493487"/>
                <a:ext cx="45720" cy="132480"/>
              </p14:xfrm>
            </p:contentPart>
          </mc:Choice>
          <mc:Fallback xmlns="">
            <p:pic>
              <p:nvPicPr>
                <p:cNvPr id="144" name="Viết tay 143">
                  <a:extLst>
                    <a:ext uri="{FF2B5EF4-FFF2-40B4-BE49-F238E27FC236}">
                      <a16:creationId xmlns:a16="http://schemas.microsoft.com/office/drawing/2014/main" id="{0F4CA39D-A6C0-4327-9588-C5B7A494D6F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060507" y="4484487"/>
                  <a:ext cx="63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5" name="Viết tay 144">
                  <a:extLst>
                    <a:ext uri="{FF2B5EF4-FFF2-40B4-BE49-F238E27FC236}">
                      <a16:creationId xmlns:a16="http://schemas.microsoft.com/office/drawing/2014/main" id="{BAB11990-FC2A-46C8-AB6A-B1A51E0C3725}"/>
                    </a:ext>
                  </a:extLst>
                </p14:cNvPr>
                <p14:cNvContentPartPr/>
                <p14:nvPr/>
              </p14:nvContentPartPr>
              <p14:xfrm>
                <a:off x="10205587" y="4574847"/>
                <a:ext cx="109080" cy="59040"/>
              </p14:xfrm>
            </p:contentPart>
          </mc:Choice>
          <mc:Fallback xmlns="">
            <p:pic>
              <p:nvPicPr>
                <p:cNvPr id="145" name="Viết tay 144">
                  <a:extLst>
                    <a:ext uri="{FF2B5EF4-FFF2-40B4-BE49-F238E27FC236}">
                      <a16:creationId xmlns:a16="http://schemas.microsoft.com/office/drawing/2014/main" id="{BAB11990-FC2A-46C8-AB6A-B1A51E0C372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196557" y="4565792"/>
                  <a:ext cx="126778" cy="76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6" name="Viết tay 145">
                  <a:extLst>
                    <a:ext uri="{FF2B5EF4-FFF2-40B4-BE49-F238E27FC236}">
                      <a16:creationId xmlns:a16="http://schemas.microsoft.com/office/drawing/2014/main" id="{D66A74A6-FBE8-44C8-9A47-8E9FC0CC2F6E}"/>
                    </a:ext>
                  </a:extLst>
                </p14:cNvPr>
                <p14:cNvContentPartPr/>
                <p14:nvPr/>
              </p14:nvContentPartPr>
              <p14:xfrm>
                <a:off x="10340587" y="4552167"/>
                <a:ext cx="81360" cy="55080"/>
              </p14:xfrm>
            </p:contentPart>
          </mc:Choice>
          <mc:Fallback xmlns="">
            <p:pic>
              <p:nvPicPr>
                <p:cNvPr id="146" name="Viết tay 145">
                  <a:extLst>
                    <a:ext uri="{FF2B5EF4-FFF2-40B4-BE49-F238E27FC236}">
                      <a16:creationId xmlns:a16="http://schemas.microsoft.com/office/drawing/2014/main" id="{D66A74A6-FBE8-44C8-9A47-8E9FC0CC2F6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331627" y="4543167"/>
                  <a:ext cx="98922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7" name="Viết tay 146">
                  <a:extLst>
                    <a:ext uri="{FF2B5EF4-FFF2-40B4-BE49-F238E27FC236}">
                      <a16:creationId xmlns:a16="http://schemas.microsoft.com/office/drawing/2014/main" id="{F6E1DACD-F21D-4948-95E0-7156872DACFD}"/>
                    </a:ext>
                  </a:extLst>
                </p14:cNvPr>
                <p14:cNvContentPartPr/>
                <p14:nvPr/>
              </p14:nvContentPartPr>
              <p14:xfrm>
                <a:off x="10439947" y="4553607"/>
                <a:ext cx="13680" cy="44640"/>
              </p14:xfrm>
            </p:contentPart>
          </mc:Choice>
          <mc:Fallback xmlns="">
            <p:pic>
              <p:nvPicPr>
                <p:cNvPr id="147" name="Viết tay 146">
                  <a:extLst>
                    <a:ext uri="{FF2B5EF4-FFF2-40B4-BE49-F238E27FC236}">
                      <a16:creationId xmlns:a16="http://schemas.microsoft.com/office/drawing/2014/main" id="{F6E1DACD-F21D-4948-95E0-7156872DACF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430947" y="4544607"/>
                  <a:ext cx="313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8" name="Viết tay 147">
                  <a:extLst>
                    <a:ext uri="{FF2B5EF4-FFF2-40B4-BE49-F238E27FC236}">
                      <a16:creationId xmlns:a16="http://schemas.microsoft.com/office/drawing/2014/main" id="{62B9EE23-23FA-49CF-B936-EB183831E816}"/>
                    </a:ext>
                  </a:extLst>
                </p14:cNvPr>
                <p14:cNvContentPartPr/>
                <p14:nvPr/>
              </p14:nvContentPartPr>
              <p14:xfrm>
                <a:off x="10454347" y="4503207"/>
                <a:ext cx="67680" cy="96840"/>
              </p14:xfrm>
            </p:contentPart>
          </mc:Choice>
          <mc:Fallback xmlns="">
            <p:pic>
              <p:nvPicPr>
                <p:cNvPr id="148" name="Viết tay 147">
                  <a:extLst>
                    <a:ext uri="{FF2B5EF4-FFF2-40B4-BE49-F238E27FC236}">
                      <a16:creationId xmlns:a16="http://schemas.microsoft.com/office/drawing/2014/main" id="{62B9EE23-23FA-49CF-B936-EB183831E81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445395" y="4494207"/>
                  <a:ext cx="85227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9" name="Viết tay 148">
                  <a:extLst>
                    <a:ext uri="{FF2B5EF4-FFF2-40B4-BE49-F238E27FC236}">
                      <a16:creationId xmlns:a16="http://schemas.microsoft.com/office/drawing/2014/main" id="{4EAD87DE-C1AE-44BB-A055-368BB9A0D467}"/>
                    </a:ext>
                  </a:extLst>
                </p14:cNvPr>
                <p14:cNvContentPartPr/>
                <p14:nvPr/>
              </p14:nvContentPartPr>
              <p14:xfrm>
                <a:off x="10496467" y="4533807"/>
                <a:ext cx="47160" cy="2160"/>
              </p14:xfrm>
            </p:contentPart>
          </mc:Choice>
          <mc:Fallback xmlns="">
            <p:pic>
              <p:nvPicPr>
                <p:cNvPr id="149" name="Viết tay 148">
                  <a:extLst>
                    <a:ext uri="{FF2B5EF4-FFF2-40B4-BE49-F238E27FC236}">
                      <a16:creationId xmlns:a16="http://schemas.microsoft.com/office/drawing/2014/main" id="{4EAD87DE-C1AE-44BB-A055-368BB9A0D46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487467" y="4524807"/>
                  <a:ext cx="648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0" name="Viết tay 149">
                  <a:extLst>
                    <a:ext uri="{FF2B5EF4-FFF2-40B4-BE49-F238E27FC236}">
                      <a16:creationId xmlns:a16="http://schemas.microsoft.com/office/drawing/2014/main" id="{1F8E3576-D479-4122-82F4-E415269FE039}"/>
                    </a:ext>
                  </a:extLst>
                </p14:cNvPr>
                <p14:cNvContentPartPr/>
                <p14:nvPr/>
              </p14:nvContentPartPr>
              <p14:xfrm>
                <a:off x="10542187" y="4577367"/>
                <a:ext cx="3600" cy="3600"/>
              </p14:xfrm>
            </p:contentPart>
          </mc:Choice>
          <mc:Fallback xmlns="">
            <p:pic>
              <p:nvPicPr>
                <p:cNvPr id="150" name="Viết tay 149">
                  <a:extLst>
                    <a:ext uri="{FF2B5EF4-FFF2-40B4-BE49-F238E27FC236}">
                      <a16:creationId xmlns:a16="http://schemas.microsoft.com/office/drawing/2014/main" id="{1F8E3576-D479-4122-82F4-E415269FE03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533187" y="4568367"/>
                  <a:ext cx="212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2" name="Viết tay 151">
                  <a:extLst>
                    <a:ext uri="{FF2B5EF4-FFF2-40B4-BE49-F238E27FC236}">
                      <a16:creationId xmlns:a16="http://schemas.microsoft.com/office/drawing/2014/main" id="{F3983929-A8A3-4C80-8D3D-1E7DCB72696A}"/>
                    </a:ext>
                  </a:extLst>
                </p14:cNvPr>
                <p14:cNvContentPartPr/>
                <p14:nvPr/>
              </p14:nvContentPartPr>
              <p14:xfrm>
                <a:off x="9338707" y="4729647"/>
                <a:ext cx="59760" cy="126000"/>
              </p14:xfrm>
            </p:contentPart>
          </mc:Choice>
          <mc:Fallback xmlns="">
            <p:pic>
              <p:nvPicPr>
                <p:cNvPr id="152" name="Viết tay 151">
                  <a:extLst>
                    <a:ext uri="{FF2B5EF4-FFF2-40B4-BE49-F238E27FC236}">
                      <a16:creationId xmlns:a16="http://schemas.microsoft.com/office/drawing/2014/main" id="{F3983929-A8A3-4C80-8D3D-1E7DCB72696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329652" y="4720647"/>
                  <a:ext cx="77507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3" name="Viết tay 152">
                  <a:extLst>
                    <a:ext uri="{FF2B5EF4-FFF2-40B4-BE49-F238E27FC236}">
                      <a16:creationId xmlns:a16="http://schemas.microsoft.com/office/drawing/2014/main" id="{5877D084-F014-4C5A-B01B-D890732AC790}"/>
                    </a:ext>
                  </a:extLst>
                </p14:cNvPr>
                <p14:cNvContentPartPr/>
                <p14:nvPr/>
              </p14:nvContentPartPr>
              <p14:xfrm>
                <a:off x="9434827" y="4738647"/>
                <a:ext cx="96120" cy="111240"/>
              </p14:xfrm>
            </p:contentPart>
          </mc:Choice>
          <mc:Fallback xmlns="">
            <p:pic>
              <p:nvPicPr>
                <p:cNvPr id="153" name="Viết tay 152">
                  <a:extLst>
                    <a:ext uri="{FF2B5EF4-FFF2-40B4-BE49-F238E27FC236}">
                      <a16:creationId xmlns:a16="http://schemas.microsoft.com/office/drawing/2014/main" id="{5877D084-F014-4C5A-B01B-D890732AC79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425827" y="4729647"/>
                  <a:ext cx="1137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4" name="Viết tay 153">
                  <a:extLst>
                    <a:ext uri="{FF2B5EF4-FFF2-40B4-BE49-F238E27FC236}">
                      <a16:creationId xmlns:a16="http://schemas.microsoft.com/office/drawing/2014/main" id="{587C70BF-C203-48A4-B765-56912BD3DC6C}"/>
                    </a:ext>
                  </a:extLst>
                </p14:cNvPr>
                <p14:cNvContentPartPr/>
                <p14:nvPr/>
              </p14:nvContentPartPr>
              <p14:xfrm>
                <a:off x="9566587" y="4789767"/>
                <a:ext cx="46080" cy="57960"/>
              </p14:xfrm>
            </p:contentPart>
          </mc:Choice>
          <mc:Fallback xmlns="">
            <p:pic>
              <p:nvPicPr>
                <p:cNvPr id="154" name="Viết tay 153">
                  <a:extLst>
                    <a:ext uri="{FF2B5EF4-FFF2-40B4-BE49-F238E27FC236}">
                      <a16:creationId xmlns:a16="http://schemas.microsoft.com/office/drawing/2014/main" id="{587C70BF-C203-48A4-B765-56912BD3DC6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557657" y="4780767"/>
                  <a:ext cx="63583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5" name="Viết tay 154">
                  <a:extLst>
                    <a:ext uri="{FF2B5EF4-FFF2-40B4-BE49-F238E27FC236}">
                      <a16:creationId xmlns:a16="http://schemas.microsoft.com/office/drawing/2014/main" id="{E97A78EB-747A-45E2-9BDF-BAFC0EBD6A85}"/>
                    </a:ext>
                  </a:extLst>
                </p14:cNvPr>
                <p14:cNvContentPartPr/>
                <p14:nvPr/>
              </p14:nvContentPartPr>
              <p14:xfrm>
                <a:off x="9696907" y="4771767"/>
                <a:ext cx="52200" cy="59760"/>
              </p14:xfrm>
            </p:contentPart>
          </mc:Choice>
          <mc:Fallback xmlns="">
            <p:pic>
              <p:nvPicPr>
                <p:cNvPr id="155" name="Viết tay 154">
                  <a:extLst>
                    <a:ext uri="{FF2B5EF4-FFF2-40B4-BE49-F238E27FC236}">
                      <a16:creationId xmlns:a16="http://schemas.microsoft.com/office/drawing/2014/main" id="{E97A78EB-747A-45E2-9BDF-BAFC0EBD6A8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687907" y="4762712"/>
                  <a:ext cx="69840" cy="77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6" name="Viết tay 155">
                  <a:extLst>
                    <a:ext uri="{FF2B5EF4-FFF2-40B4-BE49-F238E27FC236}">
                      <a16:creationId xmlns:a16="http://schemas.microsoft.com/office/drawing/2014/main" id="{32D90503-F9B6-4EA7-B940-26EB4E65CCA7}"/>
                    </a:ext>
                  </a:extLst>
                </p14:cNvPr>
                <p14:cNvContentPartPr/>
                <p14:nvPr/>
              </p14:nvContentPartPr>
              <p14:xfrm>
                <a:off x="9776827" y="4776807"/>
                <a:ext cx="46080" cy="39240"/>
              </p14:xfrm>
            </p:contentPart>
          </mc:Choice>
          <mc:Fallback xmlns="">
            <p:pic>
              <p:nvPicPr>
                <p:cNvPr id="156" name="Viết tay 155">
                  <a:extLst>
                    <a:ext uri="{FF2B5EF4-FFF2-40B4-BE49-F238E27FC236}">
                      <a16:creationId xmlns:a16="http://schemas.microsoft.com/office/drawing/2014/main" id="{32D90503-F9B6-4EA7-B940-26EB4E65CCA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767897" y="4767807"/>
                  <a:ext cx="63583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7" name="Viết tay 156">
                  <a:extLst>
                    <a:ext uri="{FF2B5EF4-FFF2-40B4-BE49-F238E27FC236}">
                      <a16:creationId xmlns:a16="http://schemas.microsoft.com/office/drawing/2014/main" id="{9D54BCBC-DBDF-4267-A371-86F1C96A3D24}"/>
                    </a:ext>
                  </a:extLst>
                </p14:cNvPr>
                <p14:cNvContentPartPr/>
                <p14:nvPr/>
              </p14:nvContentPartPr>
              <p14:xfrm>
                <a:off x="9822547" y="4781847"/>
                <a:ext cx="39960" cy="28440"/>
              </p14:xfrm>
            </p:contentPart>
          </mc:Choice>
          <mc:Fallback xmlns="">
            <p:pic>
              <p:nvPicPr>
                <p:cNvPr id="157" name="Viết tay 156">
                  <a:extLst>
                    <a:ext uri="{FF2B5EF4-FFF2-40B4-BE49-F238E27FC236}">
                      <a16:creationId xmlns:a16="http://schemas.microsoft.com/office/drawing/2014/main" id="{9D54BCBC-DBDF-4267-A371-86F1C96A3D2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813465" y="4772959"/>
                  <a:ext cx="57760" cy="45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8" name="Viết tay 157">
                  <a:extLst>
                    <a:ext uri="{FF2B5EF4-FFF2-40B4-BE49-F238E27FC236}">
                      <a16:creationId xmlns:a16="http://schemas.microsoft.com/office/drawing/2014/main" id="{6DE7430C-9F57-4E8C-95F3-AA719A78FD8A}"/>
                    </a:ext>
                  </a:extLst>
                </p14:cNvPr>
                <p14:cNvContentPartPr/>
                <p14:nvPr/>
              </p14:nvContentPartPr>
              <p14:xfrm>
                <a:off x="9874387" y="4772127"/>
                <a:ext cx="33840" cy="38160"/>
              </p14:xfrm>
            </p:contentPart>
          </mc:Choice>
          <mc:Fallback xmlns="">
            <p:pic>
              <p:nvPicPr>
                <p:cNvPr id="158" name="Viết tay 157">
                  <a:extLst>
                    <a:ext uri="{FF2B5EF4-FFF2-40B4-BE49-F238E27FC236}">
                      <a16:creationId xmlns:a16="http://schemas.microsoft.com/office/drawing/2014/main" id="{6DE7430C-9F57-4E8C-95F3-AA719A78FD8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865387" y="4763127"/>
                  <a:ext cx="51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9" name="Viết tay 158">
                  <a:extLst>
                    <a:ext uri="{FF2B5EF4-FFF2-40B4-BE49-F238E27FC236}">
                      <a16:creationId xmlns:a16="http://schemas.microsoft.com/office/drawing/2014/main" id="{0B566AE7-B3F4-4766-A0F4-2AD0948A95C3}"/>
                    </a:ext>
                  </a:extLst>
                </p14:cNvPr>
                <p14:cNvContentPartPr/>
                <p14:nvPr/>
              </p14:nvContentPartPr>
              <p14:xfrm>
                <a:off x="9946387" y="4764207"/>
                <a:ext cx="82800" cy="50040"/>
              </p14:xfrm>
            </p:contentPart>
          </mc:Choice>
          <mc:Fallback xmlns="">
            <p:pic>
              <p:nvPicPr>
                <p:cNvPr id="159" name="Viết tay 158">
                  <a:extLst>
                    <a:ext uri="{FF2B5EF4-FFF2-40B4-BE49-F238E27FC236}">
                      <a16:creationId xmlns:a16="http://schemas.microsoft.com/office/drawing/2014/main" id="{0B566AE7-B3F4-4766-A0F4-2AD0948A95C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937387" y="4755207"/>
                  <a:ext cx="1004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60" name="Viết tay 159">
                  <a:extLst>
                    <a:ext uri="{FF2B5EF4-FFF2-40B4-BE49-F238E27FC236}">
                      <a16:creationId xmlns:a16="http://schemas.microsoft.com/office/drawing/2014/main" id="{FB4EB359-1402-4F81-A678-7F8AAB5C5990}"/>
                    </a:ext>
                  </a:extLst>
                </p14:cNvPr>
                <p14:cNvContentPartPr/>
                <p14:nvPr/>
              </p14:nvContentPartPr>
              <p14:xfrm>
                <a:off x="10014787" y="4751967"/>
                <a:ext cx="73800" cy="53640"/>
              </p14:xfrm>
            </p:contentPart>
          </mc:Choice>
          <mc:Fallback xmlns="">
            <p:pic>
              <p:nvPicPr>
                <p:cNvPr id="160" name="Viết tay 159">
                  <a:extLst>
                    <a:ext uri="{FF2B5EF4-FFF2-40B4-BE49-F238E27FC236}">
                      <a16:creationId xmlns:a16="http://schemas.microsoft.com/office/drawing/2014/main" id="{FB4EB359-1402-4F81-A678-7F8AAB5C599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005787" y="4742906"/>
                  <a:ext cx="91440" cy="71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61" name="Viết tay 160">
                  <a:extLst>
                    <a:ext uri="{FF2B5EF4-FFF2-40B4-BE49-F238E27FC236}">
                      <a16:creationId xmlns:a16="http://schemas.microsoft.com/office/drawing/2014/main" id="{31C6AA81-F090-4F5B-8153-87DA9747C3D0}"/>
                    </a:ext>
                  </a:extLst>
                </p14:cNvPr>
                <p14:cNvContentPartPr/>
                <p14:nvPr/>
              </p14:nvContentPartPr>
              <p14:xfrm>
                <a:off x="10091827" y="4687527"/>
                <a:ext cx="36000" cy="110520"/>
              </p14:xfrm>
            </p:contentPart>
          </mc:Choice>
          <mc:Fallback xmlns="">
            <p:pic>
              <p:nvPicPr>
                <p:cNvPr id="161" name="Viết tay 160">
                  <a:extLst>
                    <a:ext uri="{FF2B5EF4-FFF2-40B4-BE49-F238E27FC236}">
                      <a16:creationId xmlns:a16="http://schemas.microsoft.com/office/drawing/2014/main" id="{31C6AA81-F090-4F5B-8153-87DA9747C3D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082827" y="4678556"/>
                  <a:ext cx="53640" cy="1281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2" name="Viết tay 161">
                  <a:extLst>
                    <a:ext uri="{FF2B5EF4-FFF2-40B4-BE49-F238E27FC236}">
                      <a16:creationId xmlns:a16="http://schemas.microsoft.com/office/drawing/2014/main" id="{B35DFDF5-39B6-4400-B6B5-3E9EED826818}"/>
                    </a:ext>
                  </a:extLst>
                </p14:cNvPr>
                <p14:cNvContentPartPr/>
                <p14:nvPr/>
              </p14:nvContentPartPr>
              <p14:xfrm>
                <a:off x="10180747" y="4682487"/>
                <a:ext cx="42120" cy="163440"/>
              </p14:xfrm>
            </p:contentPart>
          </mc:Choice>
          <mc:Fallback xmlns="">
            <p:pic>
              <p:nvPicPr>
                <p:cNvPr id="162" name="Viết tay 161">
                  <a:extLst>
                    <a:ext uri="{FF2B5EF4-FFF2-40B4-BE49-F238E27FC236}">
                      <a16:creationId xmlns:a16="http://schemas.microsoft.com/office/drawing/2014/main" id="{B35DFDF5-39B6-4400-B6B5-3E9EED82681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171747" y="4673487"/>
                  <a:ext cx="59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6" name="Viết tay 165">
                  <a:extLst>
                    <a:ext uri="{FF2B5EF4-FFF2-40B4-BE49-F238E27FC236}">
                      <a16:creationId xmlns:a16="http://schemas.microsoft.com/office/drawing/2014/main" id="{0A8E13EF-FD4E-4B5A-85E0-6727342049AE}"/>
                    </a:ext>
                  </a:extLst>
                </p14:cNvPr>
                <p14:cNvContentPartPr/>
                <p14:nvPr/>
              </p14:nvContentPartPr>
              <p14:xfrm>
                <a:off x="10205476" y="4103584"/>
                <a:ext cx="195840" cy="366120"/>
              </p14:xfrm>
            </p:contentPart>
          </mc:Choice>
          <mc:Fallback xmlns="">
            <p:pic>
              <p:nvPicPr>
                <p:cNvPr id="166" name="Viết tay 165">
                  <a:extLst>
                    <a:ext uri="{FF2B5EF4-FFF2-40B4-BE49-F238E27FC236}">
                      <a16:creationId xmlns:a16="http://schemas.microsoft.com/office/drawing/2014/main" id="{0A8E13EF-FD4E-4B5A-85E0-6727342049A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196459" y="4094584"/>
                  <a:ext cx="213512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7" name="Viết tay 166">
                  <a:extLst>
                    <a:ext uri="{FF2B5EF4-FFF2-40B4-BE49-F238E27FC236}">
                      <a16:creationId xmlns:a16="http://schemas.microsoft.com/office/drawing/2014/main" id="{96BB08C6-7E86-4620-8D62-F9151F9707EC}"/>
                    </a:ext>
                  </a:extLst>
                </p14:cNvPr>
                <p14:cNvContentPartPr/>
                <p14:nvPr/>
              </p14:nvContentPartPr>
              <p14:xfrm>
                <a:off x="10178116" y="4416784"/>
                <a:ext cx="121320" cy="60480"/>
              </p14:xfrm>
            </p:contentPart>
          </mc:Choice>
          <mc:Fallback xmlns="">
            <p:pic>
              <p:nvPicPr>
                <p:cNvPr id="167" name="Viết tay 166">
                  <a:extLst>
                    <a:ext uri="{FF2B5EF4-FFF2-40B4-BE49-F238E27FC236}">
                      <a16:creationId xmlns:a16="http://schemas.microsoft.com/office/drawing/2014/main" id="{96BB08C6-7E86-4620-8D62-F9151F9707E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169116" y="4407784"/>
                  <a:ext cx="138960" cy="7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" name="Viết tay 13">
                <a:extLst>
                  <a:ext uri="{FF2B5EF4-FFF2-40B4-BE49-F238E27FC236}">
                    <a16:creationId xmlns:a16="http://schemas.microsoft.com/office/drawing/2014/main" id="{DC2AB18D-E129-4B6F-A688-847B036A7AF2}"/>
                  </a:ext>
                </a:extLst>
              </p14:cNvPr>
              <p14:cNvContentPartPr/>
              <p14:nvPr/>
            </p14:nvContentPartPr>
            <p14:xfrm>
              <a:off x="5916600" y="2503612"/>
              <a:ext cx="498960" cy="520200"/>
            </p14:xfrm>
          </p:contentPart>
        </mc:Choice>
        <mc:Fallback xmlns="">
          <p:pic>
            <p:nvPicPr>
              <p:cNvPr id="14" name="Viết tay 13">
                <a:extLst>
                  <a:ext uri="{FF2B5EF4-FFF2-40B4-BE49-F238E27FC236}">
                    <a16:creationId xmlns:a16="http://schemas.microsoft.com/office/drawing/2014/main" id="{DC2AB18D-E129-4B6F-A688-847B036A7AF2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907600" y="2494612"/>
                <a:ext cx="516600" cy="53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Nhóm 76">
            <a:extLst>
              <a:ext uri="{FF2B5EF4-FFF2-40B4-BE49-F238E27FC236}">
                <a16:creationId xmlns:a16="http://schemas.microsoft.com/office/drawing/2014/main" id="{BC2512E0-D4A9-482F-B256-F28C832DB30D}"/>
              </a:ext>
            </a:extLst>
          </p:cNvPr>
          <p:cNvGrpSpPr/>
          <p:nvPr/>
        </p:nvGrpSpPr>
        <p:grpSpPr>
          <a:xfrm>
            <a:off x="5688595" y="994794"/>
            <a:ext cx="1508040" cy="336960"/>
            <a:chOff x="5434200" y="889732"/>
            <a:chExt cx="150804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9" name="Viết tay 38">
                  <a:extLst>
                    <a:ext uri="{FF2B5EF4-FFF2-40B4-BE49-F238E27FC236}">
                      <a16:creationId xmlns:a16="http://schemas.microsoft.com/office/drawing/2014/main" id="{5C1DD353-A85D-40E9-8F3E-305E2BE7CCC4}"/>
                    </a:ext>
                  </a:extLst>
                </p14:cNvPr>
                <p14:cNvContentPartPr/>
                <p14:nvPr/>
              </p14:nvContentPartPr>
              <p14:xfrm>
                <a:off x="5434200" y="889732"/>
                <a:ext cx="204840" cy="223200"/>
              </p14:xfrm>
            </p:contentPart>
          </mc:Choice>
          <mc:Fallback xmlns="">
            <p:pic>
              <p:nvPicPr>
                <p:cNvPr id="39" name="Viết tay 38">
                  <a:extLst>
                    <a:ext uri="{FF2B5EF4-FFF2-40B4-BE49-F238E27FC236}">
                      <a16:creationId xmlns:a16="http://schemas.microsoft.com/office/drawing/2014/main" id="{5C1DD353-A85D-40E9-8F3E-305E2BE7CCC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425184" y="880717"/>
                  <a:ext cx="222511" cy="240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7" name="Viết tay 56">
                  <a:extLst>
                    <a:ext uri="{FF2B5EF4-FFF2-40B4-BE49-F238E27FC236}">
                      <a16:creationId xmlns:a16="http://schemas.microsoft.com/office/drawing/2014/main" id="{B6E6F460-0649-487C-B1D9-627A49AC2667}"/>
                    </a:ext>
                  </a:extLst>
                </p14:cNvPr>
                <p14:cNvContentPartPr/>
                <p14:nvPr/>
              </p14:nvContentPartPr>
              <p14:xfrm>
                <a:off x="5677200" y="1021492"/>
                <a:ext cx="408240" cy="127080"/>
              </p14:xfrm>
            </p:contentPart>
          </mc:Choice>
          <mc:Fallback xmlns="">
            <p:pic>
              <p:nvPicPr>
                <p:cNvPr id="57" name="Viết tay 56">
                  <a:extLst>
                    <a:ext uri="{FF2B5EF4-FFF2-40B4-BE49-F238E27FC236}">
                      <a16:creationId xmlns:a16="http://schemas.microsoft.com/office/drawing/2014/main" id="{B6E6F460-0649-487C-B1D9-627A49AC266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668200" y="1012492"/>
                  <a:ext cx="425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8" name="Viết tay 57">
                  <a:extLst>
                    <a:ext uri="{FF2B5EF4-FFF2-40B4-BE49-F238E27FC236}">
                      <a16:creationId xmlns:a16="http://schemas.microsoft.com/office/drawing/2014/main" id="{9CDFFBD8-CB5C-4D6B-ABE0-2C7D180F9164}"/>
                    </a:ext>
                  </a:extLst>
                </p14:cNvPr>
                <p14:cNvContentPartPr/>
                <p14:nvPr/>
              </p14:nvContentPartPr>
              <p14:xfrm>
                <a:off x="6125400" y="917812"/>
                <a:ext cx="144000" cy="227520"/>
              </p14:xfrm>
            </p:contentPart>
          </mc:Choice>
          <mc:Fallback xmlns="">
            <p:pic>
              <p:nvPicPr>
                <p:cNvPr id="58" name="Viết tay 57">
                  <a:extLst>
                    <a:ext uri="{FF2B5EF4-FFF2-40B4-BE49-F238E27FC236}">
                      <a16:creationId xmlns:a16="http://schemas.microsoft.com/office/drawing/2014/main" id="{9CDFFBD8-CB5C-4D6B-ABE0-2C7D180F916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116400" y="908812"/>
                  <a:ext cx="161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9" name="Viết tay 58">
                  <a:extLst>
                    <a:ext uri="{FF2B5EF4-FFF2-40B4-BE49-F238E27FC236}">
                      <a16:creationId xmlns:a16="http://schemas.microsoft.com/office/drawing/2014/main" id="{F4E7C835-B401-49C9-AF6A-A1A661F29830}"/>
                    </a:ext>
                  </a:extLst>
                </p14:cNvPr>
                <p14:cNvContentPartPr/>
                <p14:nvPr/>
              </p14:nvContentPartPr>
              <p14:xfrm>
                <a:off x="6303600" y="1042372"/>
                <a:ext cx="114120" cy="119520"/>
              </p14:xfrm>
            </p:contentPart>
          </mc:Choice>
          <mc:Fallback xmlns="">
            <p:pic>
              <p:nvPicPr>
                <p:cNvPr id="59" name="Viết tay 58">
                  <a:extLst>
                    <a:ext uri="{FF2B5EF4-FFF2-40B4-BE49-F238E27FC236}">
                      <a16:creationId xmlns:a16="http://schemas.microsoft.com/office/drawing/2014/main" id="{F4E7C835-B401-49C9-AF6A-A1A661F2983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294600" y="1033372"/>
                  <a:ext cx="131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3" name="Viết tay 72">
                  <a:extLst>
                    <a:ext uri="{FF2B5EF4-FFF2-40B4-BE49-F238E27FC236}">
                      <a16:creationId xmlns:a16="http://schemas.microsoft.com/office/drawing/2014/main" id="{6C8138BA-E59B-4304-AB3F-B5BE589DB203}"/>
                    </a:ext>
                  </a:extLst>
                </p14:cNvPr>
                <p14:cNvContentPartPr/>
                <p14:nvPr/>
              </p14:nvContentPartPr>
              <p14:xfrm>
                <a:off x="6489360" y="922852"/>
                <a:ext cx="160200" cy="236880"/>
              </p14:xfrm>
            </p:contentPart>
          </mc:Choice>
          <mc:Fallback xmlns="">
            <p:pic>
              <p:nvPicPr>
                <p:cNvPr id="73" name="Viết tay 72">
                  <a:extLst>
                    <a:ext uri="{FF2B5EF4-FFF2-40B4-BE49-F238E27FC236}">
                      <a16:creationId xmlns:a16="http://schemas.microsoft.com/office/drawing/2014/main" id="{6C8138BA-E59B-4304-AB3F-B5BE589DB20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480360" y="913838"/>
                  <a:ext cx="177840" cy="254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4" name="Viết tay 73">
                  <a:extLst>
                    <a:ext uri="{FF2B5EF4-FFF2-40B4-BE49-F238E27FC236}">
                      <a16:creationId xmlns:a16="http://schemas.microsoft.com/office/drawing/2014/main" id="{F0F692BC-5C44-4AC2-A09B-17D6E5CCC827}"/>
                    </a:ext>
                  </a:extLst>
                </p14:cNvPr>
                <p14:cNvContentPartPr/>
                <p14:nvPr/>
              </p14:nvContentPartPr>
              <p14:xfrm>
                <a:off x="6682680" y="1065052"/>
                <a:ext cx="54000" cy="118080"/>
              </p14:xfrm>
            </p:contentPart>
          </mc:Choice>
          <mc:Fallback xmlns="">
            <p:pic>
              <p:nvPicPr>
                <p:cNvPr id="74" name="Viết tay 73">
                  <a:extLst>
                    <a:ext uri="{FF2B5EF4-FFF2-40B4-BE49-F238E27FC236}">
                      <a16:creationId xmlns:a16="http://schemas.microsoft.com/office/drawing/2014/main" id="{F0F692BC-5C44-4AC2-A09B-17D6E5CCC82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673740" y="1056052"/>
                  <a:ext cx="71523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5" name="Viết tay 74">
                  <a:extLst>
                    <a:ext uri="{FF2B5EF4-FFF2-40B4-BE49-F238E27FC236}">
                      <a16:creationId xmlns:a16="http://schemas.microsoft.com/office/drawing/2014/main" id="{380FE564-C7B7-4579-9EEF-2F00F760F8E8}"/>
                    </a:ext>
                  </a:extLst>
                </p14:cNvPr>
                <p14:cNvContentPartPr/>
                <p14:nvPr/>
              </p14:nvContentPartPr>
              <p14:xfrm>
                <a:off x="6785640" y="1087372"/>
                <a:ext cx="156600" cy="99000"/>
              </p14:xfrm>
            </p:contentPart>
          </mc:Choice>
          <mc:Fallback xmlns="">
            <p:pic>
              <p:nvPicPr>
                <p:cNvPr id="75" name="Viết tay 74">
                  <a:extLst>
                    <a:ext uri="{FF2B5EF4-FFF2-40B4-BE49-F238E27FC236}">
                      <a16:creationId xmlns:a16="http://schemas.microsoft.com/office/drawing/2014/main" id="{380FE564-C7B7-4579-9EEF-2F00F760F8E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76640" y="1078405"/>
                  <a:ext cx="174240" cy="116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6" name="Viết tay 75">
                  <a:extLst>
                    <a:ext uri="{FF2B5EF4-FFF2-40B4-BE49-F238E27FC236}">
                      <a16:creationId xmlns:a16="http://schemas.microsoft.com/office/drawing/2014/main" id="{F8DEF1A7-2866-4DE1-A35C-04FFBB94BCC3}"/>
                    </a:ext>
                  </a:extLst>
                </p14:cNvPr>
                <p14:cNvContentPartPr/>
                <p14:nvPr/>
              </p14:nvContentPartPr>
              <p14:xfrm>
                <a:off x="6802560" y="1083772"/>
                <a:ext cx="117360" cy="142920"/>
              </p14:xfrm>
            </p:contentPart>
          </mc:Choice>
          <mc:Fallback xmlns="">
            <p:pic>
              <p:nvPicPr>
                <p:cNvPr id="76" name="Viết tay 75">
                  <a:extLst>
                    <a:ext uri="{FF2B5EF4-FFF2-40B4-BE49-F238E27FC236}">
                      <a16:creationId xmlns:a16="http://schemas.microsoft.com/office/drawing/2014/main" id="{F8DEF1A7-2866-4DE1-A35C-04FFBB94BCC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793560" y="1074772"/>
                  <a:ext cx="135000" cy="16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78" name="Viết tay 77">
                <a:extLst>
                  <a:ext uri="{FF2B5EF4-FFF2-40B4-BE49-F238E27FC236}">
                    <a16:creationId xmlns:a16="http://schemas.microsoft.com/office/drawing/2014/main" id="{E275AA3E-8418-4400-B250-1ACE65FE8D86}"/>
                  </a:ext>
                </a:extLst>
              </p14:cNvPr>
              <p14:cNvContentPartPr/>
              <p14:nvPr/>
            </p14:nvContentPartPr>
            <p14:xfrm>
              <a:off x="8861926" y="2536468"/>
              <a:ext cx="632520" cy="365040"/>
            </p14:xfrm>
          </p:contentPart>
        </mc:Choice>
        <mc:Fallback xmlns="">
          <p:pic>
            <p:nvPicPr>
              <p:cNvPr id="78" name="Viết tay 77">
                <a:extLst>
                  <a:ext uri="{FF2B5EF4-FFF2-40B4-BE49-F238E27FC236}">
                    <a16:creationId xmlns:a16="http://schemas.microsoft.com/office/drawing/2014/main" id="{E275AA3E-8418-4400-B250-1ACE65FE8D8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852921" y="2527468"/>
                <a:ext cx="650170" cy="38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4030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FA0F0-34D7-4539-82A2-6DDD7C9CD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872455"/>
            <a:ext cx="9603275" cy="4593890"/>
          </a:xfrm>
        </p:spPr>
        <p:txBody>
          <a:bodyPr/>
          <a:lstStyle/>
          <a:p>
            <a:r>
              <a:rPr lang="en-NZ"/>
              <a:t>STRENGTH</a:t>
            </a:r>
          </a:p>
          <a:p>
            <a:pPr>
              <a:buFontTx/>
              <a:buChar char="-"/>
            </a:pPr>
            <a:r>
              <a:rPr lang="en-NZ"/>
              <a:t>Sufficient colour contrast for text with the background.</a:t>
            </a:r>
          </a:p>
          <a:p>
            <a:pPr>
              <a:buFontTx/>
              <a:buChar char="-"/>
            </a:pPr>
            <a:r>
              <a:rPr lang="en-NZ"/>
              <a:t>Search by name/IP work fine in public places.</a:t>
            </a:r>
          </a:p>
          <a:p>
            <a:pPr>
              <a:buFontTx/>
              <a:buChar char="-"/>
            </a:pPr>
            <a:endParaRPr lang="en-NZ" dirty="0"/>
          </a:p>
          <a:p>
            <a:r>
              <a:rPr lang="en-NZ"/>
              <a:t>DRAWBACK</a:t>
            </a:r>
          </a:p>
          <a:p>
            <a:pPr>
              <a:buFontTx/>
              <a:buChar char="-"/>
            </a:pPr>
            <a:r>
              <a:rPr lang="en-NZ"/>
              <a:t>The combo box creates one more step (click to see the list of connecting devices) which is quite redundant. </a:t>
            </a:r>
          </a:p>
          <a:p>
            <a:pPr>
              <a:buFontTx/>
              <a:buChar char="-"/>
            </a:pPr>
            <a:r>
              <a:rPr lang="en-NZ"/>
              <a:t>Could not cancel the connection processing.</a:t>
            </a:r>
          </a:p>
          <a:p>
            <a:pPr>
              <a:buFontTx/>
              <a:buChar char="-"/>
            </a:pPr>
            <a:r>
              <a:rPr lang="en-NZ"/>
              <a:t>Target is too small to hit.</a:t>
            </a:r>
          </a:p>
          <a:p>
            <a:pPr>
              <a:buFontTx/>
              <a:buChar char="-"/>
            </a:pP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25797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89784A-C95F-4D72-8CCB-D751CAAA5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945912"/>
            <a:ext cx="8637073" cy="3689649"/>
          </a:xfrm>
        </p:spPr>
        <p:txBody>
          <a:bodyPr>
            <a:normAutofit/>
          </a:bodyPr>
          <a:lstStyle/>
          <a:p>
            <a:r>
              <a:rPr lang="en-US"/>
              <a:t>5 sketches of selecting &amp; sharing photos</a:t>
            </a:r>
          </a:p>
        </p:txBody>
      </p:sp>
    </p:spTree>
    <p:extLst>
      <p:ext uri="{BB962C8B-B14F-4D97-AF65-F5344CB8AC3E}">
        <p14:creationId xmlns:p14="http://schemas.microsoft.com/office/powerpoint/2010/main" val="2655347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D256AD2-240C-4FCB-B100-84BEA8C5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47" y="1901351"/>
            <a:ext cx="2840114" cy="240772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DESIGN 1</a:t>
            </a:r>
          </a:p>
        </p:txBody>
      </p:sp>
      <p:pic>
        <p:nvPicPr>
          <p:cNvPr id="14" name="Hình ảnh 13" descr="Ảnh có chứa gương&#10;&#10;Mô tả được tạo tự động">
            <a:extLst>
              <a:ext uri="{FF2B5EF4-FFF2-40B4-BE49-F238E27FC236}">
                <a16:creationId xmlns:a16="http://schemas.microsoft.com/office/drawing/2014/main" id="{4883731C-8C1E-45BB-8A76-891E91712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" r="370" b="-4"/>
          <a:stretch/>
        </p:blipFill>
        <p:spPr>
          <a:xfrm>
            <a:off x="9855611" y="1061192"/>
            <a:ext cx="1980590" cy="3866172"/>
          </a:xfrm>
          <a:prstGeom prst="rect">
            <a:avLst/>
          </a:prstGeom>
        </p:spPr>
      </p:pic>
      <p:pic>
        <p:nvPicPr>
          <p:cNvPr id="12" name="Hình ảnh 11" descr="Ảnh có chứa đồng hồ&#10;&#10;Mô tả được tạo tự động">
            <a:extLst>
              <a:ext uri="{FF2B5EF4-FFF2-40B4-BE49-F238E27FC236}">
                <a16:creationId xmlns:a16="http://schemas.microsoft.com/office/drawing/2014/main" id="{89532717-048B-458D-A730-2F8FCFE11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"/>
          <a:stretch/>
        </p:blipFill>
        <p:spPr>
          <a:xfrm>
            <a:off x="7551741" y="1100432"/>
            <a:ext cx="1980590" cy="3866172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CA9E165E-9FC8-4588-906F-313A6F65C4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1423"/>
          <a:stretch/>
        </p:blipFill>
        <p:spPr>
          <a:xfrm>
            <a:off x="3286347" y="841232"/>
            <a:ext cx="1980590" cy="3866172"/>
          </a:xfrm>
          <a:prstGeom prst="rect">
            <a:avLst/>
          </a:prstGeom>
        </p:spPr>
      </p:pic>
      <p:grpSp>
        <p:nvGrpSpPr>
          <p:cNvPr id="142" name="Nhóm 141">
            <a:extLst>
              <a:ext uri="{FF2B5EF4-FFF2-40B4-BE49-F238E27FC236}">
                <a16:creationId xmlns:a16="http://schemas.microsoft.com/office/drawing/2014/main" id="{6361DE19-2E74-4392-A3F7-43D927F70922}"/>
              </a:ext>
            </a:extLst>
          </p:cNvPr>
          <p:cNvGrpSpPr/>
          <p:nvPr/>
        </p:nvGrpSpPr>
        <p:grpSpPr>
          <a:xfrm>
            <a:off x="6263873" y="96870"/>
            <a:ext cx="1171768" cy="794753"/>
            <a:chOff x="7316640" y="107192"/>
            <a:chExt cx="933120" cy="63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5" name="Viết tay 14">
                  <a:extLst>
                    <a:ext uri="{FF2B5EF4-FFF2-40B4-BE49-F238E27FC236}">
                      <a16:creationId xmlns:a16="http://schemas.microsoft.com/office/drawing/2014/main" id="{C9A413E2-E516-42B0-8130-B7ABE2368D58}"/>
                    </a:ext>
                  </a:extLst>
                </p14:cNvPr>
                <p14:cNvContentPartPr/>
                <p14:nvPr/>
              </p14:nvContentPartPr>
              <p14:xfrm>
                <a:off x="7397640" y="133112"/>
                <a:ext cx="5040" cy="177120"/>
              </p14:xfrm>
            </p:contentPart>
          </mc:Choice>
          <mc:Fallback>
            <p:pic>
              <p:nvPicPr>
                <p:cNvPr id="15" name="Viết tay 14">
                  <a:extLst>
                    <a:ext uri="{FF2B5EF4-FFF2-40B4-BE49-F238E27FC236}">
                      <a16:creationId xmlns:a16="http://schemas.microsoft.com/office/drawing/2014/main" id="{C9A413E2-E516-42B0-8130-B7ABE2368D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90228" y="125947"/>
                  <a:ext cx="19567" cy="191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6" name="Viết tay 15">
                  <a:extLst>
                    <a:ext uri="{FF2B5EF4-FFF2-40B4-BE49-F238E27FC236}">
                      <a16:creationId xmlns:a16="http://schemas.microsoft.com/office/drawing/2014/main" id="{B23AE18E-E22B-466A-B5B9-D46AD720EDDC}"/>
                    </a:ext>
                  </a:extLst>
                </p14:cNvPr>
                <p14:cNvContentPartPr/>
                <p14:nvPr/>
              </p14:nvContentPartPr>
              <p14:xfrm>
                <a:off x="7396200" y="124472"/>
                <a:ext cx="106920" cy="171720"/>
              </p14:xfrm>
            </p:contentPart>
          </mc:Choice>
          <mc:Fallback>
            <p:pic>
              <p:nvPicPr>
                <p:cNvPr id="16" name="Viết tay 15">
                  <a:extLst>
                    <a:ext uri="{FF2B5EF4-FFF2-40B4-BE49-F238E27FC236}">
                      <a16:creationId xmlns:a16="http://schemas.microsoft.com/office/drawing/2014/main" id="{B23AE18E-E22B-466A-B5B9-D46AD720EDD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89034" y="117305"/>
                  <a:ext cx="120966" cy="185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7" name="Viết tay 16">
                  <a:extLst>
                    <a:ext uri="{FF2B5EF4-FFF2-40B4-BE49-F238E27FC236}">
                      <a16:creationId xmlns:a16="http://schemas.microsoft.com/office/drawing/2014/main" id="{558207C7-9865-4C2E-876C-252626F9AF8F}"/>
                    </a:ext>
                  </a:extLst>
                </p14:cNvPr>
                <p14:cNvContentPartPr/>
                <p14:nvPr/>
              </p14:nvContentPartPr>
              <p14:xfrm>
                <a:off x="7548480" y="225632"/>
                <a:ext cx="153000" cy="79920"/>
              </p14:xfrm>
            </p:contentPart>
          </mc:Choice>
          <mc:Fallback>
            <p:pic>
              <p:nvPicPr>
                <p:cNvPr id="17" name="Viết tay 16">
                  <a:extLst>
                    <a:ext uri="{FF2B5EF4-FFF2-40B4-BE49-F238E27FC236}">
                      <a16:creationId xmlns:a16="http://schemas.microsoft.com/office/drawing/2014/main" id="{558207C7-9865-4C2E-876C-252626F9AF8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41304" y="218419"/>
                  <a:ext cx="167066" cy="940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8" name="Viết tay 17">
                  <a:extLst>
                    <a:ext uri="{FF2B5EF4-FFF2-40B4-BE49-F238E27FC236}">
                      <a16:creationId xmlns:a16="http://schemas.microsoft.com/office/drawing/2014/main" id="{B3208F42-696B-4D4C-B1EB-B1F39EFDCF41}"/>
                    </a:ext>
                  </a:extLst>
                </p14:cNvPr>
                <p14:cNvContentPartPr/>
                <p14:nvPr/>
              </p14:nvContentPartPr>
              <p14:xfrm>
                <a:off x="7724880" y="232472"/>
                <a:ext cx="105480" cy="86760"/>
              </p14:xfrm>
            </p:contentPart>
          </mc:Choice>
          <mc:Fallback>
            <p:pic>
              <p:nvPicPr>
                <p:cNvPr id="18" name="Viết tay 17">
                  <a:extLst>
                    <a:ext uri="{FF2B5EF4-FFF2-40B4-BE49-F238E27FC236}">
                      <a16:creationId xmlns:a16="http://schemas.microsoft.com/office/drawing/2014/main" id="{B3208F42-696B-4D4C-B1EB-B1F39EFDCF4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717714" y="225290"/>
                  <a:ext cx="119525" cy="1008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0" name="Viết tay 19">
                  <a:extLst>
                    <a:ext uri="{FF2B5EF4-FFF2-40B4-BE49-F238E27FC236}">
                      <a16:creationId xmlns:a16="http://schemas.microsoft.com/office/drawing/2014/main" id="{7232987E-FBA6-4180-8AE8-DB43D5C548A2}"/>
                    </a:ext>
                  </a:extLst>
                </p14:cNvPr>
                <p14:cNvContentPartPr/>
                <p14:nvPr/>
              </p14:nvContentPartPr>
              <p14:xfrm>
                <a:off x="7861320" y="107192"/>
                <a:ext cx="14760" cy="175680"/>
              </p14:xfrm>
            </p:contentPart>
          </mc:Choice>
          <mc:Fallback>
            <p:pic>
              <p:nvPicPr>
                <p:cNvPr id="20" name="Viết tay 19">
                  <a:extLst>
                    <a:ext uri="{FF2B5EF4-FFF2-40B4-BE49-F238E27FC236}">
                      <a16:creationId xmlns:a16="http://schemas.microsoft.com/office/drawing/2014/main" id="{7232987E-FBA6-4180-8AE8-DB43D5C548A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54085" y="100027"/>
                  <a:ext cx="28941" cy="1897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4" name="Viết tay 23">
                  <a:extLst>
                    <a:ext uri="{FF2B5EF4-FFF2-40B4-BE49-F238E27FC236}">
                      <a16:creationId xmlns:a16="http://schemas.microsoft.com/office/drawing/2014/main" id="{C9D217DD-B5DB-4D0C-98A1-B0A504162354}"/>
                    </a:ext>
                  </a:extLst>
                </p14:cNvPr>
                <p14:cNvContentPartPr/>
                <p14:nvPr/>
              </p14:nvContentPartPr>
              <p14:xfrm>
                <a:off x="7878960" y="227432"/>
                <a:ext cx="2520" cy="81720"/>
              </p14:xfrm>
            </p:contentPart>
          </mc:Choice>
          <mc:Fallback>
            <p:pic>
              <p:nvPicPr>
                <p:cNvPr id="24" name="Viết tay 23">
                  <a:extLst>
                    <a:ext uri="{FF2B5EF4-FFF2-40B4-BE49-F238E27FC236}">
                      <a16:creationId xmlns:a16="http://schemas.microsoft.com/office/drawing/2014/main" id="{C9D217DD-B5DB-4D0C-98A1-B0A50416235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69960" y="220264"/>
                  <a:ext cx="20160" cy="95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6" name="Viết tay 25">
                  <a:extLst>
                    <a:ext uri="{FF2B5EF4-FFF2-40B4-BE49-F238E27FC236}">
                      <a16:creationId xmlns:a16="http://schemas.microsoft.com/office/drawing/2014/main" id="{6A0F8E6A-2635-4836-80DE-1A13895CD48E}"/>
                    </a:ext>
                  </a:extLst>
                </p14:cNvPr>
                <p14:cNvContentPartPr/>
                <p14:nvPr/>
              </p14:nvContentPartPr>
              <p14:xfrm>
                <a:off x="7875360" y="191072"/>
                <a:ext cx="77400" cy="55080"/>
              </p14:xfrm>
            </p:contentPart>
          </mc:Choice>
          <mc:Fallback>
            <p:pic>
              <p:nvPicPr>
                <p:cNvPr id="26" name="Viết tay 25">
                  <a:extLst>
                    <a:ext uri="{FF2B5EF4-FFF2-40B4-BE49-F238E27FC236}">
                      <a16:creationId xmlns:a16="http://schemas.microsoft.com/office/drawing/2014/main" id="{6A0F8E6A-2635-4836-80DE-1A13895CD48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68193" y="183900"/>
                  <a:ext cx="91447" cy="69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8" name="Viết tay 27">
                  <a:extLst>
                    <a:ext uri="{FF2B5EF4-FFF2-40B4-BE49-F238E27FC236}">
                      <a16:creationId xmlns:a16="http://schemas.microsoft.com/office/drawing/2014/main" id="{05FADF48-B725-4DF2-BED3-3EE497F720FF}"/>
                    </a:ext>
                  </a:extLst>
                </p14:cNvPr>
                <p14:cNvContentPartPr/>
                <p14:nvPr/>
              </p14:nvContentPartPr>
              <p14:xfrm>
                <a:off x="7882920" y="240752"/>
                <a:ext cx="89280" cy="59400"/>
              </p14:xfrm>
            </p:contentPart>
          </mc:Choice>
          <mc:Fallback>
            <p:pic>
              <p:nvPicPr>
                <p:cNvPr id="28" name="Viết tay 27">
                  <a:extLst>
                    <a:ext uri="{FF2B5EF4-FFF2-40B4-BE49-F238E27FC236}">
                      <a16:creationId xmlns:a16="http://schemas.microsoft.com/office/drawing/2014/main" id="{05FADF48-B725-4DF2-BED3-3EE497F720F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75743" y="233578"/>
                  <a:ext cx="103347" cy="73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6" name="Viết tay 35">
                  <a:extLst>
                    <a:ext uri="{FF2B5EF4-FFF2-40B4-BE49-F238E27FC236}">
                      <a16:creationId xmlns:a16="http://schemas.microsoft.com/office/drawing/2014/main" id="{E854EA8E-6EA2-41F3-80A3-75AB2FC08A4E}"/>
                    </a:ext>
                  </a:extLst>
                </p14:cNvPr>
                <p14:cNvContentPartPr/>
                <p14:nvPr/>
              </p14:nvContentPartPr>
              <p14:xfrm>
                <a:off x="7316640" y="410672"/>
                <a:ext cx="324360" cy="329400"/>
              </p14:xfrm>
            </p:contentPart>
          </mc:Choice>
          <mc:Fallback>
            <p:pic>
              <p:nvPicPr>
                <p:cNvPr id="36" name="Viết tay 35">
                  <a:extLst>
                    <a:ext uri="{FF2B5EF4-FFF2-40B4-BE49-F238E27FC236}">
                      <a16:creationId xmlns:a16="http://schemas.microsoft.com/office/drawing/2014/main" id="{E854EA8E-6EA2-41F3-80A3-75AB2FC08A4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09470" y="403505"/>
                  <a:ext cx="338413" cy="343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4" name="Viết tay 53">
                  <a:extLst>
                    <a:ext uri="{FF2B5EF4-FFF2-40B4-BE49-F238E27FC236}">
                      <a16:creationId xmlns:a16="http://schemas.microsoft.com/office/drawing/2014/main" id="{231A5973-ADF7-418D-9199-181F9CEB1F94}"/>
                    </a:ext>
                  </a:extLst>
                </p14:cNvPr>
                <p14:cNvContentPartPr/>
                <p14:nvPr/>
              </p14:nvContentPartPr>
              <p14:xfrm>
                <a:off x="7630920" y="396272"/>
                <a:ext cx="30960" cy="94680"/>
              </p14:xfrm>
            </p:contentPart>
          </mc:Choice>
          <mc:Fallback>
            <p:pic>
              <p:nvPicPr>
                <p:cNvPr id="54" name="Viết tay 53">
                  <a:extLst>
                    <a:ext uri="{FF2B5EF4-FFF2-40B4-BE49-F238E27FC236}">
                      <a16:creationId xmlns:a16="http://schemas.microsoft.com/office/drawing/2014/main" id="{231A5973-ADF7-418D-9199-181F9CEB1F9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23618" y="389099"/>
                  <a:ext cx="45272" cy="108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5" name="Viết tay 54">
                  <a:extLst>
                    <a:ext uri="{FF2B5EF4-FFF2-40B4-BE49-F238E27FC236}">
                      <a16:creationId xmlns:a16="http://schemas.microsoft.com/office/drawing/2014/main" id="{59C0AB7B-1F88-42AB-95F9-997CA6C9C1FC}"/>
                    </a:ext>
                  </a:extLst>
                </p14:cNvPr>
                <p14:cNvContentPartPr/>
                <p14:nvPr/>
              </p14:nvContentPartPr>
              <p14:xfrm>
                <a:off x="7598880" y="406712"/>
                <a:ext cx="47880" cy="35640"/>
              </p14:xfrm>
            </p:contentPart>
          </mc:Choice>
          <mc:Fallback>
            <p:pic>
              <p:nvPicPr>
                <p:cNvPr id="55" name="Viết tay 54">
                  <a:extLst>
                    <a:ext uri="{FF2B5EF4-FFF2-40B4-BE49-F238E27FC236}">
                      <a16:creationId xmlns:a16="http://schemas.microsoft.com/office/drawing/2014/main" id="{59C0AB7B-1F88-42AB-95F9-997CA6C9C1F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591712" y="399468"/>
                  <a:ext cx="61929" cy="498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6" name="Viết tay 55">
                  <a:extLst>
                    <a:ext uri="{FF2B5EF4-FFF2-40B4-BE49-F238E27FC236}">
                      <a16:creationId xmlns:a16="http://schemas.microsoft.com/office/drawing/2014/main" id="{0B1823D9-605E-4716-A6CA-A8DA6025447F}"/>
                    </a:ext>
                  </a:extLst>
                </p14:cNvPr>
                <p14:cNvContentPartPr/>
                <p14:nvPr/>
              </p14:nvContentPartPr>
              <p14:xfrm>
                <a:off x="7566480" y="397712"/>
                <a:ext cx="74520" cy="39240"/>
              </p14:xfrm>
            </p:contentPart>
          </mc:Choice>
          <mc:Fallback>
            <p:pic>
              <p:nvPicPr>
                <p:cNvPr id="56" name="Viết tay 55">
                  <a:extLst>
                    <a:ext uri="{FF2B5EF4-FFF2-40B4-BE49-F238E27FC236}">
                      <a16:creationId xmlns:a16="http://schemas.microsoft.com/office/drawing/2014/main" id="{0B1823D9-605E-4716-A6CA-A8DA6025447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559315" y="390551"/>
                  <a:ext cx="88564" cy="532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8" name="Viết tay 57">
                  <a:extLst>
                    <a:ext uri="{FF2B5EF4-FFF2-40B4-BE49-F238E27FC236}">
                      <a16:creationId xmlns:a16="http://schemas.microsoft.com/office/drawing/2014/main" id="{A1F4A866-0B3F-41A6-BB42-73E132E87F5D}"/>
                    </a:ext>
                  </a:extLst>
                </p14:cNvPr>
                <p14:cNvContentPartPr/>
                <p14:nvPr/>
              </p14:nvContentPartPr>
              <p14:xfrm>
                <a:off x="8119080" y="137432"/>
                <a:ext cx="6120" cy="190800"/>
              </p14:xfrm>
            </p:contentPart>
          </mc:Choice>
          <mc:Fallback>
            <p:pic>
              <p:nvPicPr>
                <p:cNvPr id="58" name="Viết tay 57">
                  <a:extLst>
                    <a:ext uri="{FF2B5EF4-FFF2-40B4-BE49-F238E27FC236}">
                      <a16:creationId xmlns:a16="http://schemas.microsoft.com/office/drawing/2014/main" id="{A1F4A866-0B3F-41A6-BB42-73E132E87F5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111794" y="130281"/>
                  <a:ext cx="20400" cy="204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9" name="Viết tay 58">
                  <a:extLst>
                    <a:ext uri="{FF2B5EF4-FFF2-40B4-BE49-F238E27FC236}">
                      <a16:creationId xmlns:a16="http://schemas.microsoft.com/office/drawing/2014/main" id="{ADE663AA-1E83-47D9-96AB-D22956D4FB97}"/>
                    </a:ext>
                  </a:extLst>
                </p14:cNvPr>
                <p14:cNvContentPartPr/>
                <p14:nvPr/>
              </p14:nvContentPartPr>
              <p14:xfrm>
                <a:off x="8070120" y="211592"/>
                <a:ext cx="70200" cy="9360"/>
              </p14:xfrm>
            </p:contentPart>
          </mc:Choice>
          <mc:Fallback>
            <p:pic>
              <p:nvPicPr>
                <p:cNvPr id="59" name="Viết tay 58">
                  <a:extLst>
                    <a:ext uri="{FF2B5EF4-FFF2-40B4-BE49-F238E27FC236}">
                      <a16:creationId xmlns:a16="http://schemas.microsoft.com/office/drawing/2014/main" id="{ADE663AA-1E83-47D9-96AB-D22956D4FB9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62957" y="204279"/>
                  <a:ext cx="84240" cy="236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60" name="Viết tay 59">
                  <a:extLst>
                    <a:ext uri="{FF2B5EF4-FFF2-40B4-BE49-F238E27FC236}">
                      <a16:creationId xmlns:a16="http://schemas.microsoft.com/office/drawing/2014/main" id="{14B17AFA-A94D-43E8-956E-0D6485CE0DC4}"/>
                    </a:ext>
                  </a:extLst>
                </p14:cNvPr>
                <p14:cNvContentPartPr/>
                <p14:nvPr/>
              </p14:nvContentPartPr>
              <p14:xfrm>
                <a:off x="8172720" y="201152"/>
                <a:ext cx="77040" cy="78840"/>
              </p14:xfrm>
            </p:contentPart>
          </mc:Choice>
          <mc:Fallback>
            <p:pic>
              <p:nvPicPr>
                <p:cNvPr id="60" name="Viết tay 59">
                  <a:extLst>
                    <a:ext uri="{FF2B5EF4-FFF2-40B4-BE49-F238E27FC236}">
                      <a16:creationId xmlns:a16="http://schemas.microsoft.com/office/drawing/2014/main" id="{14B17AFA-A94D-43E8-956E-0D6485CE0DC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65533" y="193985"/>
                  <a:ext cx="91126" cy="928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83" name="Viết tay 82">
                  <a:extLst>
                    <a:ext uri="{FF2B5EF4-FFF2-40B4-BE49-F238E27FC236}">
                      <a16:creationId xmlns:a16="http://schemas.microsoft.com/office/drawing/2014/main" id="{30F4597E-D302-403E-9D5A-53B2F3EAA303}"/>
                    </a:ext>
                  </a:extLst>
                </p14:cNvPr>
                <p14:cNvContentPartPr/>
                <p14:nvPr/>
              </p14:nvContentPartPr>
              <p14:xfrm>
                <a:off x="7599240" y="583832"/>
                <a:ext cx="115920" cy="150840"/>
              </p14:xfrm>
            </p:contentPart>
          </mc:Choice>
          <mc:Fallback>
            <p:pic>
              <p:nvPicPr>
                <p:cNvPr id="83" name="Viết tay 82">
                  <a:extLst>
                    <a:ext uri="{FF2B5EF4-FFF2-40B4-BE49-F238E27FC236}">
                      <a16:creationId xmlns:a16="http://schemas.microsoft.com/office/drawing/2014/main" id="{30F4597E-D302-403E-9D5A-53B2F3EAA30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592067" y="576663"/>
                  <a:ext cx="129980" cy="164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84" name="Viết tay 83">
                  <a:extLst>
                    <a:ext uri="{FF2B5EF4-FFF2-40B4-BE49-F238E27FC236}">
                      <a16:creationId xmlns:a16="http://schemas.microsoft.com/office/drawing/2014/main" id="{B6921737-52C9-4A9D-B9F2-829BD83F9463}"/>
                    </a:ext>
                  </a:extLst>
                </p14:cNvPr>
                <p14:cNvContentPartPr/>
                <p14:nvPr/>
              </p14:nvContentPartPr>
              <p14:xfrm>
                <a:off x="7716240" y="630632"/>
                <a:ext cx="110880" cy="88560"/>
              </p14:xfrm>
            </p:contentPart>
          </mc:Choice>
          <mc:Fallback>
            <p:pic>
              <p:nvPicPr>
                <p:cNvPr id="84" name="Viết tay 83">
                  <a:extLst>
                    <a:ext uri="{FF2B5EF4-FFF2-40B4-BE49-F238E27FC236}">
                      <a16:creationId xmlns:a16="http://schemas.microsoft.com/office/drawing/2014/main" id="{B6921737-52C9-4A9D-B9F2-829BD83F946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09096" y="623420"/>
                  <a:ext cx="124883" cy="1026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85" name="Viết tay 84">
                  <a:extLst>
                    <a:ext uri="{FF2B5EF4-FFF2-40B4-BE49-F238E27FC236}">
                      <a16:creationId xmlns:a16="http://schemas.microsoft.com/office/drawing/2014/main" id="{ACAB80DE-FC7A-4332-ACC8-5520747A39CD}"/>
                    </a:ext>
                  </a:extLst>
                </p14:cNvPr>
                <p14:cNvContentPartPr/>
                <p14:nvPr/>
              </p14:nvContentPartPr>
              <p14:xfrm>
                <a:off x="7803000" y="515792"/>
                <a:ext cx="41040" cy="203400"/>
              </p14:xfrm>
            </p:contentPart>
          </mc:Choice>
          <mc:Fallback>
            <p:pic>
              <p:nvPicPr>
                <p:cNvPr id="85" name="Viết tay 84">
                  <a:extLst>
                    <a:ext uri="{FF2B5EF4-FFF2-40B4-BE49-F238E27FC236}">
                      <a16:creationId xmlns:a16="http://schemas.microsoft.com/office/drawing/2014/main" id="{ACAB80DE-FC7A-4332-ACC8-5520747A39C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795825" y="508620"/>
                  <a:ext cx="55103" cy="2174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86" name="Viết tay 85">
                  <a:extLst>
                    <a:ext uri="{FF2B5EF4-FFF2-40B4-BE49-F238E27FC236}">
                      <a16:creationId xmlns:a16="http://schemas.microsoft.com/office/drawing/2014/main" id="{0D90D85C-8894-4F6C-B1B2-87B50CD2D006}"/>
                    </a:ext>
                  </a:extLst>
                </p14:cNvPr>
                <p14:cNvContentPartPr/>
                <p14:nvPr/>
              </p14:nvContentPartPr>
              <p14:xfrm>
                <a:off x="7842960" y="637112"/>
                <a:ext cx="95760" cy="67680"/>
              </p14:xfrm>
            </p:contentPart>
          </mc:Choice>
          <mc:Fallback>
            <p:pic>
              <p:nvPicPr>
                <p:cNvPr id="86" name="Viết tay 85">
                  <a:extLst>
                    <a:ext uri="{FF2B5EF4-FFF2-40B4-BE49-F238E27FC236}">
                      <a16:creationId xmlns:a16="http://schemas.microsoft.com/office/drawing/2014/main" id="{0D90D85C-8894-4F6C-B1B2-87B50CD2D00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835771" y="629943"/>
                  <a:ext cx="109851" cy="817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87" name="Viết tay 86">
                  <a:extLst>
                    <a:ext uri="{FF2B5EF4-FFF2-40B4-BE49-F238E27FC236}">
                      <a16:creationId xmlns:a16="http://schemas.microsoft.com/office/drawing/2014/main" id="{7178BB2F-F705-47C8-A217-BB9660292C45}"/>
                    </a:ext>
                  </a:extLst>
                </p14:cNvPr>
                <p14:cNvContentPartPr/>
                <p14:nvPr/>
              </p14:nvContentPartPr>
              <p14:xfrm>
                <a:off x="7950600" y="646832"/>
                <a:ext cx="56520" cy="70200"/>
              </p14:xfrm>
            </p:contentPart>
          </mc:Choice>
          <mc:Fallback>
            <p:pic>
              <p:nvPicPr>
                <p:cNvPr id="87" name="Viết tay 86">
                  <a:extLst>
                    <a:ext uri="{FF2B5EF4-FFF2-40B4-BE49-F238E27FC236}">
                      <a16:creationId xmlns:a16="http://schemas.microsoft.com/office/drawing/2014/main" id="{7178BB2F-F705-47C8-A217-BB9660292C4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43464" y="639698"/>
                  <a:ext cx="70507" cy="841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88" name="Viết tay 87">
                  <a:extLst>
                    <a:ext uri="{FF2B5EF4-FFF2-40B4-BE49-F238E27FC236}">
                      <a16:creationId xmlns:a16="http://schemas.microsoft.com/office/drawing/2014/main" id="{A5F00043-7B37-4833-9688-BFFA740CE10B}"/>
                    </a:ext>
                  </a:extLst>
                </p14:cNvPr>
                <p14:cNvContentPartPr/>
                <p14:nvPr/>
              </p14:nvContentPartPr>
              <p14:xfrm>
                <a:off x="8025120" y="591752"/>
                <a:ext cx="12960" cy="117720"/>
              </p14:xfrm>
            </p:contentPart>
          </mc:Choice>
          <mc:Fallback>
            <p:pic>
              <p:nvPicPr>
                <p:cNvPr id="88" name="Viết tay 87">
                  <a:extLst>
                    <a:ext uri="{FF2B5EF4-FFF2-40B4-BE49-F238E27FC236}">
                      <a16:creationId xmlns:a16="http://schemas.microsoft.com/office/drawing/2014/main" id="{A5F00043-7B37-4833-9688-BFFA740CE10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18077" y="584574"/>
                  <a:ext cx="26765" cy="1317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92" name="Viết tay 91">
                  <a:extLst>
                    <a:ext uri="{FF2B5EF4-FFF2-40B4-BE49-F238E27FC236}">
                      <a16:creationId xmlns:a16="http://schemas.microsoft.com/office/drawing/2014/main" id="{B115184A-5AB6-4BC3-B611-167636DD8436}"/>
                    </a:ext>
                  </a:extLst>
                </p14:cNvPr>
                <p14:cNvContentPartPr/>
                <p14:nvPr/>
              </p14:nvContentPartPr>
              <p14:xfrm>
                <a:off x="8007840" y="632432"/>
                <a:ext cx="65880" cy="12600"/>
              </p14:xfrm>
            </p:contentPart>
          </mc:Choice>
          <mc:Fallback>
            <p:pic>
              <p:nvPicPr>
                <p:cNvPr id="92" name="Viết tay 91">
                  <a:extLst>
                    <a:ext uri="{FF2B5EF4-FFF2-40B4-BE49-F238E27FC236}">
                      <a16:creationId xmlns:a16="http://schemas.microsoft.com/office/drawing/2014/main" id="{B115184A-5AB6-4BC3-B611-167636DD843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00679" y="625273"/>
                  <a:ext cx="79915" cy="2663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Nhóm 140">
            <a:extLst>
              <a:ext uri="{FF2B5EF4-FFF2-40B4-BE49-F238E27FC236}">
                <a16:creationId xmlns:a16="http://schemas.microsoft.com/office/drawing/2014/main" id="{A2B06A15-0646-4A64-ACD5-474E0E4E72F4}"/>
              </a:ext>
            </a:extLst>
          </p:cNvPr>
          <p:cNvGrpSpPr/>
          <p:nvPr/>
        </p:nvGrpSpPr>
        <p:grpSpPr>
          <a:xfrm>
            <a:off x="7260704" y="682105"/>
            <a:ext cx="522360" cy="219960"/>
            <a:chOff x="7633440" y="841232"/>
            <a:chExt cx="522360" cy="21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01" name="Viết tay 100">
                  <a:extLst>
                    <a:ext uri="{FF2B5EF4-FFF2-40B4-BE49-F238E27FC236}">
                      <a16:creationId xmlns:a16="http://schemas.microsoft.com/office/drawing/2014/main" id="{63C4A170-2EE5-4526-83E0-C57A7CF32F5E}"/>
                    </a:ext>
                  </a:extLst>
                </p14:cNvPr>
                <p14:cNvContentPartPr/>
                <p14:nvPr/>
              </p14:nvContentPartPr>
              <p14:xfrm>
                <a:off x="7633440" y="952112"/>
                <a:ext cx="82800" cy="109080"/>
              </p14:xfrm>
            </p:contentPart>
          </mc:Choice>
          <mc:Fallback>
            <p:pic>
              <p:nvPicPr>
                <p:cNvPr id="101" name="Viết tay 100">
                  <a:extLst>
                    <a:ext uri="{FF2B5EF4-FFF2-40B4-BE49-F238E27FC236}">
                      <a16:creationId xmlns:a16="http://schemas.microsoft.com/office/drawing/2014/main" id="{63C4A170-2EE5-4526-83E0-C57A7CF32F5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624440" y="943112"/>
                  <a:ext cx="1004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04" name="Viết tay 103">
                  <a:extLst>
                    <a:ext uri="{FF2B5EF4-FFF2-40B4-BE49-F238E27FC236}">
                      <a16:creationId xmlns:a16="http://schemas.microsoft.com/office/drawing/2014/main" id="{26D5A628-0893-4861-BB19-B46AC192EE7A}"/>
                    </a:ext>
                  </a:extLst>
                </p14:cNvPr>
                <p14:cNvContentPartPr/>
                <p14:nvPr/>
              </p14:nvContentPartPr>
              <p14:xfrm>
                <a:off x="7697160" y="841232"/>
                <a:ext cx="32400" cy="203400"/>
              </p14:xfrm>
            </p:contentPart>
          </mc:Choice>
          <mc:Fallback>
            <p:pic>
              <p:nvPicPr>
                <p:cNvPr id="104" name="Viết tay 103">
                  <a:extLst>
                    <a:ext uri="{FF2B5EF4-FFF2-40B4-BE49-F238E27FC236}">
                      <a16:creationId xmlns:a16="http://schemas.microsoft.com/office/drawing/2014/main" id="{26D5A628-0893-4861-BB19-B46AC192EE7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688059" y="832232"/>
                  <a:ext cx="50238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35" name="Viết tay 134">
                  <a:extLst>
                    <a:ext uri="{FF2B5EF4-FFF2-40B4-BE49-F238E27FC236}">
                      <a16:creationId xmlns:a16="http://schemas.microsoft.com/office/drawing/2014/main" id="{94C7267A-7F73-425C-8FE6-163A93F45873}"/>
                    </a:ext>
                  </a:extLst>
                </p14:cNvPr>
                <p14:cNvContentPartPr/>
                <p14:nvPr/>
              </p14:nvContentPartPr>
              <p14:xfrm>
                <a:off x="7750080" y="950672"/>
                <a:ext cx="85680" cy="85320"/>
              </p14:xfrm>
            </p:contentPart>
          </mc:Choice>
          <mc:Fallback>
            <p:pic>
              <p:nvPicPr>
                <p:cNvPr id="135" name="Viết tay 134">
                  <a:extLst>
                    <a:ext uri="{FF2B5EF4-FFF2-40B4-BE49-F238E27FC236}">
                      <a16:creationId xmlns:a16="http://schemas.microsoft.com/office/drawing/2014/main" id="{94C7267A-7F73-425C-8FE6-163A93F4587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741042" y="941672"/>
                  <a:ext cx="103394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36" name="Viết tay 135">
                  <a:extLst>
                    <a:ext uri="{FF2B5EF4-FFF2-40B4-BE49-F238E27FC236}">
                      <a16:creationId xmlns:a16="http://schemas.microsoft.com/office/drawing/2014/main" id="{25689B09-63DA-4E94-BA29-ABFEF4BAF7A6}"/>
                    </a:ext>
                  </a:extLst>
                </p14:cNvPr>
                <p14:cNvContentPartPr/>
                <p14:nvPr/>
              </p14:nvContentPartPr>
              <p14:xfrm>
                <a:off x="7875360" y="940952"/>
                <a:ext cx="69840" cy="68760"/>
              </p14:xfrm>
            </p:contentPart>
          </mc:Choice>
          <mc:Fallback>
            <p:pic>
              <p:nvPicPr>
                <p:cNvPr id="136" name="Viết tay 135">
                  <a:extLst>
                    <a:ext uri="{FF2B5EF4-FFF2-40B4-BE49-F238E27FC236}">
                      <a16:creationId xmlns:a16="http://schemas.microsoft.com/office/drawing/2014/main" id="{25689B09-63DA-4E94-BA29-ABFEF4BAF7A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866313" y="931905"/>
                  <a:ext cx="87571" cy="864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38" name="Viết tay 137">
                  <a:extLst>
                    <a:ext uri="{FF2B5EF4-FFF2-40B4-BE49-F238E27FC236}">
                      <a16:creationId xmlns:a16="http://schemas.microsoft.com/office/drawing/2014/main" id="{1393B8ED-86DA-4E0A-BF2F-2176F0AD5BF1}"/>
                    </a:ext>
                  </a:extLst>
                </p14:cNvPr>
                <p14:cNvContentPartPr/>
                <p14:nvPr/>
              </p14:nvContentPartPr>
              <p14:xfrm>
                <a:off x="7976880" y="948512"/>
                <a:ext cx="13680" cy="46440"/>
              </p14:xfrm>
            </p:contentPart>
          </mc:Choice>
          <mc:Fallback>
            <p:pic>
              <p:nvPicPr>
                <p:cNvPr id="138" name="Viết tay 137">
                  <a:extLst>
                    <a:ext uri="{FF2B5EF4-FFF2-40B4-BE49-F238E27FC236}">
                      <a16:creationId xmlns:a16="http://schemas.microsoft.com/office/drawing/2014/main" id="{1393B8ED-86DA-4E0A-BF2F-2176F0AD5BF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967880" y="939512"/>
                  <a:ext cx="313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39" name="Viết tay 138">
                  <a:extLst>
                    <a:ext uri="{FF2B5EF4-FFF2-40B4-BE49-F238E27FC236}">
                      <a16:creationId xmlns:a16="http://schemas.microsoft.com/office/drawing/2014/main" id="{8D9D9725-5E94-4489-9197-6E78788A1A29}"/>
                    </a:ext>
                  </a:extLst>
                </p14:cNvPr>
                <p14:cNvContentPartPr/>
                <p14:nvPr/>
              </p14:nvContentPartPr>
              <p14:xfrm>
                <a:off x="7990920" y="902072"/>
                <a:ext cx="7560" cy="21600"/>
              </p14:xfrm>
            </p:contentPart>
          </mc:Choice>
          <mc:Fallback>
            <p:pic>
              <p:nvPicPr>
                <p:cNvPr id="139" name="Viết tay 138">
                  <a:extLst>
                    <a:ext uri="{FF2B5EF4-FFF2-40B4-BE49-F238E27FC236}">
                      <a16:creationId xmlns:a16="http://schemas.microsoft.com/office/drawing/2014/main" id="{8D9D9725-5E94-4489-9197-6E78788A1A2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981920" y="892919"/>
                  <a:ext cx="25200" cy="395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40" name="Viết tay 139">
                  <a:extLst>
                    <a:ext uri="{FF2B5EF4-FFF2-40B4-BE49-F238E27FC236}">
                      <a16:creationId xmlns:a16="http://schemas.microsoft.com/office/drawing/2014/main" id="{672C03B0-99E9-41F5-B5E3-7D260A286EAB}"/>
                    </a:ext>
                  </a:extLst>
                </p14:cNvPr>
                <p14:cNvContentPartPr/>
                <p14:nvPr/>
              </p14:nvContentPartPr>
              <p14:xfrm>
                <a:off x="8019000" y="924392"/>
                <a:ext cx="136800" cy="81000"/>
              </p14:xfrm>
            </p:contentPart>
          </mc:Choice>
          <mc:Fallback>
            <p:pic>
              <p:nvPicPr>
                <p:cNvPr id="140" name="Viết tay 139">
                  <a:extLst>
                    <a:ext uri="{FF2B5EF4-FFF2-40B4-BE49-F238E27FC236}">
                      <a16:creationId xmlns:a16="http://schemas.microsoft.com/office/drawing/2014/main" id="{672C03B0-99E9-41F5-B5E3-7D260A286EA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010000" y="915392"/>
                  <a:ext cx="15444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Nhóm 178">
            <a:extLst>
              <a:ext uri="{FF2B5EF4-FFF2-40B4-BE49-F238E27FC236}">
                <a16:creationId xmlns:a16="http://schemas.microsoft.com/office/drawing/2014/main" id="{D975951E-EF24-4228-8713-A6002F018CEE}"/>
              </a:ext>
            </a:extLst>
          </p:cNvPr>
          <p:cNvGrpSpPr/>
          <p:nvPr/>
        </p:nvGrpSpPr>
        <p:grpSpPr>
          <a:xfrm>
            <a:off x="2432163" y="1239861"/>
            <a:ext cx="656640" cy="526320"/>
            <a:chOff x="5294801" y="2431647"/>
            <a:chExt cx="656640" cy="5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43" name="Viết tay 142">
                  <a:extLst>
                    <a:ext uri="{FF2B5EF4-FFF2-40B4-BE49-F238E27FC236}">
                      <a16:creationId xmlns:a16="http://schemas.microsoft.com/office/drawing/2014/main" id="{2672D8B1-C38D-4719-9811-081A8E7CDC93}"/>
                    </a:ext>
                  </a:extLst>
                </p14:cNvPr>
                <p14:cNvContentPartPr/>
                <p14:nvPr/>
              </p14:nvContentPartPr>
              <p14:xfrm>
                <a:off x="5294801" y="2448927"/>
                <a:ext cx="94680" cy="171360"/>
              </p14:xfrm>
            </p:contentPart>
          </mc:Choice>
          <mc:Fallback>
            <p:pic>
              <p:nvPicPr>
                <p:cNvPr id="143" name="Viết tay 142">
                  <a:extLst>
                    <a:ext uri="{FF2B5EF4-FFF2-40B4-BE49-F238E27FC236}">
                      <a16:creationId xmlns:a16="http://schemas.microsoft.com/office/drawing/2014/main" id="{2672D8B1-C38D-4719-9811-081A8E7CDC9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285801" y="2439927"/>
                  <a:ext cx="112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44" name="Viết tay 143">
                  <a:extLst>
                    <a:ext uri="{FF2B5EF4-FFF2-40B4-BE49-F238E27FC236}">
                      <a16:creationId xmlns:a16="http://schemas.microsoft.com/office/drawing/2014/main" id="{164C4EE9-293C-4C6A-8C12-A72BB7AA7B66}"/>
                    </a:ext>
                  </a:extLst>
                </p14:cNvPr>
                <p14:cNvContentPartPr/>
                <p14:nvPr/>
              </p14:nvContentPartPr>
              <p14:xfrm>
                <a:off x="5420441" y="2542527"/>
                <a:ext cx="118440" cy="84960"/>
              </p14:xfrm>
            </p:contentPart>
          </mc:Choice>
          <mc:Fallback>
            <p:pic>
              <p:nvPicPr>
                <p:cNvPr id="144" name="Viết tay 143">
                  <a:extLst>
                    <a:ext uri="{FF2B5EF4-FFF2-40B4-BE49-F238E27FC236}">
                      <a16:creationId xmlns:a16="http://schemas.microsoft.com/office/drawing/2014/main" id="{164C4EE9-293C-4C6A-8C12-A72BB7AA7B6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11441" y="2533527"/>
                  <a:ext cx="1360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45" name="Viết tay 144">
                  <a:extLst>
                    <a:ext uri="{FF2B5EF4-FFF2-40B4-BE49-F238E27FC236}">
                      <a16:creationId xmlns:a16="http://schemas.microsoft.com/office/drawing/2014/main" id="{10D361CD-84B6-47D1-B83C-D0258F37D210}"/>
                    </a:ext>
                  </a:extLst>
                </p14:cNvPr>
                <p14:cNvContentPartPr/>
                <p14:nvPr/>
              </p14:nvContentPartPr>
              <p14:xfrm>
                <a:off x="5544641" y="2431647"/>
                <a:ext cx="194760" cy="184320"/>
              </p14:xfrm>
            </p:contentPart>
          </mc:Choice>
          <mc:Fallback>
            <p:pic>
              <p:nvPicPr>
                <p:cNvPr id="145" name="Viết tay 144">
                  <a:extLst>
                    <a:ext uri="{FF2B5EF4-FFF2-40B4-BE49-F238E27FC236}">
                      <a16:creationId xmlns:a16="http://schemas.microsoft.com/office/drawing/2014/main" id="{10D361CD-84B6-47D1-B83C-D0258F37D21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535641" y="2422647"/>
                  <a:ext cx="212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46" name="Viết tay 145">
                  <a:extLst>
                    <a:ext uri="{FF2B5EF4-FFF2-40B4-BE49-F238E27FC236}">
                      <a16:creationId xmlns:a16="http://schemas.microsoft.com/office/drawing/2014/main" id="{95E00267-74B3-4E21-9CD4-3F213B5797B0}"/>
                    </a:ext>
                  </a:extLst>
                </p14:cNvPr>
                <p14:cNvContentPartPr/>
                <p14:nvPr/>
              </p14:nvContentPartPr>
              <p14:xfrm>
                <a:off x="5762801" y="2537847"/>
                <a:ext cx="103320" cy="71640"/>
              </p14:xfrm>
            </p:contentPart>
          </mc:Choice>
          <mc:Fallback>
            <p:pic>
              <p:nvPicPr>
                <p:cNvPr id="146" name="Viết tay 145">
                  <a:extLst>
                    <a:ext uri="{FF2B5EF4-FFF2-40B4-BE49-F238E27FC236}">
                      <a16:creationId xmlns:a16="http://schemas.microsoft.com/office/drawing/2014/main" id="{95E00267-74B3-4E21-9CD4-3F213B5797B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53801" y="2528847"/>
                  <a:ext cx="120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47" name="Viết tay 146">
                  <a:extLst>
                    <a:ext uri="{FF2B5EF4-FFF2-40B4-BE49-F238E27FC236}">
                      <a16:creationId xmlns:a16="http://schemas.microsoft.com/office/drawing/2014/main" id="{641FBFF9-B8A1-4253-AAE6-63F97FA1EDBC}"/>
                    </a:ext>
                  </a:extLst>
                </p14:cNvPr>
                <p14:cNvContentPartPr/>
                <p14:nvPr/>
              </p14:nvContentPartPr>
              <p14:xfrm>
                <a:off x="5861801" y="2447127"/>
                <a:ext cx="89640" cy="140760"/>
              </p14:xfrm>
            </p:contentPart>
          </mc:Choice>
          <mc:Fallback>
            <p:pic>
              <p:nvPicPr>
                <p:cNvPr id="147" name="Viết tay 146">
                  <a:extLst>
                    <a:ext uri="{FF2B5EF4-FFF2-40B4-BE49-F238E27FC236}">
                      <a16:creationId xmlns:a16="http://schemas.microsoft.com/office/drawing/2014/main" id="{641FBFF9-B8A1-4253-AAE6-63F97FA1EDB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852765" y="2438127"/>
                  <a:ext cx="107351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72" name="Viết tay 171">
                  <a:extLst>
                    <a:ext uri="{FF2B5EF4-FFF2-40B4-BE49-F238E27FC236}">
                      <a16:creationId xmlns:a16="http://schemas.microsoft.com/office/drawing/2014/main" id="{FDD7A60A-7A9C-4C03-9113-6BD56892F2FA}"/>
                    </a:ext>
                  </a:extLst>
                </p14:cNvPr>
                <p14:cNvContentPartPr/>
                <p14:nvPr/>
              </p14:nvContentPartPr>
              <p14:xfrm>
                <a:off x="5297321" y="2796687"/>
                <a:ext cx="16200" cy="161280"/>
              </p14:xfrm>
            </p:contentPart>
          </mc:Choice>
          <mc:Fallback>
            <p:pic>
              <p:nvPicPr>
                <p:cNvPr id="172" name="Viết tay 171">
                  <a:extLst>
                    <a:ext uri="{FF2B5EF4-FFF2-40B4-BE49-F238E27FC236}">
                      <a16:creationId xmlns:a16="http://schemas.microsoft.com/office/drawing/2014/main" id="{FDD7A60A-7A9C-4C03-9113-6BD56892F2F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88321" y="2787687"/>
                  <a:ext cx="33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73" name="Viết tay 172">
                  <a:extLst>
                    <a:ext uri="{FF2B5EF4-FFF2-40B4-BE49-F238E27FC236}">
                      <a16:creationId xmlns:a16="http://schemas.microsoft.com/office/drawing/2014/main" id="{CECB4082-E3D5-431E-B4AB-3B5A4683674D}"/>
                    </a:ext>
                  </a:extLst>
                </p14:cNvPr>
                <p14:cNvContentPartPr/>
                <p14:nvPr/>
              </p14:nvContentPartPr>
              <p14:xfrm>
                <a:off x="5300201" y="2775807"/>
                <a:ext cx="69840" cy="92520"/>
              </p14:xfrm>
            </p:contentPart>
          </mc:Choice>
          <mc:Fallback>
            <p:pic>
              <p:nvPicPr>
                <p:cNvPr id="173" name="Viết tay 172">
                  <a:extLst>
                    <a:ext uri="{FF2B5EF4-FFF2-40B4-BE49-F238E27FC236}">
                      <a16:creationId xmlns:a16="http://schemas.microsoft.com/office/drawing/2014/main" id="{CECB4082-E3D5-431E-B4AB-3B5A4683674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91201" y="2766807"/>
                  <a:ext cx="874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74" name="Viết tay 173">
                  <a:extLst>
                    <a:ext uri="{FF2B5EF4-FFF2-40B4-BE49-F238E27FC236}">
                      <a16:creationId xmlns:a16="http://schemas.microsoft.com/office/drawing/2014/main" id="{56F04B3A-E86C-46F1-A98E-A85AAE466BE8}"/>
                    </a:ext>
                  </a:extLst>
                </p14:cNvPr>
                <p14:cNvContentPartPr/>
                <p14:nvPr/>
              </p14:nvContentPartPr>
              <p14:xfrm>
                <a:off x="5406761" y="2705967"/>
                <a:ext cx="82080" cy="164520"/>
              </p14:xfrm>
            </p:contentPart>
          </mc:Choice>
          <mc:Fallback>
            <p:pic>
              <p:nvPicPr>
                <p:cNvPr id="174" name="Viết tay 173">
                  <a:extLst>
                    <a:ext uri="{FF2B5EF4-FFF2-40B4-BE49-F238E27FC236}">
                      <a16:creationId xmlns:a16="http://schemas.microsoft.com/office/drawing/2014/main" id="{56F04B3A-E86C-46F1-A98E-A85AAE466BE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97761" y="2696967"/>
                  <a:ext cx="99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75" name="Viết tay 174">
                  <a:extLst>
                    <a:ext uri="{FF2B5EF4-FFF2-40B4-BE49-F238E27FC236}">
                      <a16:creationId xmlns:a16="http://schemas.microsoft.com/office/drawing/2014/main" id="{56E4D56E-2F61-4C8A-A8E6-DE012FF9F495}"/>
                    </a:ext>
                  </a:extLst>
                </p14:cNvPr>
                <p14:cNvContentPartPr/>
                <p14:nvPr/>
              </p14:nvContentPartPr>
              <p14:xfrm>
                <a:off x="5540681" y="2800647"/>
                <a:ext cx="52920" cy="58680"/>
              </p14:xfrm>
            </p:contentPart>
          </mc:Choice>
          <mc:Fallback>
            <p:pic>
              <p:nvPicPr>
                <p:cNvPr id="175" name="Viết tay 174">
                  <a:extLst>
                    <a:ext uri="{FF2B5EF4-FFF2-40B4-BE49-F238E27FC236}">
                      <a16:creationId xmlns:a16="http://schemas.microsoft.com/office/drawing/2014/main" id="{56E4D56E-2F61-4C8A-A8E6-DE012FF9F49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531681" y="2791647"/>
                  <a:ext cx="705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76" name="Viết tay 175">
                  <a:extLst>
                    <a:ext uri="{FF2B5EF4-FFF2-40B4-BE49-F238E27FC236}">
                      <a16:creationId xmlns:a16="http://schemas.microsoft.com/office/drawing/2014/main" id="{8D9FDC64-8315-48FE-976F-0328E427C994}"/>
                    </a:ext>
                  </a:extLst>
                </p14:cNvPr>
                <p14:cNvContentPartPr/>
                <p14:nvPr/>
              </p14:nvContentPartPr>
              <p14:xfrm>
                <a:off x="5640761" y="2736567"/>
                <a:ext cx="12960" cy="114120"/>
              </p14:xfrm>
            </p:contentPart>
          </mc:Choice>
          <mc:Fallback>
            <p:pic>
              <p:nvPicPr>
                <p:cNvPr id="176" name="Viết tay 175">
                  <a:extLst>
                    <a:ext uri="{FF2B5EF4-FFF2-40B4-BE49-F238E27FC236}">
                      <a16:creationId xmlns:a16="http://schemas.microsoft.com/office/drawing/2014/main" id="{8D9FDC64-8315-48FE-976F-0328E427C99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631761" y="2727567"/>
                  <a:ext cx="30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77" name="Viết tay 176">
                  <a:extLst>
                    <a:ext uri="{FF2B5EF4-FFF2-40B4-BE49-F238E27FC236}">
                      <a16:creationId xmlns:a16="http://schemas.microsoft.com/office/drawing/2014/main" id="{4C75973B-A612-4845-A2C4-6015F3B2E184}"/>
                    </a:ext>
                  </a:extLst>
                </p14:cNvPr>
                <p14:cNvContentPartPr/>
                <p14:nvPr/>
              </p14:nvContentPartPr>
              <p14:xfrm>
                <a:off x="5593601" y="2777607"/>
                <a:ext cx="203760" cy="99720"/>
              </p14:xfrm>
            </p:contentPart>
          </mc:Choice>
          <mc:Fallback>
            <p:pic>
              <p:nvPicPr>
                <p:cNvPr id="177" name="Viết tay 176">
                  <a:extLst>
                    <a:ext uri="{FF2B5EF4-FFF2-40B4-BE49-F238E27FC236}">
                      <a16:creationId xmlns:a16="http://schemas.microsoft.com/office/drawing/2014/main" id="{4C75973B-A612-4845-A2C4-6015F3B2E18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584601" y="2768607"/>
                  <a:ext cx="22140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Nhóm 197">
            <a:extLst>
              <a:ext uri="{FF2B5EF4-FFF2-40B4-BE49-F238E27FC236}">
                <a16:creationId xmlns:a16="http://schemas.microsoft.com/office/drawing/2014/main" id="{FE928F60-A84A-4A8F-AC91-5442BB3FFEA4}"/>
              </a:ext>
            </a:extLst>
          </p:cNvPr>
          <p:cNvGrpSpPr/>
          <p:nvPr/>
        </p:nvGrpSpPr>
        <p:grpSpPr>
          <a:xfrm>
            <a:off x="1962003" y="1821621"/>
            <a:ext cx="1185840" cy="351360"/>
            <a:chOff x="4824641" y="3013407"/>
            <a:chExt cx="118584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78" name="Viết tay 177">
                  <a:extLst>
                    <a:ext uri="{FF2B5EF4-FFF2-40B4-BE49-F238E27FC236}">
                      <a16:creationId xmlns:a16="http://schemas.microsoft.com/office/drawing/2014/main" id="{D5C606B5-A5D9-4807-AB0A-166B19CE60B7}"/>
                    </a:ext>
                  </a:extLst>
                </p14:cNvPr>
                <p14:cNvContentPartPr/>
                <p14:nvPr/>
              </p14:nvContentPartPr>
              <p14:xfrm>
                <a:off x="4824641" y="3170367"/>
                <a:ext cx="55440" cy="194400"/>
              </p14:xfrm>
            </p:contentPart>
          </mc:Choice>
          <mc:Fallback>
            <p:pic>
              <p:nvPicPr>
                <p:cNvPr id="178" name="Viết tay 177">
                  <a:extLst>
                    <a:ext uri="{FF2B5EF4-FFF2-40B4-BE49-F238E27FC236}">
                      <a16:creationId xmlns:a16="http://schemas.microsoft.com/office/drawing/2014/main" id="{D5C606B5-A5D9-4807-AB0A-166B19CE60B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815641" y="3161367"/>
                  <a:ext cx="73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80" name="Viết tay 179">
                  <a:extLst>
                    <a:ext uri="{FF2B5EF4-FFF2-40B4-BE49-F238E27FC236}">
                      <a16:creationId xmlns:a16="http://schemas.microsoft.com/office/drawing/2014/main" id="{606EC79B-3BCA-4278-AC74-AB791E81A020}"/>
                    </a:ext>
                  </a:extLst>
                </p14:cNvPr>
                <p14:cNvContentPartPr/>
                <p14:nvPr/>
              </p14:nvContentPartPr>
              <p14:xfrm>
                <a:off x="4861361" y="3189447"/>
                <a:ext cx="25560" cy="32400"/>
              </p14:xfrm>
            </p:contentPart>
          </mc:Choice>
          <mc:Fallback>
            <p:pic>
              <p:nvPicPr>
                <p:cNvPr id="180" name="Viết tay 179">
                  <a:extLst>
                    <a:ext uri="{FF2B5EF4-FFF2-40B4-BE49-F238E27FC236}">
                      <a16:creationId xmlns:a16="http://schemas.microsoft.com/office/drawing/2014/main" id="{606EC79B-3BCA-4278-AC74-AB791E81A02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852361" y="3180447"/>
                  <a:ext cx="43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81" name="Viết tay 180">
                  <a:extLst>
                    <a:ext uri="{FF2B5EF4-FFF2-40B4-BE49-F238E27FC236}">
                      <a16:creationId xmlns:a16="http://schemas.microsoft.com/office/drawing/2014/main" id="{C5D16B36-D93F-4C2A-A292-B3B5FC70DA9E}"/>
                    </a:ext>
                  </a:extLst>
                </p14:cNvPr>
                <p14:cNvContentPartPr/>
                <p14:nvPr/>
              </p14:nvContentPartPr>
              <p14:xfrm>
                <a:off x="4861361" y="3239127"/>
                <a:ext cx="60120" cy="35640"/>
              </p14:xfrm>
            </p:contentPart>
          </mc:Choice>
          <mc:Fallback>
            <p:pic>
              <p:nvPicPr>
                <p:cNvPr id="181" name="Viết tay 180">
                  <a:extLst>
                    <a:ext uri="{FF2B5EF4-FFF2-40B4-BE49-F238E27FC236}">
                      <a16:creationId xmlns:a16="http://schemas.microsoft.com/office/drawing/2014/main" id="{C5D16B36-D93F-4C2A-A292-B3B5FC70DA9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852361" y="3230217"/>
                  <a:ext cx="77760" cy="53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82" name="Viết tay 181">
                  <a:extLst>
                    <a:ext uri="{FF2B5EF4-FFF2-40B4-BE49-F238E27FC236}">
                      <a16:creationId xmlns:a16="http://schemas.microsoft.com/office/drawing/2014/main" id="{973FF735-3A4F-42C3-8696-D892D790ABAB}"/>
                    </a:ext>
                  </a:extLst>
                </p14:cNvPr>
                <p14:cNvContentPartPr/>
                <p14:nvPr/>
              </p14:nvContentPartPr>
              <p14:xfrm>
                <a:off x="4956401" y="3171447"/>
                <a:ext cx="87840" cy="75960"/>
              </p14:xfrm>
            </p:contentPart>
          </mc:Choice>
          <mc:Fallback>
            <p:pic>
              <p:nvPicPr>
                <p:cNvPr id="182" name="Viết tay 181">
                  <a:extLst>
                    <a:ext uri="{FF2B5EF4-FFF2-40B4-BE49-F238E27FC236}">
                      <a16:creationId xmlns:a16="http://schemas.microsoft.com/office/drawing/2014/main" id="{973FF735-3A4F-42C3-8696-D892D790ABA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947401" y="3162447"/>
                  <a:ext cx="1054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87" name="Viết tay 186">
                  <a:extLst>
                    <a:ext uri="{FF2B5EF4-FFF2-40B4-BE49-F238E27FC236}">
                      <a16:creationId xmlns:a16="http://schemas.microsoft.com/office/drawing/2014/main" id="{CA5DDE2A-032D-4C3D-A8FE-49E2E205B468}"/>
                    </a:ext>
                  </a:extLst>
                </p14:cNvPr>
                <p14:cNvContentPartPr/>
                <p14:nvPr/>
              </p14:nvContentPartPr>
              <p14:xfrm>
                <a:off x="5073761" y="3163167"/>
                <a:ext cx="267840" cy="104040"/>
              </p14:xfrm>
            </p:contentPart>
          </mc:Choice>
          <mc:Fallback>
            <p:pic>
              <p:nvPicPr>
                <p:cNvPr id="187" name="Viết tay 186">
                  <a:extLst>
                    <a:ext uri="{FF2B5EF4-FFF2-40B4-BE49-F238E27FC236}">
                      <a16:creationId xmlns:a16="http://schemas.microsoft.com/office/drawing/2014/main" id="{CA5DDE2A-032D-4C3D-A8FE-49E2E205B46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064761" y="3154167"/>
                  <a:ext cx="285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88" name="Viết tay 187">
                  <a:extLst>
                    <a:ext uri="{FF2B5EF4-FFF2-40B4-BE49-F238E27FC236}">
                      <a16:creationId xmlns:a16="http://schemas.microsoft.com/office/drawing/2014/main" id="{A3591D26-5B97-48D1-B0FA-09EFB6176844}"/>
                    </a:ext>
                  </a:extLst>
                </p14:cNvPr>
                <p14:cNvContentPartPr/>
                <p14:nvPr/>
              </p14:nvContentPartPr>
              <p14:xfrm>
                <a:off x="5456801" y="3143007"/>
                <a:ext cx="134640" cy="105840"/>
              </p14:xfrm>
            </p:contentPart>
          </mc:Choice>
          <mc:Fallback>
            <p:pic>
              <p:nvPicPr>
                <p:cNvPr id="188" name="Viết tay 187">
                  <a:extLst>
                    <a:ext uri="{FF2B5EF4-FFF2-40B4-BE49-F238E27FC236}">
                      <a16:creationId xmlns:a16="http://schemas.microsoft.com/office/drawing/2014/main" id="{A3591D26-5B97-48D1-B0FA-09EFB617684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447801" y="3134007"/>
                  <a:ext cx="1522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89" name="Viết tay 188">
                  <a:extLst>
                    <a:ext uri="{FF2B5EF4-FFF2-40B4-BE49-F238E27FC236}">
                      <a16:creationId xmlns:a16="http://schemas.microsoft.com/office/drawing/2014/main" id="{0714D442-E719-4EE7-8C36-98E37C94C842}"/>
                    </a:ext>
                  </a:extLst>
                </p14:cNvPr>
                <p14:cNvContentPartPr/>
                <p14:nvPr/>
              </p14:nvContentPartPr>
              <p14:xfrm>
                <a:off x="5568401" y="3013407"/>
                <a:ext cx="32760" cy="202320"/>
              </p14:xfrm>
            </p:contentPart>
          </mc:Choice>
          <mc:Fallback>
            <p:pic>
              <p:nvPicPr>
                <p:cNvPr id="189" name="Viết tay 188">
                  <a:extLst>
                    <a:ext uri="{FF2B5EF4-FFF2-40B4-BE49-F238E27FC236}">
                      <a16:creationId xmlns:a16="http://schemas.microsoft.com/office/drawing/2014/main" id="{0714D442-E719-4EE7-8C36-98E37C94C84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59499" y="3004407"/>
                  <a:ext cx="50208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90" name="Viết tay 189">
                  <a:extLst>
                    <a:ext uri="{FF2B5EF4-FFF2-40B4-BE49-F238E27FC236}">
                      <a16:creationId xmlns:a16="http://schemas.microsoft.com/office/drawing/2014/main" id="{EB97307F-CF34-4297-8928-5EFF77BB6AC3}"/>
                    </a:ext>
                  </a:extLst>
                </p14:cNvPr>
                <p14:cNvContentPartPr/>
                <p14:nvPr/>
              </p14:nvContentPartPr>
              <p14:xfrm>
                <a:off x="5653361" y="3060927"/>
                <a:ext cx="76320" cy="166680"/>
              </p14:xfrm>
            </p:contentPart>
          </mc:Choice>
          <mc:Fallback>
            <p:pic>
              <p:nvPicPr>
                <p:cNvPr id="190" name="Viết tay 189">
                  <a:extLst>
                    <a:ext uri="{FF2B5EF4-FFF2-40B4-BE49-F238E27FC236}">
                      <a16:creationId xmlns:a16="http://schemas.microsoft.com/office/drawing/2014/main" id="{EB97307F-CF34-4297-8928-5EFF77BB6AC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644361" y="3051927"/>
                  <a:ext cx="93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94" name="Viết tay 193">
                  <a:extLst>
                    <a:ext uri="{FF2B5EF4-FFF2-40B4-BE49-F238E27FC236}">
                      <a16:creationId xmlns:a16="http://schemas.microsoft.com/office/drawing/2014/main" id="{A2B9EBA5-5500-4A94-9CB7-1EF90545E76C}"/>
                    </a:ext>
                  </a:extLst>
                </p14:cNvPr>
                <p14:cNvContentPartPr/>
                <p14:nvPr/>
              </p14:nvContentPartPr>
              <p14:xfrm>
                <a:off x="5750921" y="3136527"/>
                <a:ext cx="111240" cy="87840"/>
              </p14:xfrm>
            </p:contentPart>
          </mc:Choice>
          <mc:Fallback>
            <p:pic>
              <p:nvPicPr>
                <p:cNvPr id="194" name="Viết tay 193">
                  <a:extLst>
                    <a:ext uri="{FF2B5EF4-FFF2-40B4-BE49-F238E27FC236}">
                      <a16:creationId xmlns:a16="http://schemas.microsoft.com/office/drawing/2014/main" id="{A2B9EBA5-5500-4A94-9CB7-1EF90545E76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741921" y="3127564"/>
                  <a:ext cx="128880" cy="105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95" name="Viết tay 194">
                  <a:extLst>
                    <a:ext uri="{FF2B5EF4-FFF2-40B4-BE49-F238E27FC236}">
                      <a16:creationId xmlns:a16="http://schemas.microsoft.com/office/drawing/2014/main" id="{CE3DB101-5081-4ACE-9DB7-163C4F6CCFCF}"/>
                    </a:ext>
                  </a:extLst>
                </p14:cNvPr>
                <p14:cNvContentPartPr/>
                <p14:nvPr/>
              </p14:nvContentPartPr>
              <p14:xfrm>
                <a:off x="5867201" y="3121407"/>
                <a:ext cx="143280" cy="82080"/>
              </p14:xfrm>
            </p:contentPart>
          </mc:Choice>
          <mc:Fallback>
            <p:pic>
              <p:nvPicPr>
                <p:cNvPr id="195" name="Viết tay 194">
                  <a:extLst>
                    <a:ext uri="{FF2B5EF4-FFF2-40B4-BE49-F238E27FC236}">
                      <a16:creationId xmlns:a16="http://schemas.microsoft.com/office/drawing/2014/main" id="{CE3DB101-5081-4ACE-9DB7-163C4F6CCFC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858201" y="3112407"/>
                  <a:ext cx="160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97" name="Viết tay 196">
                  <a:extLst>
                    <a:ext uri="{FF2B5EF4-FFF2-40B4-BE49-F238E27FC236}">
                      <a16:creationId xmlns:a16="http://schemas.microsoft.com/office/drawing/2014/main" id="{68FF661C-20ED-4D50-A3E9-BF53E85D9895}"/>
                    </a:ext>
                  </a:extLst>
                </p14:cNvPr>
                <p14:cNvContentPartPr/>
                <p14:nvPr/>
              </p14:nvContentPartPr>
              <p14:xfrm>
                <a:off x="4866761" y="3253167"/>
                <a:ext cx="24840" cy="34560"/>
              </p14:xfrm>
            </p:contentPart>
          </mc:Choice>
          <mc:Fallback>
            <p:pic>
              <p:nvPicPr>
                <p:cNvPr id="197" name="Viết tay 196">
                  <a:extLst>
                    <a:ext uri="{FF2B5EF4-FFF2-40B4-BE49-F238E27FC236}">
                      <a16:creationId xmlns:a16="http://schemas.microsoft.com/office/drawing/2014/main" id="{68FF661C-20ED-4D50-A3E9-BF53E85D989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857761" y="3244167"/>
                  <a:ext cx="4248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Nhóm 208">
            <a:extLst>
              <a:ext uri="{FF2B5EF4-FFF2-40B4-BE49-F238E27FC236}">
                <a16:creationId xmlns:a16="http://schemas.microsoft.com/office/drawing/2014/main" id="{D4EC2B3F-76A3-4E1C-9BAF-FF5089EAA9A3}"/>
              </a:ext>
            </a:extLst>
          </p:cNvPr>
          <p:cNvGrpSpPr/>
          <p:nvPr/>
        </p:nvGrpSpPr>
        <p:grpSpPr>
          <a:xfrm>
            <a:off x="1926003" y="2302581"/>
            <a:ext cx="805320" cy="216360"/>
            <a:chOff x="4788641" y="3494367"/>
            <a:chExt cx="805320" cy="21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01" name="Viết tay 200">
                  <a:extLst>
                    <a:ext uri="{FF2B5EF4-FFF2-40B4-BE49-F238E27FC236}">
                      <a16:creationId xmlns:a16="http://schemas.microsoft.com/office/drawing/2014/main" id="{8D42736A-6CD4-4BC7-8619-62ED7FCDF7A5}"/>
                    </a:ext>
                  </a:extLst>
                </p14:cNvPr>
                <p14:cNvContentPartPr/>
                <p14:nvPr/>
              </p14:nvContentPartPr>
              <p14:xfrm>
                <a:off x="4788641" y="3540447"/>
                <a:ext cx="55800" cy="170280"/>
              </p14:xfrm>
            </p:contentPart>
          </mc:Choice>
          <mc:Fallback>
            <p:pic>
              <p:nvPicPr>
                <p:cNvPr id="201" name="Viết tay 200">
                  <a:extLst>
                    <a:ext uri="{FF2B5EF4-FFF2-40B4-BE49-F238E27FC236}">
                      <a16:creationId xmlns:a16="http://schemas.microsoft.com/office/drawing/2014/main" id="{8D42736A-6CD4-4BC7-8619-62ED7FCDF7A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779699" y="3531466"/>
                  <a:ext cx="73327" cy="1878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02" name="Viết tay 201">
                  <a:extLst>
                    <a:ext uri="{FF2B5EF4-FFF2-40B4-BE49-F238E27FC236}">
                      <a16:creationId xmlns:a16="http://schemas.microsoft.com/office/drawing/2014/main" id="{6177911F-8710-4552-AC50-DED4C1E0C10F}"/>
                    </a:ext>
                  </a:extLst>
                </p14:cNvPr>
                <p14:cNvContentPartPr/>
                <p14:nvPr/>
              </p14:nvContentPartPr>
              <p14:xfrm>
                <a:off x="4897361" y="3559167"/>
                <a:ext cx="23400" cy="146520"/>
              </p14:xfrm>
            </p:contentPart>
          </mc:Choice>
          <mc:Fallback>
            <p:pic>
              <p:nvPicPr>
                <p:cNvPr id="202" name="Viết tay 201">
                  <a:extLst>
                    <a:ext uri="{FF2B5EF4-FFF2-40B4-BE49-F238E27FC236}">
                      <a16:creationId xmlns:a16="http://schemas.microsoft.com/office/drawing/2014/main" id="{6177911F-8710-4552-AC50-DED4C1E0C10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888497" y="3550189"/>
                  <a:ext cx="40773" cy="1641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03" name="Viết tay 202">
                  <a:extLst>
                    <a:ext uri="{FF2B5EF4-FFF2-40B4-BE49-F238E27FC236}">
                      <a16:creationId xmlns:a16="http://schemas.microsoft.com/office/drawing/2014/main" id="{FBD694A1-A113-449D-AFFB-EDB54362C3D7}"/>
                    </a:ext>
                  </a:extLst>
                </p14:cNvPr>
                <p14:cNvContentPartPr/>
                <p14:nvPr/>
              </p14:nvContentPartPr>
              <p14:xfrm>
                <a:off x="5024801" y="3614967"/>
                <a:ext cx="105480" cy="92880"/>
              </p14:xfrm>
            </p:contentPart>
          </mc:Choice>
          <mc:Fallback>
            <p:pic>
              <p:nvPicPr>
                <p:cNvPr id="203" name="Viết tay 202">
                  <a:extLst>
                    <a:ext uri="{FF2B5EF4-FFF2-40B4-BE49-F238E27FC236}">
                      <a16:creationId xmlns:a16="http://schemas.microsoft.com/office/drawing/2014/main" id="{FBD694A1-A113-449D-AFFB-EDB54362C3D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015801" y="3605967"/>
                  <a:ext cx="123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04" name="Viết tay 203">
                  <a:extLst>
                    <a:ext uri="{FF2B5EF4-FFF2-40B4-BE49-F238E27FC236}">
                      <a16:creationId xmlns:a16="http://schemas.microsoft.com/office/drawing/2014/main" id="{FD59088C-4833-44BE-9423-ECFFEC7AED38}"/>
                    </a:ext>
                  </a:extLst>
                </p14:cNvPr>
                <p14:cNvContentPartPr/>
                <p14:nvPr/>
              </p14:nvContentPartPr>
              <p14:xfrm>
                <a:off x="5169881" y="3561687"/>
                <a:ext cx="15840" cy="130680"/>
              </p14:xfrm>
            </p:contentPart>
          </mc:Choice>
          <mc:Fallback>
            <p:pic>
              <p:nvPicPr>
                <p:cNvPr id="204" name="Viết tay 203">
                  <a:extLst>
                    <a:ext uri="{FF2B5EF4-FFF2-40B4-BE49-F238E27FC236}">
                      <a16:creationId xmlns:a16="http://schemas.microsoft.com/office/drawing/2014/main" id="{FD59088C-4833-44BE-9423-ECFFEC7AED3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160881" y="3552687"/>
                  <a:ext cx="33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05" name="Viết tay 204">
                  <a:extLst>
                    <a:ext uri="{FF2B5EF4-FFF2-40B4-BE49-F238E27FC236}">
                      <a16:creationId xmlns:a16="http://schemas.microsoft.com/office/drawing/2014/main" id="{DC3AA8B3-6EDF-429B-AE4D-54892ACD2054}"/>
                    </a:ext>
                  </a:extLst>
                </p14:cNvPr>
                <p14:cNvContentPartPr/>
                <p14:nvPr/>
              </p14:nvContentPartPr>
              <p14:xfrm>
                <a:off x="5160161" y="3586527"/>
                <a:ext cx="39240" cy="11160"/>
              </p14:xfrm>
            </p:contentPart>
          </mc:Choice>
          <mc:Fallback>
            <p:pic>
              <p:nvPicPr>
                <p:cNvPr id="205" name="Viết tay 204">
                  <a:extLst>
                    <a:ext uri="{FF2B5EF4-FFF2-40B4-BE49-F238E27FC236}">
                      <a16:creationId xmlns:a16="http://schemas.microsoft.com/office/drawing/2014/main" id="{DC3AA8B3-6EDF-429B-AE4D-54892ACD205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151161" y="3577808"/>
                  <a:ext cx="56880" cy="28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06" name="Viết tay 205">
                  <a:extLst>
                    <a:ext uri="{FF2B5EF4-FFF2-40B4-BE49-F238E27FC236}">
                      <a16:creationId xmlns:a16="http://schemas.microsoft.com/office/drawing/2014/main" id="{1A6C0CB2-A953-414F-BA17-3323E3753E8F}"/>
                    </a:ext>
                  </a:extLst>
                </p14:cNvPr>
                <p14:cNvContentPartPr/>
                <p14:nvPr/>
              </p14:nvContentPartPr>
              <p14:xfrm>
                <a:off x="5294441" y="3591207"/>
                <a:ext cx="98280" cy="85680"/>
              </p14:xfrm>
            </p:contentPart>
          </mc:Choice>
          <mc:Fallback>
            <p:pic>
              <p:nvPicPr>
                <p:cNvPr id="206" name="Viết tay 205">
                  <a:extLst>
                    <a:ext uri="{FF2B5EF4-FFF2-40B4-BE49-F238E27FC236}">
                      <a16:creationId xmlns:a16="http://schemas.microsoft.com/office/drawing/2014/main" id="{1A6C0CB2-A953-414F-BA17-3323E3753E8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285408" y="3582207"/>
                  <a:ext cx="115985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07" name="Viết tay 206">
                  <a:extLst>
                    <a:ext uri="{FF2B5EF4-FFF2-40B4-BE49-F238E27FC236}">
                      <a16:creationId xmlns:a16="http://schemas.microsoft.com/office/drawing/2014/main" id="{15F660F5-3049-45FA-BD38-2233906A65E0}"/>
                    </a:ext>
                  </a:extLst>
                </p14:cNvPr>
                <p14:cNvContentPartPr/>
                <p14:nvPr/>
              </p14:nvContentPartPr>
              <p14:xfrm>
                <a:off x="5439161" y="3514167"/>
                <a:ext cx="84600" cy="93240"/>
              </p14:xfrm>
            </p:contentPart>
          </mc:Choice>
          <mc:Fallback>
            <p:pic>
              <p:nvPicPr>
                <p:cNvPr id="207" name="Viết tay 206">
                  <a:extLst>
                    <a:ext uri="{FF2B5EF4-FFF2-40B4-BE49-F238E27FC236}">
                      <a16:creationId xmlns:a16="http://schemas.microsoft.com/office/drawing/2014/main" id="{15F660F5-3049-45FA-BD38-2233906A65E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430161" y="3505167"/>
                  <a:ext cx="102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08" name="Viết tay 207">
                  <a:extLst>
                    <a:ext uri="{FF2B5EF4-FFF2-40B4-BE49-F238E27FC236}">
                      <a16:creationId xmlns:a16="http://schemas.microsoft.com/office/drawing/2014/main" id="{261A690C-FFB1-4BE8-8B53-044ECAC3AF68}"/>
                    </a:ext>
                  </a:extLst>
                </p14:cNvPr>
                <p14:cNvContentPartPr/>
                <p14:nvPr/>
              </p14:nvContentPartPr>
              <p14:xfrm>
                <a:off x="5565881" y="3494367"/>
                <a:ext cx="28080" cy="113040"/>
              </p14:xfrm>
            </p:contentPart>
          </mc:Choice>
          <mc:Fallback>
            <p:pic>
              <p:nvPicPr>
                <p:cNvPr id="208" name="Viết tay 207">
                  <a:extLst>
                    <a:ext uri="{FF2B5EF4-FFF2-40B4-BE49-F238E27FC236}">
                      <a16:creationId xmlns:a16="http://schemas.microsoft.com/office/drawing/2014/main" id="{261A690C-FFB1-4BE8-8B53-044ECAC3AF6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556764" y="3485367"/>
                  <a:ext cx="45949" cy="13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10" name="Viết tay 209">
                <a:extLst>
                  <a:ext uri="{FF2B5EF4-FFF2-40B4-BE49-F238E27FC236}">
                    <a16:creationId xmlns:a16="http://schemas.microsoft.com/office/drawing/2014/main" id="{779D0574-32F9-4123-830E-EFCD3B0254C8}"/>
                  </a:ext>
                </a:extLst>
              </p14:cNvPr>
              <p14:cNvContentPartPr/>
              <p14:nvPr/>
            </p14:nvContentPartPr>
            <p14:xfrm>
              <a:off x="2761923" y="2346861"/>
              <a:ext cx="247680" cy="68760"/>
            </p14:xfrm>
          </p:contentPart>
        </mc:Choice>
        <mc:Fallback xmlns="">
          <p:pic>
            <p:nvPicPr>
              <p:cNvPr id="210" name="Viết tay 209">
                <a:extLst>
                  <a:ext uri="{FF2B5EF4-FFF2-40B4-BE49-F238E27FC236}">
                    <a16:creationId xmlns:a16="http://schemas.microsoft.com/office/drawing/2014/main" id="{779D0574-32F9-4123-830E-EFCD3B0254C8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752936" y="2337861"/>
                <a:ext cx="265294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11" name="Viết tay 210">
                <a:extLst>
                  <a:ext uri="{FF2B5EF4-FFF2-40B4-BE49-F238E27FC236}">
                    <a16:creationId xmlns:a16="http://schemas.microsoft.com/office/drawing/2014/main" id="{2915185D-34A1-4C58-8613-734CE13637FB}"/>
                  </a:ext>
                </a:extLst>
              </p14:cNvPr>
              <p14:cNvContentPartPr/>
              <p14:nvPr/>
            </p14:nvContentPartPr>
            <p14:xfrm>
              <a:off x="2707563" y="2373861"/>
              <a:ext cx="55440" cy="37080"/>
            </p14:xfrm>
          </p:contentPart>
        </mc:Choice>
        <mc:Fallback xmlns="">
          <p:pic>
            <p:nvPicPr>
              <p:cNvPr id="211" name="Viết tay 210">
                <a:extLst>
                  <a:ext uri="{FF2B5EF4-FFF2-40B4-BE49-F238E27FC236}">
                    <a16:creationId xmlns:a16="http://schemas.microsoft.com/office/drawing/2014/main" id="{2915185D-34A1-4C58-8613-734CE13637FB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698563" y="2364861"/>
                <a:ext cx="73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12" name="Viết tay 211">
                <a:extLst>
                  <a:ext uri="{FF2B5EF4-FFF2-40B4-BE49-F238E27FC236}">
                    <a16:creationId xmlns:a16="http://schemas.microsoft.com/office/drawing/2014/main" id="{7468962D-2EE5-4E9F-A8A1-EDE244FA2F41}"/>
                  </a:ext>
                </a:extLst>
              </p14:cNvPr>
              <p14:cNvContentPartPr/>
              <p14:nvPr/>
            </p14:nvContentPartPr>
            <p14:xfrm>
              <a:off x="2645643" y="2379261"/>
              <a:ext cx="43200" cy="26640"/>
            </p14:xfrm>
          </p:contentPart>
        </mc:Choice>
        <mc:Fallback xmlns="">
          <p:pic>
            <p:nvPicPr>
              <p:cNvPr id="212" name="Viết tay 211">
                <a:extLst>
                  <a:ext uri="{FF2B5EF4-FFF2-40B4-BE49-F238E27FC236}">
                    <a16:creationId xmlns:a16="http://schemas.microsoft.com/office/drawing/2014/main" id="{7468962D-2EE5-4E9F-A8A1-EDE244FA2F41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636643" y="2370261"/>
                <a:ext cx="608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13" name="Viết tay 212">
                <a:extLst>
                  <a:ext uri="{FF2B5EF4-FFF2-40B4-BE49-F238E27FC236}">
                    <a16:creationId xmlns:a16="http://schemas.microsoft.com/office/drawing/2014/main" id="{5C335711-B4D0-4EE9-BA39-4745E30B83F4}"/>
                  </a:ext>
                </a:extLst>
              </p14:cNvPr>
              <p14:cNvContentPartPr/>
              <p14:nvPr/>
            </p14:nvContentPartPr>
            <p14:xfrm>
              <a:off x="3081603" y="2219061"/>
              <a:ext cx="53640" cy="210960"/>
            </p14:xfrm>
          </p:contentPart>
        </mc:Choice>
        <mc:Fallback xmlns="">
          <p:pic>
            <p:nvPicPr>
              <p:cNvPr id="213" name="Viết tay 212">
                <a:extLst>
                  <a:ext uri="{FF2B5EF4-FFF2-40B4-BE49-F238E27FC236}">
                    <a16:creationId xmlns:a16="http://schemas.microsoft.com/office/drawing/2014/main" id="{5C335711-B4D0-4EE9-BA39-4745E30B83F4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072663" y="2210061"/>
                <a:ext cx="71162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14" name="Viết tay 213">
                <a:extLst>
                  <a:ext uri="{FF2B5EF4-FFF2-40B4-BE49-F238E27FC236}">
                    <a16:creationId xmlns:a16="http://schemas.microsoft.com/office/drawing/2014/main" id="{24DF71B5-AF54-49AA-9A5F-2445ACDB475E}"/>
                  </a:ext>
                </a:extLst>
              </p14:cNvPr>
              <p14:cNvContentPartPr/>
              <p14:nvPr/>
            </p14:nvContentPartPr>
            <p14:xfrm>
              <a:off x="1993683" y="2372421"/>
              <a:ext cx="60480" cy="154080"/>
            </p14:xfrm>
          </p:contentPart>
        </mc:Choice>
        <mc:Fallback xmlns="">
          <p:pic>
            <p:nvPicPr>
              <p:cNvPr id="214" name="Viết tay 213">
                <a:extLst>
                  <a:ext uri="{FF2B5EF4-FFF2-40B4-BE49-F238E27FC236}">
                    <a16:creationId xmlns:a16="http://schemas.microsoft.com/office/drawing/2014/main" id="{24DF71B5-AF54-49AA-9A5F-2445ACDB475E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984683" y="2363421"/>
                <a:ext cx="781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4" name="Viết tay 3">
                <a:extLst>
                  <a:ext uri="{FF2B5EF4-FFF2-40B4-BE49-F238E27FC236}">
                    <a16:creationId xmlns:a16="http://schemas.microsoft.com/office/drawing/2014/main" id="{4A0547EF-C51A-401D-9E81-E27B055217AC}"/>
                  </a:ext>
                </a:extLst>
              </p14:cNvPr>
              <p14:cNvContentPartPr/>
              <p14:nvPr/>
            </p14:nvContentPartPr>
            <p14:xfrm>
              <a:off x="9129512" y="5981811"/>
              <a:ext cx="9360" cy="360"/>
            </p14:xfrm>
          </p:contentPart>
        </mc:Choice>
        <mc:Fallback xmlns="">
          <p:pic>
            <p:nvPicPr>
              <p:cNvPr id="4" name="Viết tay 3">
                <a:extLst>
                  <a:ext uri="{FF2B5EF4-FFF2-40B4-BE49-F238E27FC236}">
                    <a16:creationId xmlns:a16="http://schemas.microsoft.com/office/drawing/2014/main" id="{4A0547EF-C51A-401D-9E81-E27B055217AC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9120845" y="5972811"/>
                <a:ext cx="26347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Nhóm 21">
            <a:extLst>
              <a:ext uri="{FF2B5EF4-FFF2-40B4-BE49-F238E27FC236}">
                <a16:creationId xmlns:a16="http://schemas.microsoft.com/office/drawing/2014/main" id="{2D117C58-D361-4527-BD7B-EF8807A30BE8}"/>
              </a:ext>
            </a:extLst>
          </p:cNvPr>
          <p:cNvGrpSpPr/>
          <p:nvPr/>
        </p:nvGrpSpPr>
        <p:grpSpPr>
          <a:xfrm>
            <a:off x="8237476" y="5113131"/>
            <a:ext cx="609120" cy="236160"/>
            <a:chOff x="7081472" y="5015931"/>
            <a:chExt cx="609120" cy="23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5" name="Viết tay 4">
                  <a:extLst>
                    <a:ext uri="{FF2B5EF4-FFF2-40B4-BE49-F238E27FC236}">
                      <a16:creationId xmlns:a16="http://schemas.microsoft.com/office/drawing/2014/main" id="{4511BFEF-AD72-439D-882A-F6129FD0C5F9}"/>
                    </a:ext>
                  </a:extLst>
                </p14:cNvPr>
                <p14:cNvContentPartPr/>
                <p14:nvPr/>
              </p14:nvContentPartPr>
              <p14:xfrm>
                <a:off x="7081472" y="5015931"/>
                <a:ext cx="270720" cy="218520"/>
              </p14:xfrm>
            </p:contentPart>
          </mc:Choice>
          <mc:Fallback>
            <p:pic>
              <p:nvPicPr>
                <p:cNvPr id="5" name="Viết tay 4">
                  <a:extLst>
                    <a:ext uri="{FF2B5EF4-FFF2-40B4-BE49-F238E27FC236}">
                      <a16:creationId xmlns:a16="http://schemas.microsoft.com/office/drawing/2014/main" id="{4511BFEF-AD72-439D-882A-F6129FD0C5F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072472" y="5006931"/>
                  <a:ext cx="2883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6" name="Viết tay 5">
                  <a:extLst>
                    <a:ext uri="{FF2B5EF4-FFF2-40B4-BE49-F238E27FC236}">
                      <a16:creationId xmlns:a16="http://schemas.microsoft.com/office/drawing/2014/main" id="{EE93D3A7-71D6-4F86-97A3-D18BAC3C1431}"/>
                    </a:ext>
                  </a:extLst>
                </p14:cNvPr>
                <p14:cNvContentPartPr/>
                <p14:nvPr/>
              </p14:nvContentPartPr>
              <p14:xfrm>
                <a:off x="7377752" y="5128251"/>
                <a:ext cx="168480" cy="109080"/>
              </p14:xfrm>
            </p:contentPart>
          </mc:Choice>
          <mc:Fallback>
            <p:pic>
              <p:nvPicPr>
                <p:cNvPr id="6" name="Viết tay 5">
                  <a:extLst>
                    <a:ext uri="{FF2B5EF4-FFF2-40B4-BE49-F238E27FC236}">
                      <a16:creationId xmlns:a16="http://schemas.microsoft.com/office/drawing/2014/main" id="{EE93D3A7-71D6-4F86-97A3-D18BAC3C143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368771" y="5119251"/>
                  <a:ext cx="186082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" name="Viết tay 6">
                  <a:extLst>
                    <a:ext uri="{FF2B5EF4-FFF2-40B4-BE49-F238E27FC236}">
                      <a16:creationId xmlns:a16="http://schemas.microsoft.com/office/drawing/2014/main" id="{3CDFE80E-3C0A-48D8-BEE4-0431AB98C597}"/>
                    </a:ext>
                  </a:extLst>
                </p14:cNvPr>
                <p14:cNvContentPartPr/>
                <p14:nvPr/>
              </p14:nvContentPartPr>
              <p14:xfrm>
                <a:off x="7574672" y="5164971"/>
                <a:ext cx="12960" cy="29160"/>
              </p14:xfrm>
            </p:contentPart>
          </mc:Choice>
          <mc:Fallback>
            <p:pic>
              <p:nvPicPr>
                <p:cNvPr id="7" name="Viết tay 6">
                  <a:extLst>
                    <a:ext uri="{FF2B5EF4-FFF2-40B4-BE49-F238E27FC236}">
                      <a16:creationId xmlns:a16="http://schemas.microsoft.com/office/drawing/2014/main" id="{3CDFE80E-3C0A-48D8-BEE4-0431AB98C59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565672" y="5156081"/>
                  <a:ext cx="30600" cy="46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" name="Viết tay 9">
                  <a:extLst>
                    <a:ext uri="{FF2B5EF4-FFF2-40B4-BE49-F238E27FC236}">
                      <a16:creationId xmlns:a16="http://schemas.microsoft.com/office/drawing/2014/main" id="{5AE9CAFB-3FCD-47A9-BD73-4515C8FB7FFC}"/>
                    </a:ext>
                  </a:extLst>
                </p14:cNvPr>
                <p14:cNvContentPartPr/>
                <p14:nvPr/>
              </p14:nvContentPartPr>
              <p14:xfrm>
                <a:off x="7584032" y="5136531"/>
                <a:ext cx="23400" cy="115560"/>
              </p14:xfrm>
            </p:contentPart>
          </mc:Choice>
          <mc:Fallback>
            <p:pic>
              <p:nvPicPr>
                <p:cNvPr id="10" name="Viết tay 9">
                  <a:extLst>
                    <a:ext uri="{FF2B5EF4-FFF2-40B4-BE49-F238E27FC236}">
                      <a16:creationId xmlns:a16="http://schemas.microsoft.com/office/drawing/2014/main" id="{5AE9CAFB-3FCD-47A9-BD73-4515C8FB7FF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575032" y="5127531"/>
                  <a:ext cx="41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" name="Viết tay 10">
                  <a:extLst>
                    <a:ext uri="{FF2B5EF4-FFF2-40B4-BE49-F238E27FC236}">
                      <a16:creationId xmlns:a16="http://schemas.microsoft.com/office/drawing/2014/main" id="{23EF13CF-5CB3-44F7-988B-24BCA409FF21}"/>
                    </a:ext>
                  </a:extLst>
                </p14:cNvPr>
                <p14:cNvContentPartPr/>
                <p14:nvPr/>
              </p14:nvContentPartPr>
              <p14:xfrm>
                <a:off x="7596272" y="5052651"/>
                <a:ext cx="79560" cy="179280"/>
              </p14:xfrm>
            </p:contentPart>
          </mc:Choice>
          <mc:Fallback>
            <p:pic>
              <p:nvPicPr>
                <p:cNvPr id="11" name="Viết tay 10">
                  <a:extLst>
                    <a:ext uri="{FF2B5EF4-FFF2-40B4-BE49-F238E27FC236}">
                      <a16:creationId xmlns:a16="http://schemas.microsoft.com/office/drawing/2014/main" id="{23EF13CF-5CB3-44F7-988B-24BCA409FF2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587272" y="5043651"/>
                  <a:ext cx="97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3" name="Viết tay 12">
                  <a:extLst>
                    <a:ext uri="{FF2B5EF4-FFF2-40B4-BE49-F238E27FC236}">
                      <a16:creationId xmlns:a16="http://schemas.microsoft.com/office/drawing/2014/main" id="{D187F674-9EAB-4923-B194-10B95C3E2DBD}"/>
                    </a:ext>
                  </a:extLst>
                </p14:cNvPr>
                <p14:cNvContentPartPr/>
                <p14:nvPr/>
              </p14:nvContentPartPr>
              <p14:xfrm>
                <a:off x="7614632" y="5120691"/>
                <a:ext cx="75960" cy="27000"/>
              </p14:xfrm>
            </p:contentPart>
          </mc:Choice>
          <mc:Fallback>
            <p:pic>
              <p:nvPicPr>
                <p:cNvPr id="13" name="Viết tay 12">
                  <a:extLst>
                    <a:ext uri="{FF2B5EF4-FFF2-40B4-BE49-F238E27FC236}">
                      <a16:creationId xmlns:a16="http://schemas.microsoft.com/office/drawing/2014/main" id="{D187F674-9EAB-4923-B194-10B95C3E2DB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605632" y="5111691"/>
                  <a:ext cx="9360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Nhóm 48">
            <a:extLst>
              <a:ext uri="{FF2B5EF4-FFF2-40B4-BE49-F238E27FC236}">
                <a16:creationId xmlns:a16="http://schemas.microsoft.com/office/drawing/2014/main" id="{5F3DC041-6F97-4802-B3C9-942A30C2EBA8}"/>
              </a:ext>
            </a:extLst>
          </p:cNvPr>
          <p:cNvGrpSpPr/>
          <p:nvPr/>
        </p:nvGrpSpPr>
        <p:grpSpPr>
          <a:xfrm rot="20298173">
            <a:off x="7754203" y="-31305"/>
            <a:ext cx="1931940" cy="1741971"/>
            <a:chOff x="8311592" y="402171"/>
            <a:chExt cx="1380240" cy="124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46" name="Viết tay 45">
                  <a:extLst>
                    <a:ext uri="{FF2B5EF4-FFF2-40B4-BE49-F238E27FC236}">
                      <a16:creationId xmlns:a16="http://schemas.microsoft.com/office/drawing/2014/main" id="{A87913D4-DF5D-4599-8D18-001F1C6EC150}"/>
                    </a:ext>
                  </a:extLst>
                </p14:cNvPr>
                <p14:cNvContentPartPr/>
                <p14:nvPr/>
              </p14:nvContentPartPr>
              <p14:xfrm>
                <a:off x="8311592" y="402171"/>
                <a:ext cx="1380240" cy="1244520"/>
              </p14:xfrm>
            </p:contentPart>
          </mc:Choice>
          <mc:Fallback>
            <p:pic>
              <p:nvPicPr>
                <p:cNvPr id="46" name="Viết tay 45">
                  <a:extLst>
                    <a:ext uri="{FF2B5EF4-FFF2-40B4-BE49-F238E27FC236}">
                      <a16:creationId xmlns:a16="http://schemas.microsoft.com/office/drawing/2014/main" id="{A87913D4-DF5D-4599-8D18-001F1C6EC15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305162" y="395739"/>
                  <a:ext cx="1392844" cy="1257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47" name="Viết tay 46">
                  <a:extLst>
                    <a:ext uri="{FF2B5EF4-FFF2-40B4-BE49-F238E27FC236}">
                      <a16:creationId xmlns:a16="http://schemas.microsoft.com/office/drawing/2014/main" id="{2D728F0C-2479-43EF-9EC6-D8E1F6667122}"/>
                    </a:ext>
                  </a:extLst>
                </p14:cNvPr>
                <p14:cNvContentPartPr/>
                <p14:nvPr/>
              </p14:nvContentPartPr>
              <p14:xfrm>
                <a:off x="8326712" y="424131"/>
                <a:ext cx="24480" cy="231480"/>
              </p14:xfrm>
            </p:contentPart>
          </mc:Choice>
          <mc:Fallback>
            <p:pic>
              <p:nvPicPr>
                <p:cNvPr id="47" name="Viết tay 46">
                  <a:extLst>
                    <a:ext uri="{FF2B5EF4-FFF2-40B4-BE49-F238E27FC236}">
                      <a16:creationId xmlns:a16="http://schemas.microsoft.com/office/drawing/2014/main" id="{2D728F0C-2479-43EF-9EC6-D8E1F666712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320337" y="417701"/>
                  <a:ext cx="36975" cy="24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48" name="Viết tay 47">
                  <a:extLst>
                    <a:ext uri="{FF2B5EF4-FFF2-40B4-BE49-F238E27FC236}">
                      <a16:creationId xmlns:a16="http://schemas.microsoft.com/office/drawing/2014/main" id="{487FA094-3D20-4152-8D5C-586378C332A4}"/>
                    </a:ext>
                  </a:extLst>
                </p14:cNvPr>
                <p14:cNvContentPartPr/>
                <p14:nvPr/>
              </p14:nvContentPartPr>
              <p14:xfrm>
                <a:off x="8330672" y="402171"/>
                <a:ext cx="223560" cy="57600"/>
              </p14:xfrm>
            </p:contentPart>
          </mc:Choice>
          <mc:Fallback>
            <p:pic>
              <p:nvPicPr>
                <p:cNvPr id="48" name="Viết tay 47">
                  <a:extLst>
                    <a:ext uri="{FF2B5EF4-FFF2-40B4-BE49-F238E27FC236}">
                      <a16:creationId xmlns:a16="http://schemas.microsoft.com/office/drawing/2014/main" id="{487FA094-3D20-4152-8D5C-586378C332A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324240" y="395742"/>
                  <a:ext cx="236166" cy="70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Hình ảnh 2" descr="Ảnh có chứa cửa sổ, vẽ&#10;&#10;Mô tả được tạo tự động">
            <a:extLst>
              <a:ext uri="{FF2B5EF4-FFF2-40B4-BE49-F238E27FC236}">
                <a16:creationId xmlns:a16="http://schemas.microsoft.com/office/drawing/2014/main" id="{62E0CF84-FF0E-4A16-939E-C9AC9B8BB55E}"/>
              </a:ext>
            </a:extLst>
          </p:cNvPr>
          <p:cNvPicPr>
            <a:picLocks noChangeAspect="1"/>
          </p:cNvPicPr>
          <p:nvPr/>
        </p:nvPicPr>
        <p:blipFill>
          <a:blip r:embed="rId153"/>
          <a:stretch>
            <a:fillRect/>
          </a:stretch>
        </p:blipFill>
        <p:spPr>
          <a:xfrm>
            <a:off x="5444108" y="991809"/>
            <a:ext cx="2006489" cy="42401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45" name="Viết tay 44">
                <a:extLst>
                  <a:ext uri="{FF2B5EF4-FFF2-40B4-BE49-F238E27FC236}">
                    <a16:creationId xmlns:a16="http://schemas.microsoft.com/office/drawing/2014/main" id="{46A87CA0-DD86-4A7C-9695-FC08F98E34F6}"/>
                  </a:ext>
                </a:extLst>
              </p14:cNvPr>
              <p14:cNvContentPartPr/>
              <p14:nvPr/>
            </p14:nvContentPartPr>
            <p14:xfrm rot="1178193">
              <a:off x="4984919" y="678859"/>
              <a:ext cx="1167965" cy="843146"/>
            </p14:xfrm>
          </p:contentPart>
        </mc:Choice>
        <mc:Fallback>
          <p:pic>
            <p:nvPicPr>
              <p:cNvPr id="45" name="Viết tay 44">
                <a:extLst>
                  <a:ext uri="{FF2B5EF4-FFF2-40B4-BE49-F238E27FC236}">
                    <a16:creationId xmlns:a16="http://schemas.microsoft.com/office/drawing/2014/main" id="{46A87CA0-DD86-4A7C-9695-FC08F98E34F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 rot="1178193">
                <a:off x="4975918" y="669859"/>
                <a:ext cx="1185607" cy="8607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8008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12C2C-8A8C-47F5-A602-20A9CD33A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864066"/>
            <a:ext cx="9603275" cy="4602279"/>
          </a:xfrm>
        </p:spPr>
        <p:txBody>
          <a:bodyPr>
            <a:noAutofit/>
          </a:bodyPr>
          <a:lstStyle/>
          <a:p>
            <a:r>
              <a:rPr lang="en-NZ" sz="2400" dirty="0"/>
              <a:t>STRENGTH</a:t>
            </a:r>
          </a:p>
          <a:p>
            <a:pPr>
              <a:buFontTx/>
              <a:buChar char="-"/>
            </a:pPr>
            <a:r>
              <a:rPr lang="en-NZ" sz="2400" dirty="0"/>
              <a:t>Provides feedback to notice when the processing is executed and completed.</a:t>
            </a:r>
          </a:p>
          <a:p>
            <a:pPr>
              <a:buFontTx/>
              <a:buChar char="-"/>
            </a:pPr>
            <a:r>
              <a:rPr lang="en-NZ" sz="2400" dirty="0"/>
              <a:t>Clear review of selected images before send (in case duplicate item chosen).</a:t>
            </a:r>
          </a:p>
          <a:p>
            <a:pPr>
              <a:buFontTx/>
              <a:buChar char="-"/>
            </a:pPr>
            <a:endParaRPr lang="en-NZ" sz="2400" dirty="0"/>
          </a:p>
          <a:p>
            <a:r>
              <a:rPr lang="en-NZ" sz="2400" dirty="0"/>
              <a:t>DRAWBACK</a:t>
            </a:r>
          </a:p>
          <a:p>
            <a:pPr>
              <a:buFontTx/>
              <a:buChar char="-"/>
            </a:pPr>
            <a:r>
              <a:rPr lang="en-NZ" sz="2400" dirty="0"/>
              <a:t>Unable to cancel the images once you have chosen and selected sharing.</a:t>
            </a:r>
          </a:p>
        </p:txBody>
      </p:sp>
    </p:spTree>
    <p:extLst>
      <p:ext uri="{BB962C8B-B14F-4D97-AF65-F5344CB8AC3E}">
        <p14:creationId xmlns:p14="http://schemas.microsoft.com/office/powerpoint/2010/main" val="680707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D256AD2-240C-4FCB-B100-84BEA8C5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76" y="988098"/>
            <a:ext cx="2858835" cy="240480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DESIGN 2</a:t>
            </a:r>
          </a:p>
        </p:txBody>
      </p:sp>
      <p:pic>
        <p:nvPicPr>
          <p:cNvPr id="9" name="Hình ảnh 8" descr="Ảnh có chứa cửa sổ, vẽ&#10;&#10;Mô tả được tạo tự động">
            <a:extLst>
              <a:ext uri="{FF2B5EF4-FFF2-40B4-BE49-F238E27FC236}">
                <a16:creationId xmlns:a16="http://schemas.microsoft.com/office/drawing/2014/main" id="{9858AB75-F19D-499C-9C86-B26D67FA9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06" y="1202637"/>
            <a:ext cx="1762968" cy="3702235"/>
          </a:xfrm>
          <a:prstGeom prst="rect">
            <a:avLst/>
          </a:prstGeom>
        </p:spPr>
      </p:pic>
      <p:pic>
        <p:nvPicPr>
          <p:cNvPr id="32" name="Hình ảnh 31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0EAA6479-0EA4-4025-A6F2-7E413088D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333" y="1195347"/>
            <a:ext cx="1067748" cy="2089105"/>
          </a:xfrm>
          <a:prstGeom prst="rect">
            <a:avLst/>
          </a:prstGeom>
        </p:spPr>
      </p:pic>
      <p:pic>
        <p:nvPicPr>
          <p:cNvPr id="40" name="Hình ảnh 39" descr="Ảnh có chứa ảnh, màn hình, đang ngồi, bàn&#10;&#10;Mô tả được tạo tự động">
            <a:extLst>
              <a:ext uri="{FF2B5EF4-FFF2-40B4-BE49-F238E27FC236}">
                <a16:creationId xmlns:a16="http://schemas.microsoft.com/office/drawing/2014/main" id="{9936ED77-3590-4216-A0D2-D05837E5C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812" y="1202638"/>
            <a:ext cx="1067748" cy="2042773"/>
          </a:xfrm>
          <a:prstGeom prst="rect">
            <a:avLst/>
          </a:prstGeom>
        </p:spPr>
      </p:pic>
      <p:pic>
        <p:nvPicPr>
          <p:cNvPr id="42" name="Hình ảnh 41" descr="Ảnh có chứa gương&#10;&#10;Mô tả được tạo tự động">
            <a:extLst>
              <a:ext uri="{FF2B5EF4-FFF2-40B4-BE49-F238E27FC236}">
                <a16:creationId xmlns:a16="http://schemas.microsoft.com/office/drawing/2014/main" id="{19DBF6D4-60F8-484E-AFC8-08327389B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355" y="3600570"/>
            <a:ext cx="1104802" cy="1812872"/>
          </a:xfrm>
          <a:prstGeom prst="rect">
            <a:avLst/>
          </a:prstGeom>
        </p:spPr>
      </p:pic>
      <p:grpSp>
        <p:nvGrpSpPr>
          <p:cNvPr id="80" name="Nhóm 79">
            <a:extLst>
              <a:ext uri="{FF2B5EF4-FFF2-40B4-BE49-F238E27FC236}">
                <a16:creationId xmlns:a16="http://schemas.microsoft.com/office/drawing/2014/main" id="{93E76925-C769-4FAA-9544-FDF28B71B82B}"/>
              </a:ext>
            </a:extLst>
          </p:cNvPr>
          <p:cNvGrpSpPr/>
          <p:nvPr/>
        </p:nvGrpSpPr>
        <p:grpSpPr>
          <a:xfrm>
            <a:off x="1894680" y="312652"/>
            <a:ext cx="1015920" cy="377640"/>
            <a:chOff x="1894680" y="312652"/>
            <a:chExt cx="101592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0" name="Viết tay 69">
                  <a:extLst>
                    <a:ext uri="{FF2B5EF4-FFF2-40B4-BE49-F238E27FC236}">
                      <a16:creationId xmlns:a16="http://schemas.microsoft.com/office/drawing/2014/main" id="{4E7DDA39-CD21-4840-A567-C9CB6096BE33}"/>
                    </a:ext>
                  </a:extLst>
                </p14:cNvPr>
                <p14:cNvContentPartPr/>
                <p14:nvPr/>
              </p14:nvContentPartPr>
              <p14:xfrm>
                <a:off x="1894680" y="412012"/>
                <a:ext cx="15120" cy="131760"/>
              </p14:xfrm>
            </p:contentPart>
          </mc:Choice>
          <mc:Fallback xmlns="">
            <p:pic>
              <p:nvPicPr>
                <p:cNvPr id="70" name="Viết tay 69">
                  <a:extLst>
                    <a:ext uri="{FF2B5EF4-FFF2-40B4-BE49-F238E27FC236}">
                      <a16:creationId xmlns:a16="http://schemas.microsoft.com/office/drawing/2014/main" id="{4E7DDA39-CD21-4840-A567-C9CB6096BE3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85680" y="403012"/>
                  <a:ext cx="32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2" name="Viết tay 71">
                  <a:extLst>
                    <a:ext uri="{FF2B5EF4-FFF2-40B4-BE49-F238E27FC236}">
                      <a16:creationId xmlns:a16="http://schemas.microsoft.com/office/drawing/2014/main" id="{94F35C2C-DAD4-4EEF-B66A-B6E9FCB890E6}"/>
                    </a:ext>
                  </a:extLst>
                </p14:cNvPr>
                <p14:cNvContentPartPr/>
                <p14:nvPr/>
              </p14:nvContentPartPr>
              <p14:xfrm>
                <a:off x="1902960" y="319492"/>
                <a:ext cx="14400" cy="60840"/>
              </p14:xfrm>
            </p:contentPart>
          </mc:Choice>
          <mc:Fallback xmlns="">
            <p:pic>
              <p:nvPicPr>
                <p:cNvPr id="72" name="Viết tay 71">
                  <a:extLst>
                    <a:ext uri="{FF2B5EF4-FFF2-40B4-BE49-F238E27FC236}">
                      <a16:creationId xmlns:a16="http://schemas.microsoft.com/office/drawing/2014/main" id="{94F35C2C-DAD4-4EEF-B66A-B6E9FCB890E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93960" y="310492"/>
                  <a:ext cx="320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4" name="Viết tay 73">
                  <a:extLst>
                    <a:ext uri="{FF2B5EF4-FFF2-40B4-BE49-F238E27FC236}">
                      <a16:creationId xmlns:a16="http://schemas.microsoft.com/office/drawing/2014/main" id="{C7CDCA2F-95E5-4627-8B3B-F3E6EC3333B1}"/>
                    </a:ext>
                  </a:extLst>
                </p14:cNvPr>
                <p14:cNvContentPartPr/>
                <p14:nvPr/>
              </p14:nvContentPartPr>
              <p14:xfrm>
                <a:off x="1953720" y="384652"/>
                <a:ext cx="225720" cy="149040"/>
              </p14:xfrm>
            </p:contentPart>
          </mc:Choice>
          <mc:Fallback xmlns="">
            <p:pic>
              <p:nvPicPr>
                <p:cNvPr id="74" name="Viết tay 73">
                  <a:extLst>
                    <a:ext uri="{FF2B5EF4-FFF2-40B4-BE49-F238E27FC236}">
                      <a16:creationId xmlns:a16="http://schemas.microsoft.com/office/drawing/2014/main" id="{C7CDCA2F-95E5-4627-8B3B-F3E6EC3333B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44720" y="375674"/>
                  <a:ext cx="243360" cy="166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6" name="Viết tay 75">
                  <a:extLst>
                    <a:ext uri="{FF2B5EF4-FFF2-40B4-BE49-F238E27FC236}">
                      <a16:creationId xmlns:a16="http://schemas.microsoft.com/office/drawing/2014/main" id="{B083AC4B-937F-4F8D-935F-D344DA700EE9}"/>
                    </a:ext>
                  </a:extLst>
                </p14:cNvPr>
                <p14:cNvContentPartPr/>
                <p14:nvPr/>
              </p14:nvContentPartPr>
              <p14:xfrm>
                <a:off x="2203920" y="366292"/>
                <a:ext cx="248760" cy="150480"/>
              </p14:xfrm>
            </p:contentPart>
          </mc:Choice>
          <mc:Fallback xmlns="">
            <p:pic>
              <p:nvPicPr>
                <p:cNvPr id="76" name="Viết tay 75">
                  <a:extLst>
                    <a:ext uri="{FF2B5EF4-FFF2-40B4-BE49-F238E27FC236}">
                      <a16:creationId xmlns:a16="http://schemas.microsoft.com/office/drawing/2014/main" id="{B083AC4B-937F-4F8D-935F-D344DA700EE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94920" y="357313"/>
                  <a:ext cx="266400" cy="168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7" name="Viết tay 76">
                  <a:extLst>
                    <a:ext uri="{FF2B5EF4-FFF2-40B4-BE49-F238E27FC236}">
                      <a16:creationId xmlns:a16="http://schemas.microsoft.com/office/drawing/2014/main" id="{664AEE02-F38A-4361-9F90-40148D3A522F}"/>
                    </a:ext>
                  </a:extLst>
                </p14:cNvPr>
                <p14:cNvContentPartPr/>
                <p14:nvPr/>
              </p14:nvContentPartPr>
              <p14:xfrm>
                <a:off x="2440080" y="341452"/>
                <a:ext cx="144000" cy="348840"/>
              </p14:xfrm>
            </p:contentPart>
          </mc:Choice>
          <mc:Fallback xmlns="">
            <p:pic>
              <p:nvPicPr>
                <p:cNvPr id="77" name="Viết tay 76">
                  <a:extLst>
                    <a:ext uri="{FF2B5EF4-FFF2-40B4-BE49-F238E27FC236}">
                      <a16:creationId xmlns:a16="http://schemas.microsoft.com/office/drawing/2014/main" id="{664AEE02-F38A-4361-9F90-40148D3A52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31057" y="332452"/>
                  <a:ext cx="161684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8" name="Viết tay 77">
                  <a:extLst>
                    <a:ext uri="{FF2B5EF4-FFF2-40B4-BE49-F238E27FC236}">
                      <a16:creationId xmlns:a16="http://schemas.microsoft.com/office/drawing/2014/main" id="{F5BDEFE9-F0A3-4BF1-8697-01AD98FB0222}"/>
                    </a:ext>
                  </a:extLst>
                </p14:cNvPr>
                <p14:cNvContentPartPr/>
                <p14:nvPr/>
              </p14:nvContentPartPr>
              <p14:xfrm>
                <a:off x="2633400" y="340732"/>
                <a:ext cx="153000" cy="164160"/>
              </p14:xfrm>
            </p:contentPart>
          </mc:Choice>
          <mc:Fallback xmlns="">
            <p:pic>
              <p:nvPicPr>
                <p:cNvPr id="78" name="Viết tay 77">
                  <a:extLst>
                    <a:ext uri="{FF2B5EF4-FFF2-40B4-BE49-F238E27FC236}">
                      <a16:creationId xmlns:a16="http://schemas.microsoft.com/office/drawing/2014/main" id="{F5BDEFE9-F0A3-4BF1-8697-01AD98FB022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24400" y="331732"/>
                  <a:ext cx="170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9" name="Viết tay 78">
                  <a:extLst>
                    <a:ext uri="{FF2B5EF4-FFF2-40B4-BE49-F238E27FC236}">
                      <a16:creationId xmlns:a16="http://schemas.microsoft.com/office/drawing/2014/main" id="{1F587A8A-ED83-4784-BE87-599B50732FDC}"/>
                    </a:ext>
                  </a:extLst>
                </p14:cNvPr>
                <p14:cNvContentPartPr/>
                <p14:nvPr/>
              </p14:nvContentPartPr>
              <p14:xfrm>
                <a:off x="2826000" y="312652"/>
                <a:ext cx="84600" cy="175320"/>
              </p14:xfrm>
            </p:contentPart>
          </mc:Choice>
          <mc:Fallback xmlns="">
            <p:pic>
              <p:nvPicPr>
                <p:cNvPr id="79" name="Viết tay 78">
                  <a:extLst>
                    <a:ext uri="{FF2B5EF4-FFF2-40B4-BE49-F238E27FC236}">
                      <a16:creationId xmlns:a16="http://schemas.microsoft.com/office/drawing/2014/main" id="{1F587A8A-ED83-4784-BE87-599B50732FD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17000" y="303670"/>
                  <a:ext cx="102240" cy="19292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" name="Viết tay 42">
                <a:extLst>
                  <a:ext uri="{FF2B5EF4-FFF2-40B4-BE49-F238E27FC236}">
                    <a16:creationId xmlns:a16="http://schemas.microsoft.com/office/drawing/2014/main" id="{AEDCB413-DFCE-4DC2-A026-E6F71A354BAC}"/>
                  </a:ext>
                </a:extLst>
              </p14:cNvPr>
              <p14:cNvContentPartPr/>
              <p14:nvPr/>
            </p14:nvContentPartPr>
            <p14:xfrm>
              <a:off x="421200" y="151012"/>
              <a:ext cx="217440" cy="376200"/>
            </p14:xfrm>
          </p:contentPart>
        </mc:Choice>
        <mc:Fallback xmlns="">
          <p:pic>
            <p:nvPicPr>
              <p:cNvPr id="43" name="Viết tay 42">
                <a:extLst>
                  <a:ext uri="{FF2B5EF4-FFF2-40B4-BE49-F238E27FC236}">
                    <a16:creationId xmlns:a16="http://schemas.microsoft.com/office/drawing/2014/main" id="{AEDCB413-DFCE-4DC2-A026-E6F71A354BA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2185" y="142012"/>
                <a:ext cx="235109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Viết tay 49">
                <a:extLst>
                  <a:ext uri="{FF2B5EF4-FFF2-40B4-BE49-F238E27FC236}">
                    <a16:creationId xmlns:a16="http://schemas.microsoft.com/office/drawing/2014/main" id="{32119920-19DE-4DA7-BC67-EC987D7ABEF9}"/>
                  </a:ext>
                </a:extLst>
              </p14:cNvPr>
              <p14:cNvContentPartPr/>
              <p14:nvPr/>
            </p14:nvContentPartPr>
            <p14:xfrm>
              <a:off x="741240" y="323092"/>
              <a:ext cx="61920" cy="150840"/>
            </p14:xfrm>
          </p:contentPart>
        </mc:Choice>
        <mc:Fallback xmlns="">
          <p:pic>
            <p:nvPicPr>
              <p:cNvPr id="50" name="Viết tay 49">
                <a:extLst>
                  <a:ext uri="{FF2B5EF4-FFF2-40B4-BE49-F238E27FC236}">
                    <a16:creationId xmlns:a16="http://schemas.microsoft.com/office/drawing/2014/main" id="{32119920-19DE-4DA7-BC67-EC987D7ABEF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2240" y="314113"/>
                <a:ext cx="79560" cy="168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2" name="Viết tay 51">
                <a:extLst>
                  <a:ext uri="{FF2B5EF4-FFF2-40B4-BE49-F238E27FC236}">
                    <a16:creationId xmlns:a16="http://schemas.microsoft.com/office/drawing/2014/main" id="{0C691ADF-121C-41F4-A361-E37632687E30}"/>
                  </a:ext>
                </a:extLst>
              </p14:cNvPr>
              <p14:cNvContentPartPr/>
              <p14:nvPr/>
            </p14:nvContentPartPr>
            <p14:xfrm>
              <a:off x="780480" y="261892"/>
              <a:ext cx="14400" cy="15840"/>
            </p14:xfrm>
          </p:contentPart>
        </mc:Choice>
        <mc:Fallback xmlns="">
          <p:pic>
            <p:nvPicPr>
              <p:cNvPr id="52" name="Viết tay 51">
                <a:extLst>
                  <a:ext uri="{FF2B5EF4-FFF2-40B4-BE49-F238E27FC236}">
                    <a16:creationId xmlns:a16="http://schemas.microsoft.com/office/drawing/2014/main" id="{0C691ADF-121C-41F4-A361-E37632687E3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1480" y="252892"/>
                <a:ext cx="320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2" name="Viết tay 61">
                <a:extLst>
                  <a:ext uri="{FF2B5EF4-FFF2-40B4-BE49-F238E27FC236}">
                    <a16:creationId xmlns:a16="http://schemas.microsoft.com/office/drawing/2014/main" id="{5706173C-0CAD-4989-9F47-FA9F654CEFB7}"/>
                  </a:ext>
                </a:extLst>
              </p14:cNvPr>
              <p14:cNvContentPartPr/>
              <p14:nvPr/>
            </p14:nvContentPartPr>
            <p14:xfrm>
              <a:off x="808200" y="284212"/>
              <a:ext cx="128520" cy="215640"/>
            </p14:xfrm>
          </p:contentPart>
        </mc:Choice>
        <mc:Fallback xmlns="">
          <p:pic>
            <p:nvPicPr>
              <p:cNvPr id="62" name="Viết tay 61">
                <a:extLst>
                  <a:ext uri="{FF2B5EF4-FFF2-40B4-BE49-F238E27FC236}">
                    <a16:creationId xmlns:a16="http://schemas.microsoft.com/office/drawing/2014/main" id="{5706173C-0CAD-4989-9F47-FA9F654CEFB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9200" y="275197"/>
                <a:ext cx="146160" cy="2333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4" name="Viết tay 63">
                <a:extLst>
                  <a:ext uri="{FF2B5EF4-FFF2-40B4-BE49-F238E27FC236}">
                    <a16:creationId xmlns:a16="http://schemas.microsoft.com/office/drawing/2014/main" id="{F86A173F-D2D4-4016-9D1B-FE98F58474B2}"/>
                  </a:ext>
                </a:extLst>
              </p14:cNvPr>
              <p14:cNvContentPartPr/>
              <p14:nvPr/>
            </p14:nvContentPartPr>
            <p14:xfrm>
              <a:off x="1042560" y="338572"/>
              <a:ext cx="92520" cy="344520"/>
            </p14:xfrm>
          </p:contentPart>
        </mc:Choice>
        <mc:Fallback xmlns="">
          <p:pic>
            <p:nvPicPr>
              <p:cNvPr id="64" name="Viết tay 63">
                <a:extLst>
                  <a:ext uri="{FF2B5EF4-FFF2-40B4-BE49-F238E27FC236}">
                    <a16:creationId xmlns:a16="http://schemas.microsoft.com/office/drawing/2014/main" id="{F86A173F-D2D4-4016-9D1B-FE98F58474B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33560" y="329563"/>
                <a:ext cx="110160" cy="362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6" name="Viết tay 65">
                <a:extLst>
                  <a:ext uri="{FF2B5EF4-FFF2-40B4-BE49-F238E27FC236}">
                    <a16:creationId xmlns:a16="http://schemas.microsoft.com/office/drawing/2014/main" id="{02D0FA77-C9C3-4348-B32D-68452D732008}"/>
                  </a:ext>
                </a:extLst>
              </p14:cNvPr>
              <p14:cNvContentPartPr/>
              <p14:nvPr/>
            </p14:nvContentPartPr>
            <p14:xfrm>
              <a:off x="1184040" y="184852"/>
              <a:ext cx="91440" cy="308880"/>
            </p14:xfrm>
          </p:contentPart>
        </mc:Choice>
        <mc:Fallback xmlns="">
          <p:pic>
            <p:nvPicPr>
              <p:cNvPr id="66" name="Viết tay 65">
                <a:extLst>
                  <a:ext uri="{FF2B5EF4-FFF2-40B4-BE49-F238E27FC236}">
                    <a16:creationId xmlns:a16="http://schemas.microsoft.com/office/drawing/2014/main" id="{02D0FA77-C9C3-4348-B32D-68452D73200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75040" y="175841"/>
                <a:ext cx="109080" cy="3265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8" name="Viết tay 67">
                <a:extLst>
                  <a:ext uri="{FF2B5EF4-FFF2-40B4-BE49-F238E27FC236}">
                    <a16:creationId xmlns:a16="http://schemas.microsoft.com/office/drawing/2014/main" id="{F28D2582-F0CC-4AA9-BB20-30E2686EB4B8}"/>
                  </a:ext>
                </a:extLst>
              </p14:cNvPr>
              <p14:cNvContentPartPr/>
              <p14:nvPr/>
            </p14:nvContentPartPr>
            <p14:xfrm>
              <a:off x="1278720" y="361972"/>
              <a:ext cx="362880" cy="275400"/>
            </p14:xfrm>
          </p:contentPart>
        </mc:Choice>
        <mc:Fallback xmlns="">
          <p:pic>
            <p:nvPicPr>
              <p:cNvPr id="68" name="Viết tay 67">
                <a:extLst>
                  <a:ext uri="{FF2B5EF4-FFF2-40B4-BE49-F238E27FC236}">
                    <a16:creationId xmlns:a16="http://schemas.microsoft.com/office/drawing/2014/main" id="{F28D2582-F0CC-4AA9-BB20-30E2686EB4B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69720" y="352972"/>
                <a:ext cx="380520" cy="29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Nhóm 98">
            <a:extLst>
              <a:ext uri="{FF2B5EF4-FFF2-40B4-BE49-F238E27FC236}">
                <a16:creationId xmlns:a16="http://schemas.microsoft.com/office/drawing/2014/main" id="{2FB8A159-F9AD-4E16-A5F9-66F229D489DC}"/>
              </a:ext>
            </a:extLst>
          </p:cNvPr>
          <p:cNvGrpSpPr/>
          <p:nvPr/>
        </p:nvGrpSpPr>
        <p:grpSpPr>
          <a:xfrm>
            <a:off x="1380960" y="385372"/>
            <a:ext cx="20520" cy="85680"/>
            <a:chOff x="1380960" y="385372"/>
            <a:chExt cx="20520" cy="8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2" name="Viết tay 81">
                  <a:extLst>
                    <a:ext uri="{FF2B5EF4-FFF2-40B4-BE49-F238E27FC236}">
                      <a16:creationId xmlns:a16="http://schemas.microsoft.com/office/drawing/2014/main" id="{17776C10-E3E5-4612-A613-D4F08D0E2C60}"/>
                    </a:ext>
                  </a:extLst>
                </p14:cNvPr>
                <p14:cNvContentPartPr/>
                <p14:nvPr/>
              </p14:nvContentPartPr>
              <p14:xfrm>
                <a:off x="1396800" y="412012"/>
                <a:ext cx="4680" cy="59040"/>
              </p14:xfrm>
            </p:contentPart>
          </mc:Choice>
          <mc:Fallback xmlns="">
            <p:pic>
              <p:nvPicPr>
                <p:cNvPr id="82" name="Viết tay 81">
                  <a:extLst>
                    <a:ext uri="{FF2B5EF4-FFF2-40B4-BE49-F238E27FC236}">
                      <a16:creationId xmlns:a16="http://schemas.microsoft.com/office/drawing/2014/main" id="{17776C10-E3E5-4612-A613-D4F08D0E2C6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87050" y="403012"/>
                  <a:ext cx="2379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9" name="Viết tay 88">
                  <a:extLst>
                    <a:ext uri="{FF2B5EF4-FFF2-40B4-BE49-F238E27FC236}">
                      <a16:creationId xmlns:a16="http://schemas.microsoft.com/office/drawing/2014/main" id="{941A6036-0305-4E17-B647-9E8CAD8BDCB8}"/>
                    </a:ext>
                  </a:extLst>
                </p14:cNvPr>
                <p14:cNvContentPartPr/>
                <p14:nvPr/>
              </p14:nvContentPartPr>
              <p14:xfrm>
                <a:off x="1391040" y="418132"/>
                <a:ext cx="2160" cy="44640"/>
              </p14:xfrm>
            </p:contentPart>
          </mc:Choice>
          <mc:Fallback xmlns="">
            <p:pic>
              <p:nvPicPr>
                <p:cNvPr id="89" name="Viết tay 88">
                  <a:extLst>
                    <a:ext uri="{FF2B5EF4-FFF2-40B4-BE49-F238E27FC236}">
                      <a16:creationId xmlns:a16="http://schemas.microsoft.com/office/drawing/2014/main" id="{941A6036-0305-4E17-B647-9E8CAD8BDC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82040" y="409132"/>
                  <a:ext cx="198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0" name="Viết tay 89">
                  <a:extLst>
                    <a:ext uri="{FF2B5EF4-FFF2-40B4-BE49-F238E27FC236}">
                      <a16:creationId xmlns:a16="http://schemas.microsoft.com/office/drawing/2014/main" id="{7D85B1E4-3CE8-4B69-8A08-2DB63739C0B1}"/>
                    </a:ext>
                  </a:extLst>
                </p14:cNvPr>
                <p14:cNvContentPartPr/>
                <p14:nvPr/>
              </p14:nvContentPartPr>
              <p14:xfrm>
                <a:off x="1392840" y="401212"/>
                <a:ext cx="5760" cy="53280"/>
              </p14:xfrm>
            </p:contentPart>
          </mc:Choice>
          <mc:Fallback xmlns="">
            <p:pic>
              <p:nvPicPr>
                <p:cNvPr id="90" name="Viết tay 89">
                  <a:extLst>
                    <a:ext uri="{FF2B5EF4-FFF2-40B4-BE49-F238E27FC236}">
                      <a16:creationId xmlns:a16="http://schemas.microsoft.com/office/drawing/2014/main" id="{7D85B1E4-3CE8-4B69-8A08-2DB63739C0B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83840" y="392272"/>
                  <a:ext cx="23400" cy="708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3" name="Viết tay 92">
                  <a:extLst>
                    <a:ext uri="{FF2B5EF4-FFF2-40B4-BE49-F238E27FC236}">
                      <a16:creationId xmlns:a16="http://schemas.microsoft.com/office/drawing/2014/main" id="{7D7CD04C-B5B0-4F1B-A95B-F38023528D07}"/>
                    </a:ext>
                  </a:extLst>
                </p14:cNvPr>
                <p14:cNvContentPartPr/>
                <p14:nvPr/>
              </p14:nvContentPartPr>
              <p14:xfrm>
                <a:off x="1392480" y="412012"/>
                <a:ext cx="4680" cy="42480"/>
              </p14:xfrm>
            </p:contentPart>
          </mc:Choice>
          <mc:Fallback xmlns="">
            <p:pic>
              <p:nvPicPr>
                <p:cNvPr id="93" name="Viết tay 92">
                  <a:extLst>
                    <a:ext uri="{FF2B5EF4-FFF2-40B4-BE49-F238E27FC236}">
                      <a16:creationId xmlns:a16="http://schemas.microsoft.com/office/drawing/2014/main" id="{7D7CD04C-B5B0-4F1B-A95B-F38023528D0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83480" y="403012"/>
                  <a:ext cx="223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4" name="Viết tay 93">
                  <a:extLst>
                    <a:ext uri="{FF2B5EF4-FFF2-40B4-BE49-F238E27FC236}">
                      <a16:creationId xmlns:a16="http://schemas.microsoft.com/office/drawing/2014/main" id="{4A2C62D8-45AD-4C84-B877-DC58128DE7D6}"/>
                    </a:ext>
                  </a:extLst>
                </p14:cNvPr>
                <p14:cNvContentPartPr/>
                <p14:nvPr/>
              </p14:nvContentPartPr>
              <p14:xfrm>
                <a:off x="1393200" y="403732"/>
                <a:ext cx="360" cy="8280"/>
              </p14:xfrm>
            </p:contentPart>
          </mc:Choice>
          <mc:Fallback xmlns="">
            <p:pic>
              <p:nvPicPr>
                <p:cNvPr id="94" name="Viết tay 93">
                  <a:extLst>
                    <a:ext uri="{FF2B5EF4-FFF2-40B4-BE49-F238E27FC236}">
                      <a16:creationId xmlns:a16="http://schemas.microsoft.com/office/drawing/2014/main" id="{4A2C62D8-45AD-4C84-B877-DC58128DE7D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84200" y="394732"/>
                  <a:ext cx="18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5" name="Viết tay 94">
                  <a:extLst>
                    <a:ext uri="{FF2B5EF4-FFF2-40B4-BE49-F238E27FC236}">
                      <a16:creationId xmlns:a16="http://schemas.microsoft.com/office/drawing/2014/main" id="{05B7D829-D0BC-4B26-A476-BA64CCFAEB5C}"/>
                    </a:ext>
                  </a:extLst>
                </p14:cNvPr>
                <p14:cNvContentPartPr/>
                <p14:nvPr/>
              </p14:nvContentPartPr>
              <p14:xfrm>
                <a:off x="1388880" y="385372"/>
                <a:ext cx="8280" cy="65880"/>
              </p14:xfrm>
            </p:contentPart>
          </mc:Choice>
          <mc:Fallback xmlns="">
            <p:pic>
              <p:nvPicPr>
                <p:cNvPr id="95" name="Viết tay 94">
                  <a:extLst>
                    <a:ext uri="{FF2B5EF4-FFF2-40B4-BE49-F238E27FC236}">
                      <a16:creationId xmlns:a16="http://schemas.microsoft.com/office/drawing/2014/main" id="{05B7D829-D0BC-4B26-A476-BA64CCFAEB5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80255" y="376372"/>
                  <a:ext cx="25185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6" name="Viết tay 95">
                  <a:extLst>
                    <a:ext uri="{FF2B5EF4-FFF2-40B4-BE49-F238E27FC236}">
                      <a16:creationId xmlns:a16="http://schemas.microsoft.com/office/drawing/2014/main" id="{04FED5F6-887E-4BA8-A5D9-10C077240DEC}"/>
                    </a:ext>
                  </a:extLst>
                </p14:cNvPr>
                <p14:cNvContentPartPr/>
                <p14:nvPr/>
              </p14:nvContentPartPr>
              <p14:xfrm>
                <a:off x="1380960" y="410212"/>
                <a:ext cx="6480" cy="33840"/>
              </p14:xfrm>
            </p:contentPart>
          </mc:Choice>
          <mc:Fallback xmlns="">
            <p:pic>
              <p:nvPicPr>
                <p:cNvPr id="96" name="Viết tay 95">
                  <a:extLst>
                    <a:ext uri="{FF2B5EF4-FFF2-40B4-BE49-F238E27FC236}">
                      <a16:creationId xmlns:a16="http://schemas.microsoft.com/office/drawing/2014/main" id="{04FED5F6-887E-4BA8-A5D9-10C077240DE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71960" y="401212"/>
                  <a:ext cx="241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7" name="Viết tay 96">
                  <a:extLst>
                    <a:ext uri="{FF2B5EF4-FFF2-40B4-BE49-F238E27FC236}">
                      <a16:creationId xmlns:a16="http://schemas.microsoft.com/office/drawing/2014/main" id="{CF4223F4-2020-4769-8D56-D15763BF792F}"/>
                    </a:ext>
                  </a:extLst>
                </p14:cNvPr>
                <p14:cNvContentPartPr/>
                <p14:nvPr/>
              </p14:nvContentPartPr>
              <p14:xfrm>
                <a:off x="1387080" y="393292"/>
                <a:ext cx="6480" cy="16920"/>
              </p14:xfrm>
            </p:contentPart>
          </mc:Choice>
          <mc:Fallback xmlns="">
            <p:pic>
              <p:nvPicPr>
                <p:cNvPr id="97" name="Viết tay 96">
                  <a:extLst>
                    <a:ext uri="{FF2B5EF4-FFF2-40B4-BE49-F238E27FC236}">
                      <a16:creationId xmlns:a16="http://schemas.microsoft.com/office/drawing/2014/main" id="{CF4223F4-2020-4769-8D56-D15763BF792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378080" y="384292"/>
                  <a:ext cx="24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8" name="Viết tay 97">
                  <a:extLst>
                    <a:ext uri="{FF2B5EF4-FFF2-40B4-BE49-F238E27FC236}">
                      <a16:creationId xmlns:a16="http://schemas.microsoft.com/office/drawing/2014/main" id="{A45C4571-6DCD-425D-B6FA-8BAF54A38174}"/>
                    </a:ext>
                  </a:extLst>
                </p14:cNvPr>
                <p14:cNvContentPartPr/>
                <p14:nvPr/>
              </p14:nvContentPartPr>
              <p14:xfrm>
                <a:off x="1380960" y="401572"/>
                <a:ext cx="360" cy="360"/>
              </p14:xfrm>
            </p:contentPart>
          </mc:Choice>
          <mc:Fallback xmlns="">
            <p:pic>
              <p:nvPicPr>
                <p:cNvPr id="98" name="Viết tay 97">
                  <a:extLst>
                    <a:ext uri="{FF2B5EF4-FFF2-40B4-BE49-F238E27FC236}">
                      <a16:creationId xmlns:a16="http://schemas.microsoft.com/office/drawing/2014/main" id="{A45C4571-6DCD-425D-B6FA-8BAF54A3817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71960" y="3925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Nhóm 105">
            <a:extLst>
              <a:ext uri="{FF2B5EF4-FFF2-40B4-BE49-F238E27FC236}">
                <a16:creationId xmlns:a16="http://schemas.microsoft.com/office/drawing/2014/main" id="{C8D3840B-9962-4D66-9ABC-BD46ACEA35C6}"/>
              </a:ext>
            </a:extLst>
          </p:cNvPr>
          <p:cNvGrpSpPr/>
          <p:nvPr/>
        </p:nvGrpSpPr>
        <p:grpSpPr>
          <a:xfrm>
            <a:off x="3175200" y="181252"/>
            <a:ext cx="258120" cy="476280"/>
            <a:chOff x="3175200" y="181252"/>
            <a:chExt cx="258120" cy="47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2" name="Viết tay 101">
                  <a:extLst>
                    <a:ext uri="{FF2B5EF4-FFF2-40B4-BE49-F238E27FC236}">
                      <a16:creationId xmlns:a16="http://schemas.microsoft.com/office/drawing/2014/main" id="{FDD3976C-B210-4F39-BBB7-A5BE7DD70330}"/>
                    </a:ext>
                  </a:extLst>
                </p14:cNvPr>
                <p14:cNvContentPartPr/>
                <p14:nvPr/>
              </p14:nvContentPartPr>
              <p14:xfrm>
                <a:off x="3175200" y="181252"/>
                <a:ext cx="92880" cy="322560"/>
              </p14:xfrm>
            </p:contentPart>
          </mc:Choice>
          <mc:Fallback xmlns="">
            <p:pic>
              <p:nvPicPr>
                <p:cNvPr id="102" name="Viết tay 101">
                  <a:extLst>
                    <a:ext uri="{FF2B5EF4-FFF2-40B4-BE49-F238E27FC236}">
                      <a16:creationId xmlns:a16="http://schemas.microsoft.com/office/drawing/2014/main" id="{FDD3976C-B210-4F39-BBB7-A5BE7DD7033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66200" y="172252"/>
                  <a:ext cx="1105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3" name="Viết tay 102">
                  <a:extLst>
                    <a:ext uri="{FF2B5EF4-FFF2-40B4-BE49-F238E27FC236}">
                      <a16:creationId xmlns:a16="http://schemas.microsoft.com/office/drawing/2014/main" id="{0E59E93C-06A9-4586-A198-BF16DC9F6B4E}"/>
                    </a:ext>
                  </a:extLst>
                </p14:cNvPr>
                <p14:cNvContentPartPr/>
                <p14:nvPr/>
              </p14:nvContentPartPr>
              <p14:xfrm>
                <a:off x="3332160" y="354412"/>
                <a:ext cx="70560" cy="132840"/>
              </p14:xfrm>
            </p:contentPart>
          </mc:Choice>
          <mc:Fallback xmlns="">
            <p:pic>
              <p:nvPicPr>
                <p:cNvPr id="103" name="Viết tay 102">
                  <a:extLst>
                    <a:ext uri="{FF2B5EF4-FFF2-40B4-BE49-F238E27FC236}">
                      <a16:creationId xmlns:a16="http://schemas.microsoft.com/office/drawing/2014/main" id="{0E59E93C-06A9-4586-A198-BF16DC9F6B4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23114" y="345412"/>
                  <a:ext cx="8829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05" name="Viết tay 104">
                  <a:extLst>
                    <a:ext uri="{FF2B5EF4-FFF2-40B4-BE49-F238E27FC236}">
                      <a16:creationId xmlns:a16="http://schemas.microsoft.com/office/drawing/2014/main" id="{40098BF8-4135-4330-947C-9288E63DF520}"/>
                    </a:ext>
                  </a:extLst>
                </p14:cNvPr>
                <p14:cNvContentPartPr/>
                <p14:nvPr/>
              </p14:nvContentPartPr>
              <p14:xfrm>
                <a:off x="3366000" y="354412"/>
                <a:ext cx="67320" cy="303120"/>
              </p14:xfrm>
            </p:contentPart>
          </mc:Choice>
          <mc:Fallback xmlns="">
            <p:pic>
              <p:nvPicPr>
                <p:cNvPr id="105" name="Viết tay 104">
                  <a:extLst>
                    <a:ext uri="{FF2B5EF4-FFF2-40B4-BE49-F238E27FC236}">
                      <a16:creationId xmlns:a16="http://schemas.microsoft.com/office/drawing/2014/main" id="{40098BF8-4135-4330-947C-9288E63DF52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57048" y="345401"/>
                  <a:ext cx="84866" cy="32078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Nhóm 112">
            <a:extLst>
              <a:ext uri="{FF2B5EF4-FFF2-40B4-BE49-F238E27FC236}">
                <a16:creationId xmlns:a16="http://schemas.microsoft.com/office/drawing/2014/main" id="{E8073C04-E3AD-4F12-8564-55E4B48033D3}"/>
              </a:ext>
            </a:extLst>
          </p:cNvPr>
          <p:cNvGrpSpPr/>
          <p:nvPr/>
        </p:nvGrpSpPr>
        <p:grpSpPr>
          <a:xfrm>
            <a:off x="1271160" y="905932"/>
            <a:ext cx="643680" cy="247320"/>
            <a:chOff x="1271160" y="905932"/>
            <a:chExt cx="64368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7" name="Viết tay 106">
                  <a:extLst>
                    <a:ext uri="{FF2B5EF4-FFF2-40B4-BE49-F238E27FC236}">
                      <a16:creationId xmlns:a16="http://schemas.microsoft.com/office/drawing/2014/main" id="{B782B374-CE96-42D9-B14D-994E521C208C}"/>
                    </a:ext>
                  </a:extLst>
                </p14:cNvPr>
                <p14:cNvContentPartPr/>
                <p14:nvPr/>
              </p14:nvContentPartPr>
              <p14:xfrm>
                <a:off x="1350000" y="905932"/>
                <a:ext cx="22680" cy="196560"/>
              </p14:xfrm>
            </p:contentPart>
          </mc:Choice>
          <mc:Fallback xmlns="">
            <p:pic>
              <p:nvPicPr>
                <p:cNvPr id="107" name="Viết tay 106">
                  <a:extLst>
                    <a:ext uri="{FF2B5EF4-FFF2-40B4-BE49-F238E27FC236}">
                      <a16:creationId xmlns:a16="http://schemas.microsoft.com/office/drawing/2014/main" id="{B782B374-CE96-42D9-B14D-994E521C208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40855" y="896932"/>
                  <a:ext cx="40605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8" name="Viết tay 107">
                  <a:extLst>
                    <a:ext uri="{FF2B5EF4-FFF2-40B4-BE49-F238E27FC236}">
                      <a16:creationId xmlns:a16="http://schemas.microsoft.com/office/drawing/2014/main" id="{4F9536A3-0967-4EFE-B6FC-DE486BB899AA}"/>
                    </a:ext>
                  </a:extLst>
                </p14:cNvPr>
                <p14:cNvContentPartPr/>
                <p14:nvPr/>
              </p14:nvContentPartPr>
              <p14:xfrm>
                <a:off x="1271160" y="981172"/>
                <a:ext cx="135720" cy="29880"/>
              </p14:xfrm>
            </p:contentPart>
          </mc:Choice>
          <mc:Fallback xmlns="">
            <p:pic>
              <p:nvPicPr>
                <p:cNvPr id="108" name="Viết tay 107">
                  <a:extLst>
                    <a:ext uri="{FF2B5EF4-FFF2-40B4-BE49-F238E27FC236}">
                      <a16:creationId xmlns:a16="http://schemas.microsoft.com/office/drawing/2014/main" id="{4F9536A3-0967-4EFE-B6FC-DE486BB899A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62160" y="972172"/>
                  <a:ext cx="1533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9" name="Viết tay 108">
                  <a:extLst>
                    <a:ext uri="{FF2B5EF4-FFF2-40B4-BE49-F238E27FC236}">
                      <a16:creationId xmlns:a16="http://schemas.microsoft.com/office/drawing/2014/main" id="{FAF97EB2-4083-4A57-8527-CBAE2ECACE28}"/>
                    </a:ext>
                  </a:extLst>
                </p14:cNvPr>
                <p14:cNvContentPartPr/>
                <p14:nvPr/>
              </p14:nvContentPartPr>
              <p14:xfrm>
                <a:off x="1472400" y="1002772"/>
                <a:ext cx="32400" cy="87480"/>
              </p14:xfrm>
            </p:contentPart>
          </mc:Choice>
          <mc:Fallback xmlns="">
            <p:pic>
              <p:nvPicPr>
                <p:cNvPr id="109" name="Viết tay 108">
                  <a:extLst>
                    <a:ext uri="{FF2B5EF4-FFF2-40B4-BE49-F238E27FC236}">
                      <a16:creationId xmlns:a16="http://schemas.microsoft.com/office/drawing/2014/main" id="{FAF97EB2-4083-4A57-8527-CBAE2ECACE2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63499" y="993735"/>
                  <a:ext cx="49846" cy="1051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0" name="Viết tay 109">
                  <a:extLst>
                    <a:ext uri="{FF2B5EF4-FFF2-40B4-BE49-F238E27FC236}">
                      <a16:creationId xmlns:a16="http://schemas.microsoft.com/office/drawing/2014/main" id="{90DEDF2C-5095-4395-95C4-1AB5AB936DAD}"/>
                    </a:ext>
                  </a:extLst>
                </p14:cNvPr>
                <p14:cNvContentPartPr/>
                <p14:nvPr/>
              </p14:nvContentPartPr>
              <p14:xfrm>
                <a:off x="1484280" y="952372"/>
                <a:ext cx="43920" cy="12240"/>
              </p14:xfrm>
            </p:contentPart>
          </mc:Choice>
          <mc:Fallback xmlns="">
            <p:pic>
              <p:nvPicPr>
                <p:cNvPr id="110" name="Viết tay 109">
                  <a:extLst>
                    <a:ext uri="{FF2B5EF4-FFF2-40B4-BE49-F238E27FC236}">
                      <a16:creationId xmlns:a16="http://schemas.microsoft.com/office/drawing/2014/main" id="{90DEDF2C-5095-4395-95C4-1AB5AB936DA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75353" y="943372"/>
                  <a:ext cx="61417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1" name="Viết tay 110">
                  <a:extLst>
                    <a:ext uri="{FF2B5EF4-FFF2-40B4-BE49-F238E27FC236}">
                      <a16:creationId xmlns:a16="http://schemas.microsoft.com/office/drawing/2014/main" id="{6764A2A8-C0B0-43FF-8913-793DE8DFF12F}"/>
                    </a:ext>
                  </a:extLst>
                </p14:cNvPr>
                <p14:cNvContentPartPr/>
                <p14:nvPr/>
              </p14:nvContentPartPr>
              <p14:xfrm>
                <a:off x="1558800" y="1010692"/>
                <a:ext cx="243000" cy="115200"/>
              </p14:xfrm>
            </p:contentPart>
          </mc:Choice>
          <mc:Fallback xmlns="">
            <p:pic>
              <p:nvPicPr>
                <p:cNvPr id="111" name="Viết tay 110">
                  <a:extLst>
                    <a:ext uri="{FF2B5EF4-FFF2-40B4-BE49-F238E27FC236}">
                      <a16:creationId xmlns:a16="http://schemas.microsoft.com/office/drawing/2014/main" id="{6764A2A8-C0B0-43FF-8913-793DE8DFF12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49800" y="1001692"/>
                  <a:ext cx="260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2" name="Viết tay 111">
                  <a:extLst>
                    <a:ext uri="{FF2B5EF4-FFF2-40B4-BE49-F238E27FC236}">
                      <a16:creationId xmlns:a16="http://schemas.microsoft.com/office/drawing/2014/main" id="{22ACACFC-CBD8-4759-B303-DF66231DD30D}"/>
                    </a:ext>
                  </a:extLst>
                </p14:cNvPr>
                <p14:cNvContentPartPr/>
                <p14:nvPr/>
              </p14:nvContentPartPr>
              <p14:xfrm>
                <a:off x="1701000" y="1029412"/>
                <a:ext cx="213840" cy="123840"/>
              </p14:xfrm>
            </p:contentPart>
          </mc:Choice>
          <mc:Fallback xmlns="">
            <p:pic>
              <p:nvPicPr>
                <p:cNvPr id="112" name="Viết tay 111">
                  <a:extLst>
                    <a:ext uri="{FF2B5EF4-FFF2-40B4-BE49-F238E27FC236}">
                      <a16:creationId xmlns:a16="http://schemas.microsoft.com/office/drawing/2014/main" id="{22ACACFC-CBD8-4759-B303-DF66231DD30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92015" y="1020412"/>
                  <a:ext cx="231450" cy="14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4" name="Viết tay 113">
                <a:extLst>
                  <a:ext uri="{FF2B5EF4-FFF2-40B4-BE49-F238E27FC236}">
                    <a16:creationId xmlns:a16="http://schemas.microsoft.com/office/drawing/2014/main" id="{357B3EF3-D656-42BA-95F4-20699E20DE5F}"/>
                  </a:ext>
                </a:extLst>
              </p14:cNvPr>
              <p14:cNvContentPartPr/>
              <p14:nvPr/>
            </p14:nvContentPartPr>
            <p14:xfrm>
              <a:off x="2934360" y="3793852"/>
              <a:ext cx="542160" cy="399240"/>
            </p14:xfrm>
          </p:contentPart>
        </mc:Choice>
        <mc:Fallback xmlns="">
          <p:pic>
            <p:nvPicPr>
              <p:cNvPr id="114" name="Viết tay 113">
                <a:extLst>
                  <a:ext uri="{FF2B5EF4-FFF2-40B4-BE49-F238E27FC236}">
                    <a16:creationId xmlns:a16="http://schemas.microsoft.com/office/drawing/2014/main" id="{357B3EF3-D656-42BA-95F4-20699E20DE5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925360" y="3784852"/>
                <a:ext cx="559800" cy="41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Nhóm 132">
            <a:extLst>
              <a:ext uri="{FF2B5EF4-FFF2-40B4-BE49-F238E27FC236}">
                <a16:creationId xmlns:a16="http://schemas.microsoft.com/office/drawing/2014/main" id="{50B4CC6B-3557-4C66-88E5-665F376E0066}"/>
              </a:ext>
            </a:extLst>
          </p:cNvPr>
          <p:cNvGrpSpPr/>
          <p:nvPr/>
        </p:nvGrpSpPr>
        <p:grpSpPr>
          <a:xfrm>
            <a:off x="3376080" y="4296412"/>
            <a:ext cx="1117440" cy="361080"/>
            <a:chOff x="3376080" y="4296412"/>
            <a:chExt cx="111744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5" name="Viết tay 114">
                  <a:extLst>
                    <a:ext uri="{FF2B5EF4-FFF2-40B4-BE49-F238E27FC236}">
                      <a16:creationId xmlns:a16="http://schemas.microsoft.com/office/drawing/2014/main" id="{18CC29BA-FAC5-4389-A82E-25418AA93BFE}"/>
                    </a:ext>
                  </a:extLst>
                </p14:cNvPr>
                <p14:cNvContentPartPr/>
                <p14:nvPr/>
              </p14:nvContentPartPr>
              <p14:xfrm>
                <a:off x="3376080" y="4435372"/>
                <a:ext cx="222480" cy="222120"/>
              </p14:xfrm>
            </p:contentPart>
          </mc:Choice>
          <mc:Fallback xmlns="">
            <p:pic>
              <p:nvPicPr>
                <p:cNvPr id="115" name="Viết tay 114">
                  <a:extLst>
                    <a:ext uri="{FF2B5EF4-FFF2-40B4-BE49-F238E27FC236}">
                      <a16:creationId xmlns:a16="http://schemas.microsoft.com/office/drawing/2014/main" id="{18CC29BA-FAC5-4389-A82E-25418AA93BF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67080" y="4426372"/>
                  <a:ext cx="2401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6" name="Viết tay 115">
                  <a:extLst>
                    <a:ext uri="{FF2B5EF4-FFF2-40B4-BE49-F238E27FC236}">
                      <a16:creationId xmlns:a16="http://schemas.microsoft.com/office/drawing/2014/main" id="{AD9CEEA8-CA64-409D-B56A-E1A8D626C7BC}"/>
                    </a:ext>
                  </a:extLst>
                </p14:cNvPr>
                <p14:cNvContentPartPr/>
                <p14:nvPr/>
              </p14:nvContentPartPr>
              <p14:xfrm>
                <a:off x="3636360" y="4296412"/>
                <a:ext cx="99000" cy="345960"/>
              </p14:xfrm>
            </p:contentPart>
          </mc:Choice>
          <mc:Fallback xmlns="">
            <p:pic>
              <p:nvPicPr>
                <p:cNvPr id="116" name="Viết tay 115">
                  <a:extLst>
                    <a:ext uri="{FF2B5EF4-FFF2-40B4-BE49-F238E27FC236}">
                      <a16:creationId xmlns:a16="http://schemas.microsoft.com/office/drawing/2014/main" id="{AD9CEEA8-CA64-409D-B56A-E1A8D626C7B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27360" y="4287412"/>
                  <a:ext cx="1166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7" name="Viết tay 116">
                  <a:extLst>
                    <a:ext uri="{FF2B5EF4-FFF2-40B4-BE49-F238E27FC236}">
                      <a16:creationId xmlns:a16="http://schemas.microsoft.com/office/drawing/2014/main" id="{07EEF5C5-6978-4D46-82B1-14D92F8618EE}"/>
                    </a:ext>
                  </a:extLst>
                </p14:cNvPr>
                <p14:cNvContentPartPr/>
                <p14:nvPr/>
              </p14:nvContentPartPr>
              <p14:xfrm>
                <a:off x="3745440" y="4451932"/>
                <a:ext cx="45360" cy="158400"/>
              </p14:xfrm>
            </p:contentPart>
          </mc:Choice>
          <mc:Fallback xmlns="">
            <p:pic>
              <p:nvPicPr>
                <p:cNvPr id="117" name="Viết tay 116">
                  <a:extLst>
                    <a:ext uri="{FF2B5EF4-FFF2-40B4-BE49-F238E27FC236}">
                      <a16:creationId xmlns:a16="http://schemas.microsoft.com/office/drawing/2014/main" id="{07EEF5C5-6978-4D46-82B1-14D92F8618E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36440" y="4442932"/>
                  <a:ext cx="63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8" name="Viết tay 117">
                  <a:extLst>
                    <a:ext uri="{FF2B5EF4-FFF2-40B4-BE49-F238E27FC236}">
                      <a16:creationId xmlns:a16="http://schemas.microsoft.com/office/drawing/2014/main" id="{FF8A3215-ED7B-4338-9AF0-22AFA4CED024}"/>
                    </a:ext>
                  </a:extLst>
                </p14:cNvPr>
                <p14:cNvContentPartPr/>
                <p14:nvPr/>
              </p14:nvContentPartPr>
              <p14:xfrm>
                <a:off x="3843360" y="4512772"/>
                <a:ext cx="144360" cy="121680"/>
              </p14:xfrm>
            </p:contentPart>
          </mc:Choice>
          <mc:Fallback xmlns="">
            <p:pic>
              <p:nvPicPr>
                <p:cNvPr id="118" name="Viết tay 117">
                  <a:extLst>
                    <a:ext uri="{FF2B5EF4-FFF2-40B4-BE49-F238E27FC236}">
                      <a16:creationId xmlns:a16="http://schemas.microsoft.com/office/drawing/2014/main" id="{FF8A3215-ED7B-4338-9AF0-22AFA4CED02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34360" y="4503772"/>
                  <a:ext cx="162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9" name="Viết tay 118">
                  <a:extLst>
                    <a:ext uri="{FF2B5EF4-FFF2-40B4-BE49-F238E27FC236}">
                      <a16:creationId xmlns:a16="http://schemas.microsoft.com/office/drawing/2014/main" id="{9675C5B7-091F-49C4-BAAA-545F8A6A1B7B}"/>
                    </a:ext>
                  </a:extLst>
                </p14:cNvPr>
                <p14:cNvContentPartPr/>
                <p14:nvPr/>
              </p14:nvContentPartPr>
              <p14:xfrm>
                <a:off x="3992760" y="4323412"/>
                <a:ext cx="137160" cy="289800"/>
              </p14:xfrm>
            </p:contentPart>
          </mc:Choice>
          <mc:Fallback xmlns="">
            <p:pic>
              <p:nvPicPr>
                <p:cNvPr id="119" name="Viết tay 118">
                  <a:extLst>
                    <a:ext uri="{FF2B5EF4-FFF2-40B4-BE49-F238E27FC236}">
                      <a16:creationId xmlns:a16="http://schemas.microsoft.com/office/drawing/2014/main" id="{9675C5B7-091F-49C4-BAAA-545F8A6A1B7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983760" y="4314401"/>
                  <a:ext cx="154800" cy="307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20" name="Viết tay 119">
                  <a:extLst>
                    <a:ext uri="{FF2B5EF4-FFF2-40B4-BE49-F238E27FC236}">
                      <a16:creationId xmlns:a16="http://schemas.microsoft.com/office/drawing/2014/main" id="{4F06A372-EE77-4BC5-8485-5F7080D90CC8}"/>
                    </a:ext>
                  </a:extLst>
                </p14:cNvPr>
                <p14:cNvContentPartPr/>
                <p14:nvPr/>
              </p14:nvContentPartPr>
              <p14:xfrm>
                <a:off x="4024800" y="4528252"/>
                <a:ext cx="132840" cy="76680"/>
              </p14:xfrm>
            </p:contentPart>
          </mc:Choice>
          <mc:Fallback xmlns="">
            <p:pic>
              <p:nvPicPr>
                <p:cNvPr id="120" name="Viết tay 119">
                  <a:extLst>
                    <a:ext uri="{FF2B5EF4-FFF2-40B4-BE49-F238E27FC236}">
                      <a16:creationId xmlns:a16="http://schemas.microsoft.com/office/drawing/2014/main" id="{4F06A372-EE77-4BC5-8485-5F7080D90CC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015800" y="4519252"/>
                  <a:ext cx="1504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21" name="Viết tay 120">
                  <a:extLst>
                    <a:ext uri="{FF2B5EF4-FFF2-40B4-BE49-F238E27FC236}">
                      <a16:creationId xmlns:a16="http://schemas.microsoft.com/office/drawing/2014/main" id="{A6270C64-B8C1-414E-B12C-875991C0D0D1}"/>
                    </a:ext>
                  </a:extLst>
                </p14:cNvPr>
                <p14:cNvContentPartPr/>
                <p14:nvPr/>
              </p14:nvContentPartPr>
              <p14:xfrm>
                <a:off x="4245480" y="4396852"/>
                <a:ext cx="56880" cy="205920"/>
              </p14:xfrm>
            </p:contentPart>
          </mc:Choice>
          <mc:Fallback xmlns="">
            <p:pic>
              <p:nvPicPr>
                <p:cNvPr id="121" name="Viết tay 120">
                  <a:extLst>
                    <a:ext uri="{FF2B5EF4-FFF2-40B4-BE49-F238E27FC236}">
                      <a16:creationId xmlns:a16="http://schemas.microsoft.com/office/drawing/2014/main" id="{A6270C64-B8C1-414E-B12C-875991C0D0D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36480" y="4387836"/>
                  <a:ext cx="74520" cy="223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22" name="Viết tay 121">
                  <a:extLst>
                    <a:ext uri="{FF2B5EF4-FFF2-40B4-BE49-F238E27FC236}">
                      <a16:creationId xmlns:a16="http://schemas.microsoft.com/office/drawing/2014/main" id="{AC21841D-8B05-4566-89D3-BE0F46B1877A}"/>
                    </a:ext>
                  </a:extLst>
                </p14:cNvPr>
                <p14:cNvContentPartPr/>
                <p14:nvPr/>
              </p14:nvContentPartPr>
              <p14:xfrm>
                <a:off x="4233240" y="4408732"/>
                <a:ext cx="260280" cy="175680"/>
              </p14:xfrm>
            </p:contentPart>
          </mc:Choice>
          <mc:Fallback xmlns="">
            <p:pic>
              <p:nvPicPr>
                <p:cNvPr id="122" name="Viết tay 121">
                  <a:extLst>
                    <a:ext uri="{FF2B5EF4-FFF2-40B4-BE49-F238E27FC236}">
                      <a16:creationId xmlns:a16="http://schemas.microsoft.com/office/drawing/2014/main" id="{AC21841D-8B05-4566-89D3-BE0F46B1877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24240" y="4399750"/>
                  <a:ext cx="277920" cy="19328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Nhóm 131">
            <a:extLst>
              <a:ext uri="{FF2B5EF4-FFF2-40B4-BE49-F238E27FC236}">
                <a16:creationId xmlns:a16="http://schemas.microsoft.com/office/drawing/2014/main" id="{7E319774-CC51-4042-8060-4767AD7DF286}"/>
              </a:ext>
            </a:extLst>
          </p:cNvPr>
          <p:cNvGrpSpPr/>
          <p:nvPr/>
        </p:nvGrpSpPr>
        <p:grpSpPr>
          <a:xfrm>
            <a:off x="3154680" y="4810132"/>
            <a:ext cx="762120" cy="294120"/>
            <a:chOff x="3154680" y="4810132"/>
            <a:chExt cx="762120" cy="2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23" name="Viết tay 122">
                  <a:extLst>
                    <a:ext uri="{FF2B5EF4-FFF2-40B4-BE49-F238E27FC236}">
                      <a16:creationId xmlns:a16="http://schemas.microsoft.com/office/drawing/2014/main" id="{900F91D5-34E7-419D-A337-544639A0B76F}"/>
                    </a:ext>
                  </a:extLst>
                </p14:cNvPr>
                <p14:cNvContentPartPr/>
                <p14:nvPr/>
              </p14:nvContentPartPr>
              <p14:xfrm>
                <a:off x="3154680" y="4915972"/>
                <a:ext cx="170280" cy="188280"/>
              </p14:xfrm>
            </p:contentPart>
          </mc:Choice>
          <mc:Fallback xmlns="">
            <p:pic>
              <p:nvPicPr>
                <p:cNvPr id="123" name="Viết tay 122">
                  <a:extLst>
                    <a:ext uri="{FF2B5EF4-FFF2-40B4-BE49-F238E27FC236}">
                      <a16:creationId xmlns:a16="http://schemas.microsoft.com/office/drawing/2014/main" id="{900F91D5-34E7-419D-A337-544639A0B76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45680" y="4906972"/>
                  <a:ext cx="187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24" name="Viết tay 123">
                  <a:extLst>
                    <a:ext uri="{FF2B5EF4-FFF2-40B4-BE49-F238E27FC236}">
                      <a16:creationId xmlns:a16="http://schemas.microsoft.com/office/drawing/2014/main" id="{54A60185-5947-4D34-B80E-93D9E82BA828}"/>
                    </a:ext>
                  </a:extLst>
                </p14:cNvPr>
                <p14:cNvContentPartPr/>
                <p14:nvPr/>
              </p14:nvContentPartPr>
              <p14:xfrm>
                <a:off x="3353040" y="4992292"/>
                <a:ext cx="133200" cy="110520"/>
              </p14:xfrm>
            </p:contentPart>
          </mc:Choice>
          <mc:Fallback xmlns="">
            <p:pic>
              <p:nvPicPr>
                <p:cNvPr id="124" name="Viết tay 123">
                  <a:extLst>
                    <a:ext uri="{FF2B5EF4-FFF2-40B4-BE49-F238E27FC236}">
                      <a16:creationId xmlns:a16="http://schemas.microsoft.com/office/drawing/2014/main" id="{54A60185-5947-4D34-B80E-93D9E82BA82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44040" y="4983292"/>
                  <a:ext cx="150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25" name="Viết tay 124">
                  <a:extLst>
                    <a:ext uri="{FF2B5EF4-FFF2-40B4-BE49-F238E27FC236}">
                      <a16:creationId xmlns:a16="http://schemas.microsoft.com/office/drawing/2014/main" id="{2F9FD467-40FB-4142-8E5D-B21AAAE0CDC9}"/>
                    </a:ext>
                  </a:extLst>
                </p14:cNvPr>
                <p14:cNvContentPartPr/>
                <p14:nvPr/>
              </p14:nvContentPartPr>
              <p14:xfrm>
                <a:off x="3483000" y="4810132"/>
                <a:ext cx="244080" cy="293040"/>
              </p14:xfrm>
            </p:contentPart>
          </mc:Choice>
          <mc:Fallback xmlns="">
            <p:pic>
              <p:nvPicPr>
                <p:cNvPr id="125" name="Viết tay 124">
                  <a:extLst>
                    <a:ext uri="{FF2B5EF4-FFF2-40B4-BE49-F238E27FC236}">
                      <a16:creationId xmlns:a16="http://schemas.microsoft.com/office/drawing/2014/main" id="{2F9FD467-40FB-4142-8E5D-B21AAAE0CDC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74000" y="4801121"/>
                  <a:ext cx="261720" cy="310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6" name="Viết tay 125">
                  <a:extLst>
                    <a:ext uri="{FF2B5EF4-FFF2-40B4-BE49-F238E27FC236}">
                      <a16:creationId xmlns:a16="http://schemas.microsoft.com/office/drawing/2014/main" id="{09723FE3-5EEF-47D6-B7B6-6A0A420CE98E}"/>
                    </a:ext>
                  </a:extLst>
                </p14:cNvPr>
                <p14:cNvContentPartPr/>
                <p14:nvPr/>
              </p14:nvContentPartPr>
              <p14:xfrm>
                <a:off x="3720240" y="4968892"/>
                <a:ext cx="146520" cy="127440"/>
              </p14:xfrm>
            </p:contentPart>
          </mc:Choice>
          <mc:Fallback xmlns="">
            <p:pic>
              <p:nvPicPr>
                <p:cNvPr id="126" name="Viết tay 125">
                  <a:extLst>
                    <a:ext uri="{FF2B5EF4-FFF2-40B4-BE49-F238E27FC236}">
                      <a16:creationId xmlns:a16="http://schemas.microsoft.com/office/drawing/2014/main" id="{09723FE3-5EEF-47D6-B7B6-6A0A420CE98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11262" y="4959917"/>
                  <a:ext cx="164117" cy="1450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7" name="Viết tay 126">
                  <a:extLst>
                    <a:ext uri="{FF2B5EF4-FFF2-40B4-BE49-F238E27FC236}">
                      <a16:creationId xmlns:a16="http://schemas.microsoft.com/office/drawing/2014/main" id="{EAD91932-11CA-4285-80BE-01B16C8A878E}"/>
                    </a:ext>
                  </a:extLst>
                </p14:cNvPr>
                <p14:cNvContentPartPr/>
                <p14:nvPr/>
              </p14:nvContentPartPr>
              <p14:xfrm>
                <a:off x="3827160" y="4863772"/>
                <a:ext cx="89640" cy="213120"/>
              </p14:xfrm>
            </p:contentPart>
          </mc:Choice>
          <mc:Fallback xmlns="">
            <p:pic>
              <p:nvPicPr>
                <p:cNvPr id="127" name="Viết tay 126">
                  <a:extLst>
                    <a:ext uri="{FF2B5EF4-FFF2-40B4-BE49-F238E27FC236}">
                      <a16:creationId xmlns:a16="http://schemas.microsoft.com/office/drawing/2014/main" id="{EAD91932-11CA-4285-80BE-01B16C8A878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18160" y="4854772"/>
                  <a:ext cx="10728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Nhóm 130">
            <a:extLst>
              <a:ext uri="{FF2B5EF4-FFF2-40B4-BE49-F238E27FC236}">
                <a16:creationId xmlns:a16="http://schemas.microsoft.com/office/drawing/2014/main" id="{480C1AAB-F7DA-41A7-98B6-E84726DD3940}"/>
              </a:ext>
            </a:extLst>
          </p:cNvPr>
          <p:cNvGrpSpPr/>
          <p:nvPr/>
        </p:nvGrpSpPr>
        <p:grpSpPr>
          <a:xfrm>
            <a:off x="4123800" y="4930372"/>
            <a:ext cx="470160" cy="162000"/>
            <a:chOff x="4123800" y="4930372"/>
            <a:chExt cx="470160" cy="16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8" name="Viết tay 127">
                  <a:extLst>
                    <a:ext uri="{FF2B5EF4-FFF2-40B4-BE49-F238E27FC236}">
                      <a16:creationId xmlns:a16="http://schemas.microsoft.com/office/drawing/2014/main" id="{8F319F96-EC11-4359-BE1A-6F03168B2B34}"/>
                    </a:ext>
                  </a:extLst>
                </p14:cNvPr>
                <p14:cNvContentPartPr/>
                <p14:nvPr/>
              </p14:nvContentPartPr>
              <p14:xfrm>
                <a:off x="4123800" y="4962772"/>
                <a:ext cx="101880" cy="124560"/>
              </p14:xfrm>
            </p:contentPart>
          </mc:Choice>
          <mc:Fallback xmlns="">
            <p:pic>
              <p:nvPicPr>
                <p:cNvPr id="128" name="Viết tay 127">
                  <a:extLst>
                    <a:ext uri="{FF2B5EF4-FFF2-40B4-BE49-F238E27FC236}">
                      <a16:creationId xmlns:a16="http://schemas.microsoft.com/office/drawing/2014/main" id="{8F319F96-EC11-4359-BE1A-6F03168B2B3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14832" y="4953772"/>
                  <a:ext cx="119458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9" name="Viết tay 128">
                  <a:extLst>
                    <a:ext uri="{FF2B5EF4-FFF2-40B4-BE49-F238E27FC236}">
                      <a16:creationId xmlns:a16="http://schemas.microsoft.com/office/drawing/2014/main" id="{90C16201-3478-4F3F-8919-A7E66B374A0C}"/>
                    </a:ext>
                  </a:extLst>
                </p14:cNvPr>
                <p14:cNvContentPartPr/>
                <p14:nvPr/>
              </p14:nvContentPartPr>
              <p14:xfrm>
                <a:off x="4281480" y="4930372"/>
                <a:ext cx="118440" cy="152280"/>
              </p14:xfrm>
            </p:contentPart>
          </mc:Choice>
          <mc:Fallback xmlns="">
            <p:pic>
              <p:nvPicPr>
                <p:cNvPr id="129" name="Viết tay 128">
                  <a:extLst>
                    <a:ext uri="{FF2B5EF4-FFF2-40B4-BE49-F238E27FC236}">
                      <a16:creationId xmlns:a16="http://schemas.microsoft.com/office/drawing/2014/main" id="{90C16201-3478-4F3F-8919-A7E66B374A0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72480" y="4921372"/>
                  <a:ext cx="136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0" name="Viết tay 129">
                  <a:extLst>
                    <a:ext uri="{FF2B5EF4-FFF2-40B4-BE49-F238E27FC236}">
                      <a16:creationId xmlns:a16="http://schemas.microsoft.com/office/drawing/2014/main" id="{BDA05D6B-E9DA-48ED-8A42-0A44A6AC031B}"/>
                    </a:ext>
                  </a:extLst>
                </p14:cNvPr>
                <p14:cNvContentPartPr/>
                <p14:nvPr/>
              </p14:nvContentPartPr>
              <p14:xfrm>
                <a:off x="4419360" y="4958812"/>
                <a:ext cx="174600" cy="133560"/>
              </p14:xfrm>
            </p:contentPart>
          </mc:Choice>
          <mc:Fallback xmlns="">
            <p:pic>
              <p:nvPicPr>
                <p:cNvPr id="130" name="Viết tay 129">
                  <a:extLst>
                    <a:ext uri="{FF2B5EF4-FFF2-40B4-BE49-F238E27FC236}">
                      <a16:creationId xmlns:a16="http://schemas.microsoft.com/office/drawing/2014/main" id="{BDA05D6B-E9DA-48ED-8A42-0A44A6AC031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10360" y="4949812"/>
                  <a:ext cx="19224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4" name="Viết tay 133">
                <a:extLst>
                  <a:ext uri="{FF2B5EF4-FFF2-40B4-BE49-F238E27FC236}">
                    <a16:creationId xmlns:a16="http://schemas.microsoft.com/office/drawing/2014/main" id="{49AA7375-FB43-4788-A402-6B3E3FE184A2}"/>
                  </a:ext>
                </a:extLst>
              </p14:cNvPr>
              <p14:cNvContentPartPr/>
              <p14:nvPr/>
            </p14:nvContentPartPr>
            <p14:xfrm>
              <a:off x="4627755" y="979899"/>
              <a:ext cx="449640" cy="944280"/>
            </p14:xfrm>
          </p:contentPart>
        </mc:Choice>
        <mc:Fallback xmlns="">
          <p:pic>
            <p:nvPicPr>
              <p:cNvPr id="134" name="Viết tay 133">
                <a:extLst>
                  <a:ext uri="{FF2B5EF4-FFF2-40B4-BE49-F238E27FC236}">
                    <a16:creationId xmlns:a16="http://schemas.microsoft.com/office/drawing/2014/main" id="{49AA7375-FB43-4788-A402-6B3E3FE184A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618755" y="970896"/>
                <a:ext cx="467280" cy="9619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37" name="Viết tay 136">
                <a:extLst>
                  <a:ext uri="{FF2B5EF4-FFF2-40B4-BE49-F238E27FC236}">
                    <a16:creationId xmlns:a16="http://schemas.microsoft.com/office/drawing/2014/main" id="{52D56202-2733-4475-BEEB-E28A782A607F}"/>
                  </a:ext>
                </a:extLst>
              </p14:cNvPr>
              <p14:cNvContentPartPr/>
              <p14:nvPr/>
            </p14:nvContentPartPr>
            <p14:xfrm>
              <a:off x="5063448" y="520732"/>
              <a:ext cx="217800" cy="212040"/>
            </p14:xfrm>
          </p:contentPart>
        </mc:Choice>
        <mc:Fallback xmlns="">
          <p:pic>
            <p:nvPicPr>
              <p:cNvPr id="137" name="Viết tay 136">
                <a:extLst>
                  <a:ext uri="{FF2B5EF4-FFF2-40B4-BE49-F238E27FC236}">
                    <a16:creationId xmlns:a16="http://schemas.microsoft.com/office/drawing/2014/main" id="{52D56202-2733-4475-BEEB-E28A782A607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054448" y="511732"/>
                <a:ext cx="23544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Nhóm 164">
            <a:extLst>
              <a:ext uri="{FF2B5EF4-FFF2-40B4-BE49-F238E27FC236}">
                <a16:creationId xmlns:a16="http://schemas.microsoft.com/office/drawing/2014/main" id="{0A684B60-89BC-4EDA-874A-B8187DE35C15}"/>
              </a:ext>
            </a:extLst>
          </p:cNvPr>
          <p:cNvGrpSpPr/>
          <p:nvPr/>
        </p:nvGrpSpPr>
        <p:grpSpPr>
          <a:xfrm>
            <a:off x="5315628" y="444772"/>
            <a:ext cx="1411560" cy="681120"/>
            <a:chOff x="5354640" y="165052"/>
            <a:chExt cx="1411560" cy="68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50" name="Viết tay 149">
                  <a:extLst>
                    <a:ext uri="{FF2B5EF4-FFF2-40B4-BE49-F238E27FC236}">
                      <a16:creationId xmlns:a16="http://schemas.microsoft.com/office/drawing/2014/main" id="{65E50537-5E9B-42C9-AED3-6BF4A5B8070F}"/>
                    </a:ext>
                  </a:extLst>
                </p14:cNvPr>
                <p14:cNvContentPartPr/>
                <p14:nvPr/>
              </p14:nvContentPartPr>
              <p14:xfrm>
                <a:off x="5354640" y="268732"/>
                <a:ext cx="127440" cy="140400"/>
              </p14:xfrm>
            </p:contentPart>
          </mc:Choice>
          <mc:Fallback>
            <p:pic>
              <p:nvPicPr>
                <p:cNvPr id="150" name="Viết tay 149">
                  <a:extLst>
                    <a:ext uri="{FF2B5EF4-FFF2-40B4-BE49-F238E27FC236}">
                      <a16:creationId xmlns:a16="http://schemas.microsoft.com/office/drawing/2014/main" id="{65E50537-5E9B-42C9-AED3-6BF4A5B8070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45640" y="259732"/>
                  <a:ext cx="1450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51" name="Viết tay 150">
                  <a:extLst>
                    <a:ext uri="{FF2B5EF4-FFF2-40B4-BE49-F238E27FC236}">
                      <a16:creationId xmlns:a16="http://schemas.microsoft.com/office/drawing/2014/main" id="{B0AA7F06-C7A6-4584-8537-997EEC643D38}"/>
                    </a:ext>
                  </a:extLst>
                </p14:cNvPr>
                <p14:cNvContentPartPr/>
                <p14:nvPr/>
              </p14:nvContentPartPr>
              <p14:xfrm>
                <a:off x="5511240" y="311932"/>
                <a:ext cx="425880" cy="104760"/>
              </p14:xfrm>
            </p:contentPart>
          </mc:Choice>
          <mc:Fallback>
            <p:pic>
              <p:nvPicPr>
                <p:cNvPr id="151" name="Viết tay 150">
                  <a:extLst>
                    <a:ext uri="{FF2B5EF4-FFF2-40B4-BE49-F238E27FC236}">
                      <a16:creationId xmlns:a16="http://schemas.microsoft.com/office/drawing/2014/main" id="{B0AA7F06-C7A6-4584-8537-997EEC643D3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502240" y="302932"/>
                  <a:ext cx="4435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53" name="Viết tay 152">
                  <a:extLst>
                    <a:ext uri="{FF2B5EF4-FFF2-40B4-BE49-F238E27FC236}">
                      <a16:creationId xmlns:a16="http://schemas.microsoft.com/office/drawing/2014/main" id="{AAC61020-B621-4EF0-B0FD-916A4127AB0F}"/>
                    </a:ext>
                  </a:extLst>
                </p14:cNvPr>
                <p14:cNvContentPartPr/>
                <p14:nvPr/>
              </p14:nvContentPartPr>
              <p14:xfrm>
                <a:off x="6101280" y="256132"/>
                <a:ext cx="113760" cy="324360"/>
              </p14:xfrm>
            </p:contentPart>
          </mc:Choice>
          <mc:Fallback>
            <p:pic>
              <p:nvPicPr>
                <p:cNvPr id="153" name="Viết tay 152">
                  <a:extLst>
                    <a:ext uri="{FF2B5EF4-FFF2-40B4-BE49-F238E27FC236}">
                      <a16:creationId xmlns:a16="http://schemas.microsoft.com/office/drawing/2014/main" id="{AAC61020-B621-4EF0-B0FD-916A4127AB0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92280" y="247142"/>
                  <a:ext cx="131400" cy="341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54" name="Viết tay 153">
                  <a:extLst>
                    <a:ext uri="{FF2B5EF4-FFF2-40B4-BE49-F238E27FC236}">
                      <a16:creationId xmlns:a16="http://schemas.microsoft.com/office/drawing/2014/main" id="{095129D7-3D8C-4457-9775-E641315DDE2D}"/>
                    </a:ext>
                  </a:extLst>
                </p14:cNvPr>
                <p14:cNvContentPartPr/>
                <p14:nvPr/>
              </p14:nvContentPartPr>
              <p14:xfrm>
                <a:off x="6276960" y="165052"/>
                <a:ext cx="143280" cy="252360"/>
              </p14:xfrm>
            </p:contentPart>
          </mc:Choice>
          <mc:Fallback>
            <p:pic>
              <p:nvPicPr>
                <p:cNvPr id="154" name="Viết tay 153">
                  <a:extLst>
                    <a:ext uri="{FF2B5EF4-FFF2-40B4-BE49-F238E27FC236}">
                      <a16:creationId xmlns:a16="http://schemas.microsoft.com/office/drawing/2014/main" id="{095129D7-3D8C-4457-9775-E641315DDE2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267937" y="156039"/>
                  <a:ext cx="160964" cy="2700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55" name="Viết tay 154">
                  <a:extLst>
                    <a:ext uri="{FF2B5EF4-FFF2-40B4-BE49-F238E27FC236}">
                      <a16:creationId xmlns:a16="http://schemas.microsoft.com/office/drawing/2014/main" id="{1EA59B05-39A4-4473-B124-746FE9B83C27}"/>
                    </a:ext>
                  </a:extLst>
                </p14:cNvPr>
                <p14:cNvContentPartPr/>
                <p14:nvPr/>
              </p14:nvContentPartPr>
              <p14:xfrm>
                <a:off x="6397560" y="326332"/>
                <a:ext cx="116280" cy="92880"/>
              </p14:xfrm>
            </p:contentPart>
          </mc:Choice>
          <mc:Fallback>
            <p:pic>
              <p:nvPicPr>
                <p:cNvPr id="155" name="Viết tay 154">
                  <a:extLst>
                    <a:ext uri="{FF2B5EF4-FFF2-40B4-BE49-F238E27FC236}">
                      <a16:creationId xmlns:a16="http://schemas.microsoft.com/office/drawing/2014/main" id="{1EA59B05-39A4-4473-B124-746FE9B83C2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88560" y="317332"/>
                  <a:ext cx="133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56" name="Viết tay 155">
                  <a:extLst>
                    <a:ext uri="{FF2B5EF4-FFF2-40B4-BE49-F238E27FC236}">
                      <a16:creationId xmlns:a16="http://schemas.microsoft.com/office/drawing/2014/main" id="{A5544BF4-2A81-4B2A-9F3E-1DA981EA0729}"/>
                    </a:ext>
                  </a:extLst>
                </p14:cNvPr>
                <p14:cNvContentPartPr/>
                <p14:nvPr/>
              </p14:nvContentPartPr>
              <p14:xfrm>
                <a:off x="6575040" y="223732"/>
                <a:ext cx="48960" cy="205200"/>
              </p14:xfrm>
            </p:contentPart>
          </mc:Choice>
          <mc:Fallback>
            <p:pic>
              <p:nvPicPr>
                <p:cNvPr id="156" name="Viết tay 155">
                  <a:extLst>
                    <a:ext uri="{FF2B5EF4-FFF2-40B4-BE49-F238E27FC236}">
                      <a16:creationId xmlns:a16="http://schemas.microsoft.com/office/drawing/2014/main" id="{A5544BF4-2A81-4B2A-9F3E-1DA981EA072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66040" y="214716"/>
                  <a:ext cx="66600" cy="222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57" name="Viết tay 156">
                  <a:extLst>
                    <a:ext uri="{FF2B5EF4-FFF2-40B4-BE49-F238E27FC236}">
                      <a16:creationId xmlns:a16="http://schemas.microsoft.com/office/drawing/2014/main" id="{A2EBBC97-2196-4D1C-9FBF-AE95E4AB308A}"/>
                    </a:ext>
                  </a:extLst>
                </p14:cNvPr>
                <p14:cNvContentPartPr/>
                <p14:nvPr/>
              </p14:nvContentPartPr>
              <p14:xfrm>
                <a:off x="6522120" y="308332"/>
                <a:ext cx="159840" cy="18360"/>
              </p14:xfrm>
            </p:contentPart>
          </mc:Choice>
          <mc:Fallback>
            <p:pic>
              <p:nvPicPr>
                <p:cNvPr id="157" name="Viết tay 156">
                  <a:extLst>
                    <a:ext uri="{FF2B5EF4-FFF2-40B4-BE49-F238E27FC236}">
                      <a16:creationId xmlns:a16="http://schemas.microsoft.com/office/drawing/2014/main" id="{A2EBBC97-2196-4D1C-9FBF-AE95E4AB308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513120" y="299332"/>
                  <a:ext cx="177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58" name="Viết tay 157">
                  <a:extLst>
                    <a:ext uri="{FF2B5EF4-FFF2-40B4-BE49-F238E27FC236}">
                      <a16:creationId xmlns:a16="http://schemas.microsoft.com/office/drawing/2014/main" id="{85B66FB9-432F-4784-91AD-385F0D9331C8}"/>
                    </a:ext>
                  </a:extLst>
                </p14:cNvPr>
                <p14:cNvContentPartPr/>
                <p14:nvPr/>
              </p14:nvContentPartPr>
              <p14:xfrm>
                <a:off x="6638760" y="321652"/>
                <a:ext cx="127440" cy="131400"/>
              </p14:xfrm>
            </p:contentPart>
          </mc:Choice>
          <mc:Fallback>
            <p:pic>
              <p:nvPicPr>
                <p:cNvPr id="158" name="Viết tay 157">
                  <a:extLst>
                    <a:ext uri="{FF2B5EF4-FFF2-40B4-BE49-F238E27FC236}">
                      <a16:creationId xmlns:a16="http://schemas.microsoft.com/office/drawing/2014/main" id="{85B66FB9-432F-4784-91AD-385F0D9331C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29760" y="312677"/>
                  <a:ext cx="145080" cy="1489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59" name="Viết tay 158">
                  <a:extLst>
                    <a:ext uri="{FF2B5EF4-FFF2-40B4-BE49-F238E27FC236}">
                      <a16:creationId xmlns:a16="http://schemas.microsoft.com/office/drawing/2014/main" id="{E1E240A2-728D-4BD5-859E-0110193D7058}"/>
                    </a:ext>
                  </a:extLst>
                </p14:cNvPr>
                <p14:cNvContentPartPr/>
                <p14:nvPr/>
              </p14:nvContentPartPr>
              <p14:xfrm>
                <a:off x="5459040" y="668332"/>
                <a:ext cx="137520" cy="177840"/>
              </p14:xfrm>
            </p:contentPart>
          </mc:Choice>
          <mc:Fallback>
            <p:pic>
              <p:nvPicPr>
                <p:cNvPr id="159" name="Viết tay 158">
                  <a:extLst>
                    <a:ext uri="{FF2B5EF4-FFF2-40B4-BE49-F238E27FC236}">
                      <a16:creationId xmlns:a16="http://schemas.microsoft.com/office/drawing/2014/main" id="{E1E240A2-728D-4BD5-859E-0110193D705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50040" y="659332"/>
                  <a:ext cx="1551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60" name="Viết tay 159">
                  <a:extLst>
                    <a:ext uri="{FF2B5EF4-FFF2-40B4-BE49-F238E27FC236}">
                      <a16:creationId xmlns:a16="http://schemas.microsoft.com/office/drawing/2014/main" id="{D65F6351-6A87-40AF-955C-099E1DF1CCB4}"/>
                    </a:ext>
                  </a:extLst>
                </p14:cNvPr>
                <p14:cNvContentPartPr/>
                <p14:nvPr/>
              </p14:nvContentPartPr>
              <p14:xfrm>
                <a:off x="5604840" y="706132"/>
                <a:ext cx="130680" cy="122040"/>
              </p14:xfrm>
            </p:contentPart>
          </mc:Choice>
          <mc:Fallback>
            <p:pic>
              <p:nvPicPr>
                <p:cNvPr id="160" name="Viết tay 159">
                  <a:extLst>
                    <a:ext uri="{FF2B5EF4-FFF2-40B4-BE49-F238E27FC236}">
                      <a16:creationId xmlns:a16="http://schemas.microsoft.com/office/drawing/2014/main" id="{D65F6351-6A87-40AF-955C-099E1DF1CCB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95865" y="697132"/>
                  <a:ext cx="148272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61" name="Viết tay 160">
                  <a:extLst>
                    <a:ext uri="{FF2B5EF4-FFF2-40B4-BE49-F238E27FC236}">
                      <a16:creationId xmlns:a16="http://schemas.microsoft.com/office/drawing/2014/main" id="{6EF961ED-DC24-43AB-96E9-F627CBCB471C}"/>
                    </a:ext>
                  </a:extLst>
                </p14:cNvPr>
                <p14:cNvContentPartPr/>
                <p14:nvPr/>
              </p14:nvContentPartPr>
              <p14:xfrm>
                <a:off x="5793840" y="701092"/>
                <a:ext cx="139320" cy="135000"/>
              </p14:xfrm>
            </p:contentPart>
          </mc:Choice>
          <mc:Fallback>
            <p:pic>
              <p:nvPicPr>
                <p:cNvPr id="161" name="Viết tay 160">
                  <a:extLst>
                    <a:ext uri="{FF2B5EF4-FFF2-40B4-BE49-F238E27FC236}">
                      <a16:creationId xmlns:a16="http://schemas.microsoft.com/office/drawing/2014/main" id="{6EF961ED-DC24-43AB-96E9-F627CBCB471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784863" y="692092"/>
                  <a:ext cx="156915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62" name="Viết tay 161">
                  <a:extLst>
                    <a:ext uri="{FF2B5EF4-FFF2-40B4-BE49-F238E27FC236}">
                      <a16:creationId xmlns:a16="http://schemas.microsoft.com/office/drawing/2014/main" id="{CEEB0C9C-DA4A-4FC4-AC3A-64EB59365E32}"/>
                    </a:ext>
                  </a:extLst>
                </p14:cNvPr>
                <p14:cNvContentPartPr/>
                <p14:nvPr/>
              </p14:nvContentPartPr>
              <p14:xfrm>
                <a:off x="5974920" y="689572"/>
                <a:ext cx="26640" cy="132480"/>
              </p14:xfrm>
            </p:contentPart>
          </mc:Choice>
          <mc:Fallback>
            <p:pic>
              <p:nvPicPr>
                <p:cNvPr id="162" name="Viết tay 161">
                  <a:extLst>
                    <a:ext uri="{FF2B5EF4-FFF2-40B4-BE49-F238E27FC236}">
                      <a16:creationId xmlns:a16="http://schemas.microsoft.com/office/drawing/2014/main" id="{CEEB0C9C-DA4A-4FC4-AC3A-64EB59365E3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65920" y="680572"/>
                  <a:ext cx="44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63" name="Viết tay 162">
                  <a:extLst>
                    <a:ext uri="{FF2B5EF4-FFF2-40B4-BE49-F238E27FC236}">
                      <a16:creationId xmlns:a16="http://schemas.microsoft.com/office/drawing/2014/main" id="{D2F89434-D278-428B-A781-3141AD525599}"/>
                    </a:ext>
                  </a:extLst>
                </p14:cNvPr>
                <p14:cNvContentPartPr/>
                <p14:nvPr/>
              </p14:nvContentPartPr>
              <p14:xfrm>
                <a:off x="5994360" y="624772"/>
                <a:ext cx="1440" cy="44280"/>
              </p14:xfrm>
            </p:contentPart>
          </mc:Choice>
          <mc:Fallback>
            <p:pic>
              <p:nvPicPr>
                <p:cNvPr id="163" name="Viết tay 162">
                  <a:extLst>
                    <a:ext uri="{FF2B5EF4-FFF2-40B4-BE49-F238E27FC236}">
                      <a16:creationId xmlns:a16="http://schemas.microsoft.com/office/drawing/2014/main" id="{D2F89434-D278-428B-A781-3141AD52559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85360" y="615772"/>
                  <a:ext cx="190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64" name="Viết tay 163">
                  <a:extLst>
                    <a:ext uri="{FF2B5EF4-FFF2-40B4-BE49-F238E27FC236}">
                      <a16:creationId xmlns:a16="http://schemas.microsoft.com/office/drawing/2014/main" id="{1801F6CF-BE61-4762-B9EB-F29BCD6BC331}"/>
                    </a:ext>
                  </a:extLst>
                </p14:cNvPr>
                <p14:cNvContentPartPr/>
                <p14:nvPr/>
              </p14:nvContentPartPr>
              <p14:xfrm>
                <a:off x="6077160" y="701092"/>
                <a:ext cx="363960" cy="137880"/>
              </p14:xfrm>
            </p:contentPart>
          </mc:Choice>
          <mc:Fallback>
            <p:pic>
              <p:nvPicPr>
                <p:cNvPr id="164" name="Viết tay 163">
                  <a:extLst>
                    <a:ext uri="{FF2B5EF4-FFF2-40B4-BE49-F238E27FC236}">
                      <a16:creationId xmlns:a16="http://schemas.microsoft.com/office/drawing/2014/main" id="{1801F6CF-BE61-4762-B9EB-F29BCD6BC33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68151" y="692092"/>
                  <a:ext cx="381617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Nhóm 217">
            <a:extLst>
              <a:ext uri="{FF2B5EF4-FFF2-40B4-BE49-F238E27FC236}">
                <a16:creationId xmlns:a16="http://schemas.microsoft.com/office/drawing/2014/main" id="{B1816F32-558C-4209-A5BF-FC44A7FCFA72}"/>
              </a:ext>
            </a:extLst>
          </p:cNvPr>
          <p:cNvGrpSpPr/>
          <p:nvPr/>
        </p:nvGrpSpPr>
        <p:grpSpPr>
          <a:xfrm>
            <a:off x="6477748" y="2190596"/>
            <a:ext cx="1928160" cy="837720"/>
            <a:chOff x="6208560" y="1661572"/>
            <a:chExt cx="1928160" cy="83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66" name="Viết tay 165">
                  <a:extLst>
                    <a:ext uri="{FF2B5EF4-FFF2-40B4-BE49-F238E27FC236}">
                      <a16:creationId xmlns:a16="http://schemas.microsoft.com/office/drawing/2014/main" id="{244BB08B-03A4-4997-A69B-F2E10424B19C}"/>
                    </a:ext>
                  </a:extLst>
                </p14:cNvPr>
                <p14:cNvContentPartPr/>
                <p14:nvPr/>
              </p14:nvContentPartPr>
              <p14:xfrm>
                <a:off x="6208560" y="2140372"/>
                <a:ext cx="263160" cy="240480"/>
              </p14:xfrm>
            </p:contentPart>
          </mc:Choice>
          <mc:Fallback>
            <p:pic>
              <p:nvPicPr>
                <p:cNvPr id="166" name="Viết tay 165">
                  <a:extLst>
                    <a:ext uri="{FF2B5EF4-FFF2-40B4-BE49-F238E27FC236}">
                      <a16:creationId xmlns:a16="http://schemas.microsoft.com/office/drawing/2014/main" id="{244BB08B-03A4-4997-A69B-F2E10424B19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99560" y="2131359"/>
                  <a:ext cx="280800" cy="2581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67" name="Viết tay 166">
                  <a:extLst>
                    <a:ext uri="{FF2B5EF4-FFF2-40B4-BE49-F238E27FC236}">
                      <a16:creationId xmlns:a16="http://schemas.microsoft.com/office/drawing/2014/main" id="{1104E8C2-EF4B-4517-996C-E0FFC9568022}"/>
                    </a:ext>
                  </a:extLst>
                </p14:cNvPr>
                <p14:cNvContentPartPr/>
                <p14:nvPr/>
              </p14:nvContentPartPr>
              <p14:xfrm>
                <a:off x="6450120" y="2148292"/>
                <a:ext cx="395640" cy="104760"/>
              </p14:xfrm>
            </p:contentPart>
          </mc:Choice>
          <mc:Fallback>
            <p:pic>
              <p:nvPicPr>
                <p:cNvPr id="167" name="Viết tay 166">
                  <a:extLst>
                    <a:ext uri="{FF2B5EF4-FFF2-40B4-BE49-F238E27FC236}">
                      <a16:creationId xmlns:a16="http://schemas.microsoft.com/office/drawing/2014/main" id="{1104E8C2-EF4B-4517-996C-E0FFC956802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441120" y="2139261"/>
                  <a:ext cx="413280" cy="122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69" name="Viết tay 168">
                  <a:extLst>
                    <a:ext uri="{FF2B5EF4-FFF2-40B4-BE49-F238E27FC236}">
                      <a16:creationId xmlns:a16="http://schemas.microsoft.com/office/drawing/2014/main" id="{DB3D8C4C-9CFE-4710-96A4-9C70E6379AC3}"/>
                    </a:ext>
                  </a:extLst>
                </p14:cNvPr>
                <p14:cNvContentPartPr/>
                <p14:nvPr/>
              </p14:nvContentPartPr>
              <p14:xfrm>
                <a:off x="6948360" y="1791892"/>
                <a:ext cx="132480" cy="213840"/>
              </p14:xfrm>
            </p:contentPart>
          </mc:Choice>
          <mc:Fallback>
            <p:pic>
              <p:nvPicPr>
                <p:cNvPr id="169" name="Viết tay 168">
                  <a:extLst>
                    <a:ext uri="{FF2B5EF4-FFF2-40B4-BE49-F238E27FC236}">
                      <a16:creationId xmlns:a16="http://schemas.microsoft.com/office/drawing/2014/main" id="{DB3D8C4C-9CFE-4710-96A4-9C70E6379AC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39360" y="1782892"/>
                  <a:ext cx="150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70" name="Viết tay 169">
                  <a:extLst>
                    <a:ext uri="{FF2B5EF4-FFF2-40B4-BE49-F238E27FC236}">
                      <a16:creationId xmlns:a16="http://schemas.microsoft.com/office/drawing/2014/main" id="{F6E2C4E5-1A1D-4524-AF71-3E3354B4E4D4}"/>
                    </a:ext>
                  </a:extLst>
                </p14:cNvPr>
                <p14:cNvContentPartPr/>
                <p14:nvPr/>
              </p14:nvContentPartPr>
              <p14:xfrm>
                <a:off x="7102080" y="1884412"/>
                <a:ext cx="137880" cy="112320"/>
              </p14:xfrm>
            </p:contentPart>
          </mc:Choice>
          <mc:Fallback>
            <p:pic>
              <p:nvPicPr>
                <p:cNvPr id="170" name="Viết tay 169">
                  <a:extLst>
                    <a:ext uri="{FF2B5EF4-FFF2-40B4-BE49-F238E27FC236}">
                      <a16:creationId xmlns:a16="http://schemas.microsoft.com/office/drawing/2014/main" id="{F6E2C4E5-1A1D-4524-AF71-3E3354B4E4D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93080" y="1875412"/>
                  <a:ext cx="1555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71" name="Viết tay 170">
                  <a:extLst>
                    <a:ext uri="{FF2B5EF4-FFF2-40B4-BE49-F238E27FC236}">
                      <a16:creationId xmlns:a16="http://schemas.microsoft.com/office/drawing/2014/main" id="{4CA83301-98FB-474A-A49A-0FA31D66B35C}"/>
                    </a:ext>
                  </a:extLst>
                </p14:cNvPr>
                <p14:cNvContentPartPr/>
                <p14:nvPr/>
              </p14:nvContentPartPr>
              <p14:xfrm>
                <a:off x="7239600" y="1882612"/>
                <a:ext cx="152280" cy="99000"/>
              </p14:xfrm>
            </p:contentPart>
          </mc:Choice>
          <mc:Fallback>
            <p:pic>
              <p:nvPicPr>
                <p:cNvPr id="171" name="Viết tay 170">
                  <a:extLst>
                    <a:ext uri="{FF2B5EF4-FFF2-40B4-BE49-F238E27FC236}">
                      <a16:creationId xmlns:a16="http://schemas.microsoft.com/office/drawing/2014/main" id="{4CA83301-98FB-474A-A49A-0FA31D66B35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230600" y="1873612"/>
                  <a:ext cx="1699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83" name="Viết tay 182">
                  <a:extLst>
                    <a:ext uri="{FF2B5EF4-FFF2-40B4-BE49-F238E27FC236}">
                      <a16:creationId xmlns:a16="http://schemas.microsoft.com/office/drawing/2014/main" id="{D9ADDB4B-1A12-4D6F-8B1A-CD82B03895A3}"/>
                    </a:ext>
                  </a:extLst>
                </p14:cNvPr>
                <p14:cNvContentPartPr/>
                <p14:nvPr/>
              </p14:nvContentPartPr>
              <p14:xfrm>
                <a:off x="7418880" y="1852372"/>
                <a:ext cx="71640" cy="133560"/>
              </p14:xfrm>
            </p:contentPart>
          </mc:Choice>
          <mc:Fallback>
            <p:pic>
              <p:nvPicPr>
                <p:cNvPr id="183" name="Viết tay 182">
                  <a:extLst>
                    <a:ext uri="{FF2B5EF4-FFF2-40B4-BE49-F238E27FC236}">
                      <a16:creationId xmlns:a16="http://schemas.microsoft.com/office/drawing/2014/main" id="{D9ADDB4B-1A12-4D6F-8B1A-CD82B03895A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09880" y="1843372"/>
                  <a:ext cx="89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84" name="Viết tay 183">
                  <a:extLst>
                    <a:ext uri="{FF2B5EF4-FFF2-40B4-BE49-F238E27FC236}">
                      <a16:creationId xmlns:a16="http://schemas.microsoft.com/office/drawing/2014/main" id="{DADBA6CE-8C45-4692-AEE5-299F4CCCF22F}"/>
                    </a:ext>
                  </a:extLst>
                </p14:cNvPr>
                <p14:cNvContentPartPr/>
                <p14:nvPr/>
              </p14:nvContentPartPr>
              <p14:xfrm>
                <a:off x="7470000" y="1695772"/>
                <a:ext cx="58320" cy="294120"/>
              </p14:xfrm>
            </p:contentPart>
          </mc:Choice>
          <mc:Fallback>
            <p:pic>
              <p:nvPicPr>
                <p:cNvPr id="184" name="Viết tay 183">
                  <a:extLst>
                    <a:ext uri="{FF2B5EF4-FFF2-40B4-BE49-F238E27FC236}">
                      <a16:creationId xmlns:a16="http://schemas.microsoft.com/office/drawing/2014/main" id="{DADBA6CE-8C45-4692-AEE5-299F4CCCF22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61000" y="1686772"/>
                  <a:ext cx="759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85" name="Viết tay 184">
                  <a:extLst>
                    <a:ext uri="{FF2B5EF4-FFF2-40B4-BE49-F238E27FC236}">
                      <a16:creationId xmlns:a16="http://schemas.microsoft.com/office/drawing/2014/main" id="{E9966B56-6F2A-4C86-BC53-5287B925501D}"/>
                    </a:ext>
                  </a:extLst>
                </p14:cNvPr>
                <p14:cNvContentPartPr/>
                <p14:nvPr/>
              </p14:nvContentPartPr>
              <p14:xfrm>
                <a:off x="7702200" y="1812772"/>
                <a:ext cx="11880" cy="225360"/>
              </p14:xfrm>
            </p:contentPart>
          </mc:Choice>
          <mc:Fallback>
            <p:pic>
              <p:nvPicPr>
                <p:cNvPr id="185" name="Viết tay 184">
                  <a:extLst>
                    <a:ext uri="{FF2B5EF4-FFF2-40B4-BE49-F238E27FC236}">
                      <a16:creationId xmlns:a16="http://schemas.microsoft.com/office/drawing/2014/main" id="{E9966B56-6F2A-4C86-BC53-5287B925501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93465" y="1803772"/>
                  <a:ext cx="29001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86" name="Viết tay 185">
                  <a:extLst>
                    <a:ext uri="{FF2B5EF4-FFF2-40B4-BE49-F238E27FC236}">
                      <a16:creationId xmlns:a16="http://schemas.microsoft.com/office/drawing/2014/main" id="{6F94E392-A094-4476-92E3-D0D179674245}"/>
                    </a:ext>
                  </a:extLst>
                </p14:cNvPr>
                <p14:cNvContentPartPr/>
                <p14:nvPr/>
              </p14:nvContentPartPr>
              <p14:xfrm>
                <a:off x="7630560" y="1820692"/>
                <a:ext cx="170640" cy="65880"/>
              </p14:xfrm>
            </p:contentPart>
          </mc:Choice>
          <mc:Fallback>
            <p:pic>
              <p:nvPicPr>
                <p:cNvPr id="186" name="Viết tay 185">
                  <a:extLst>
                    <a:ext uri="{FF2B5EF4-FFF2-40B4-BE49-F238E27FC236}">
                      <a16:creationId xmlns:a16="http://schemas.microsoft.com/office/drawing/2014/main" id="{6F94E392-A094-4476-92E3-D0D17967424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621560" y="1811692"/>
                  <a:ext cx="188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91" name="Viết tay 190">
                  <a:extLst>
                    <a:ext uri="{FF2B5EF4-FFF2-40B4-BE49-F238E27FC236}">
                      <a16:creationId xmlns:a16="http://schemas.microsoft.com/office/drawing/2014/main" id="{8297567C-49AA-4F94-BA85-DF7E3EF24803}"/>
                    </a:ext>
                  </a:extLst>
                </p14:cNvPr>
                <p14:cNvContentPartPr/>
                <p14:nvPr/>
              </p14:nvContentPartPr>
              <p14:xfrm>
                <a:off x="7773480" y="1661572"/>
                <a:ext cx="200880" cy="332280"/>
              </p14:xfrm>
            </p:contentPart>
          </mc:Choice>
          <mc:Fallback>
            <p:pic>
              <p:nvPicPr>
                <p:cNvPr id="191" name="Viết tay 190">
                  <a:extLst>
                    <a:ext uri="{FF2B5EF4-FFF2-40B4-BE49-F238E27FC236}">
                      <a16:creationId xmlns:a16="http://schemas.microsoft.com/office/drawing/2014/main" id="{8297567C-49AA-4F94-BA85-DF7E3EF2480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64496" y="1652572"/>
                  <a:ext cx="218488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92" name="Viết tay 191">
                  <a:extLst>
                    <a:ext uri="{FF2B5EF4-FFF2-40B4-BE49-F238E27FC236}">
                      <a16:creationId xmlns:a16="http://schemas.microsoft.com/office/drawing/2014/main" id="{3125CDD1-37EC-48B1-A3C4-FFF7C549F8CF}"/>
                    </a:ext>
                  </a:extLst>
                </p14:cNvPr>
                <p14:cNvContentPartPr/>
                <p14:nvPr/>
              </p14:nvContentPartPr>
              <p14:xfrm>
                <a:off x="7991280" y="1765972"/>
                <a:ext cx="11520" cy="44640"/>
              </p14:xfrm>
            </p:contentPart>
          </mc:Choice>
          <mc:Fallback>
            <p:pic>
              <p:nvPicPr>
                <p:cNvPr id="192" name="Viết tay 191">
                  <a:extLst>
                    <a:ext uri="{FF2B5EF4-FFF2-40B4-BE49-F238E27FC236}">
                      <a16:creationId xmlns:a16="http://schemas.microsoft.com/office/drawing/2014/main" id="{3125CDD1-37EC-48B1-A3C4-FFF7C549F8C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81990" y="1757044"/>
                  <a:ext cx="29729" cy="62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93" name="Viết tay 192">
                  <a:extLst>
                    <a:ext uri="{FF2B5EF4-FFF2-40B4-BE49-F238E27FC236}">
                      <a16:creationId xmlns:a16="http://schemas.microsoft.com/office/drawing/2014/main" id="{CBAF826E-1DCD-4B39-9203-F20792545E18}"/>
                    </a:ext>
                  </a:extLst>
                </p14:cNvPr>
                <p14:cNvContentPartPr/>
                <p14:nvPr/>
              </p14:nvContentPartPr>
              <p14:xfrm>
                <a:off x="8009640" y="1841572"/>
                <a:ext cx="127080" cy="164160"/>
              </p14:xfrm>
            </p:contentPart>
          </mc:Choice>
          <mc:Fallback>
            <p:pic>
              <p:nvPicPr>
                <p:cNvPr id="193" name="Viết tay 192">
                  <a:extLst>
                    <a:ext uri="{FF2B5EF4-FFF2-40B4-BE49-F238E27FC236}">
                      <a16:creationId xmlns:a16="http://schemas.microsoft.com/office/drawing/2014/main" id="{CBAF826E-1DCD-4B39-9203-F20792545E1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000640" y="1832572"/>
                  <a:ext cx="144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99" name="Viết tay 198">
                  <a:extLst>
                    <a:ext uri="{FF2B5EF4-FFF2-40B4-BE49-F238E27FC236}">
                      <a16:creationId xmlns:a16="http://schemas.microsoft.com/office/drawing/2014/main" id="{9B27402F-6CAF-4875-9721-551E06BC0FE4}"/>
                    </a:ext>
                  </a:extLst>
                </p14:cNvPr>
                <p14:cNvContentPartPr/>
                <p14:nvPr/>
              </p14:nvContentPartPr>
              <p14:xfrm>
                <a:off x="7189560" y="2197972"/>
                <a:ext cx="100800" cy="301320"/>
              </p14:xfrm>
            </p:contentPart>
          </mc:Choice>
          <mc:Fallback>
            <p:pic>
              <p:nvPicPr>
                <p:cNvPr id="199" name="Viết tay 198">
                  <a:extLst>
                    <a:ext uri="{FF2B5EF4-FFF2-40B4-BE49-F238E27FC236}">
                      <a16:creationId xmlns:a16="http://schemas.microsoft.com/office/drawing/2014/main" id="{9B27402F-6CAF-4875-9721-551E06BC0FE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80592" y="2188972"/>
                  <a:ext cx="118377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00" name="Viết tay 199">
                  <a:extLst>
                    <a:ext uri="{FF2B5EF4-FFF2-40B4-BE49-F238E27FC236}">
                      <a16:creationId xmlns:a16="http://schemas.microsoft.com/office/drawing/2014/main" id="{1F1B7C3B-FD5E-4FE5-8D77-40C3B890D042}"/>
                    </a:ext>
                  </a:extLst>
                </p14:cNvPr>
                <p14:cNvContentPartPr/>
                <p14:nvPr/>
              </p14:nvContentPartPr>
              <p14:xfrm>
                <a:off x="7362720" y="2110132"/>
                <a:ext cx="137160" cy="261360"/>
              </p14:xfrm>
            </p:contentPart>
          </mc:Choice>
          <mc:Fallback>
            <p:pic>
              <p:nvPicPr>
                <p:cNvPr id="200" name="Viết tay 199">
                  <a:extLst>
                    <a:ext uri="{FF2B5EF4-FFF2-40B4-BE49-F238E27FC236}">
                      <a16:creationId xmlns:a16="http://schemas.microsoft.com/office/drawing/2014/main" id="{1F1B7C3B-FD5E-4FE5-8D77-40C3B890D04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53696" y="2101120"/>
                  <a:ext cx="154846" cy="279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15" name="Viết tay 214">
                  <a:extLst>
                    <a:ext uri="{FF2B5EF4-FFF2-40B4-BE49-F238E27FC236}">
                      <a16:creationId xmlns:a16="http://schemas.microsoft.com/office/drawing/2014/main" id="{6CC03440-E612-4BEB-8FB6-0FEF7A40C81F}"/>
                    </a:ext>
                  </a:extLst>
                </p14:cNvPr>
                <p14:cNvContentPartPr/>
                <p14:nvPr/>
              </p14:nvContentPartPr>
              <p14:xfrm>
                <a:off x="7484400" y="2246212"/>
                <a:ext cx="119520" cy="131040"/>
              </p14:xfrm>
            </p:contentPart>
          </mc:Choice>
          <mc:Fallback>
            <p:pic>
              <p:nvPicPr>
                <p:cNvPr id="215" name="Viết tay 214">
                  <a:extLst>
                    <a:ext uri="{FF2B5EF4-FFF2-40B4-BE49-F238E27FC236}">
                      <a16:creationId xmlns:a16="http://schemas.microsoft.com/office/drawing/2014/main" id="{6CC03440-E612-4BEB-8FB6-0FEF7A40C81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475400" y="2237212"/>
                  <a:ext cx="137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16" name="Viết tay 215">
                  <a:extLst>
                    <a:ext uri="{FF2B5EF4-FFF2-40B4-BE49-F238E27FC236}">
                      <a16:creationId xmlns:a16="http://schemas.microsoft.com/office/drawing/2014/main" id="{49C83A21-D99A-4738-B0FC-571F22336C84}"/>
                    </a:ext>
                  </a:extLst>
                </p14:cNvPr>
                <p14:cNvContentPartPr/>
                <p14:nvPr/>
              </p14:nvContentPartPr>
              <p14:xfrm>
                <a:off x="7612920" y="2178532"/>
                <a:ext cx="131400" cy="178200"/>
              </p14:xfrm>
            </p:contentPart>
          </mc:Choice>
          <mc:Fallback>
            <p:pic>
              <p:nvPicPr>
                <p:cNvPr id="216" name="Viết tay 215">
                  <a:extLst>
                    <a:ext uri="{FF2B5EF4-FFF2-40B4-BE49-F238E27FC236}">
                      <a16:creationId xmlns:a16="http://schemas.microsoft.com/office/drawing/2014/main" id="{49C83A21-D99A-4738-B0FC-571F22336C8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03920" y="2169514"/>
                  <a:ext cx="149040" cy="195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17" name="Viết tay 216">
                  <a:extLst>
                    <a:ext uri="{FF2B5EF4-FFF2-40B4-BE49-F238E27FC236}">
                      <a16:creationId xmlns:a16="http://schemas.microsoft.com/office/drawing/2014/main" id="{487B3EAF-1A74-423C-92F7-5EF8F27AD9FB}"/>
                    </a:ext>
                  </a:extLst>
                </p14:cNvPr>
                <p14:cNvContentPartPr/>
                <p14:nvPr/>
              </p14:nvContentPartPr>
              <p14:xfrm>
                <a:off x="7713720" y="2224972"/>
                <a:ext cx="77040" cy="146880"/>
              </p14:xfrm>
            </p:contentPart>
          </mc:Choice>
          <mc:Fallback>
            <p:pic>
              <p:nvPicPr>
                <p:cNvPr id="217" name="Viết tay 216">
                  <a:extLst>
                    <a:ext uri="{FF2B5EF4-FFF2-40B4-BE49-F238E27FC236}">
                      <a16:creationId xmlns:a16="http://schemas.microsoft.com/office/drawing/2014/main" id="{487B3EAF-1A74-423C-92F7-5EF8F27AD9F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04720" y="2215972"/>
                  <a:ext cx="94680" cy="16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19" name="Viết tay 218">
                <a:extLst>
                  <a:ext uri="{FF2B5EF4-FFF2-40B4-BE49-F238E27FC236}">
                    <a16:creationId xmlns:a16="http://schemas.microsoft.com/office/drawing/2014/main" id="{ACBB7A94-9D99-49B7-B8B3-348389303B9D}"/>
                  </a:ext>
                </a:extLst>
              </p14:cNvPr>
              <p14:cNvContentPartPr/>
              <p14:nvPr/>
            </p14:nvContentPartPr>
            <p14:xfrm>
              <a:off x="6252319" y="3895367"/>
              <a:ext cx="346320" cy="327960"/>
            </p14:xfrm>
          </p:contentPart>
        </mc:Choice>
        <mc:Fallback xmlns="">
          <p:pic>
            <p:nvPicPr>
              <p:cNvPr id="219" name="Viết tay 218">
                <a:extLst>
                  <a:ext uri="{FF2B5EF4-FFF2-40B4-BE49-F238E27FC236}">
                    <a16:creationId xmlns:a16="http://schemas.microsoft.com/office/drawing/2014/main" id="{ACBB7A94-9D99-49B7-B8B3-348389303B9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243319" y="3886367"/>
                <a:ext cx="363960" cy="34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Nhóm 226">
            <a:extLst>
              <a:ext uri="{FF2B5EF4-FFF2-40B4-BE49-F238E27FC236}">
                <a16:creationId xmlns:a16="http://schemas.microsoft.com/office/drawing/2014/main" id="{185B5268-455D-4D6D-A805-C84061C4EFAD}"/>
              </a:ext>
            </a:extLst>
          </p:cNvPr>
          <p:cNvGrpSpPr/>
          <p:nvPr/>
        </p:nvGrpSpPr>
        <p:grpSpPr>
          <a:xfrm>
            <a:off x="6747028" y="3386171"/>
            <a:ext cx="592560" cy="195120"/>
            <a:chOff x="6387120" y="3080332"/>
            <a:chExt cx="592560" cy="19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20" name="Viết tay 219">
                  <a:extLst>
                    <a:ext uri="{FF2B5EF4-FFF2-40B4-BE49-F238E27FC236}">
                      <a16:creationId xmlns:a16="http://schemas.microsoft.com/office/drawing/2014/main" id="{64CB5D8E-01E0-45B0-8011-EEF3CC1C6F3B}"/>
                    </a:ext>
                  </a:extLst>
                </p14:cNvPr>
                <p14:cNvContentPartPr/>
                <p14:nvPr/>
              </p14:nvContentPartPr>
              <p14:xfrm>
                <a:off x="6387120" y="3080332"/>
                <a:ext cx="241200" cy="186120"/>
              </p14:xfrm>
            </p:contentPart>
          </mc:Choice>
          <mc:Fallback>
            <p:pic>
              <p:nvPicPr>
                <p:cNvPr id="220" name="Viết tay 219">
                  <a:extLst>
                    <a:ext uri="{FF2B5EF4-FFF2-40B4-BE49-F238E27FC236}">
                      <a16:creationId xmlns:a16="http://schemas.microsoft.com/office/drawing/2014/main" id="{64CB5D8E-01E0-45B0-8011-EEF3CC1C6F3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378107" y="3071332"/>
                  <a:ext cx="258866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21" name="Viết tay 220">
                  <a:extLst>
                    <a:ext uri="{FF2B5EF4-FFF2-40B4-BE49-F238E27FC236}">
                      <a16:creationId xmlns:a16="http://schemas.microsoft.com/office/drawing/2014/main" id="{160FDF8A-73B1-429F-BE0A-A68290F96B53}"/>
                    </a:ext>
                  </a:extLst>
                </p14:cNvPr>
                <p14:cNvContentPartPr/>
                <p14:nvPr/>
              </p14:nvContentPartPr>
              <p14:xfrm>
                <a:off x="6681960" y="3163852"/>
                <a:ext cx="145800" cy="111600"/>
              </p14:xfrm>
            </p:contentPart>
          </mc:Choice>
          <mc:Fallback>
            <p:pic>
              <p:nvPicPr>
                <p:cNvPr id="221" name="Viết tay 220">
                  <a:extLst>
                    <a:ext uri="{FF2B5EF4-FFF2-40B4-BE49-F238E27FC236}">
                      <a16:creationId xmlns:a16="http://schemas.microsoft.com/office/drawing/2014/main" id="{160FDF8A-73B1-429F-BE0A-A68290F96B5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72938" y="3154852"/>
                  <a:ext cx="163484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22" name="Viết tay 221">
                  <a:extLst>
                    <a:ext uri="{FF2B5EF4-FFF2-40B4-BE49-F238E27FC236}">
                      <a16:creationId xmlns:a16="http://schemas.microsoft.com/office/drawing/2014/main" id="{1FD8209E-9473-47FB-A2A8-CD54E9CD5B57}"/>
                    </a:ext>
                  </a:extLst>
                </p14:cNvPr>
                <p14:cNvContentPartPr/>
                <p14:nvPr/>
              </p14:nvContentPartPr>
              <p14:xfrm>
                <a:off x="6849360" y="3112732"/>
                <a:ext cx="28080" cy="146160"/>
              </p14:xfrm>
            </p:contentPart>
          </mc:Choice>
          <mc:Fallback>
            <p:pic>
              <p:nvPicPr>
                <p:cNvPr id="222" name="Viết tay 221">
                  <a:extLst>
                    <a:ext uri="{FF2B5EF4-FFF2-40B4-BE49-F238E27FC236}">
                      <a16:creationId xmlns:a16="http://schemas.microsoft.com/office/drawing/2014/main" id="{1FD8209E-9473-47FB-A2A8-CD54E9CD5B5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840360" y="3103732"/>
                  <a:ext cx="45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23" name="Viết tay 222">
                  <a:extLst>
                    <a:ext uri="{FF2B5EF4-FFF2-40B4-BE49-F238E27FC236}">
                      <a16:creationId xmlns:a16="http://schemas.microsoft.com/office/drawing/2014/main" id="{407735D5-00E1-48F0-8493-5D89D3E9A569}"/>
                    </a:ext>
                  </a:extLst>
                </p14:cNvPr>
                <p14:cNvContentPartPr/>
                <p14:nvPr/>
              </p14:nvContentPartPr>
              <p14:xfrm>
                <a:off x="6919560" y="3093292"/>
                <a:ext cx="60120" cy="162000"/>
              </p14:xfrm>
            </p:contentPart>
          </mc:Choice>
          <mc:Fallback>
            <p:pic>
              <p:nvPicPr>
                <p:cNvPr id="223" name="Viết tay 222">
                  <a:extLst>
                    <a:ext uri="{FF2B5EF4-FFF2-40B4-BE49-F238E27FC236}">
                      <a16:creationId xmlns:a16="http://schemas.microsoft.com/office/drawing/2014/main" id="{407735D5-00E1-48F0-8493-5D89D3E9A56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10560" y="3084292"/>
                  <a:ext cx="7776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Nhóm 225">
            <a:extLst>
              <a:ext uri="{FF2B5EF4-FFF2-40B4-BE49-F238E27FC236}">
                <a16:creationId xmlns:a16="http://schemas.microsoft.com/office/drawing/2014/main" id="{3F2785D6-3008-488A-A517-30F00CE6CBEC}"/>
              </a:ext>
            </a:extLst>
          </p:cNvPr>
          <p:cNvGrpSpPr/>
          <p:nvPr/>
        </p:nvGrpSpPr>
        <p:grpSpPr>
          <a:xfrm>
            <a:off x="7510588" y="3418571"/>
            <a:ext cx="185400" cy="171720"/>
            <a:chOff x="7150680" y="3112732"/>
            <a:chExt cx="185400" cy="17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24" name="Viết tay 223">
                  <a:extLst>
                    <a:ext uri="{FF2B5EF4-FFF2-40B4-BE49-F238E27FC236}">
                      <a16:creationId xmlns:a16="http://schemas.microsoft.com/office/drawing/2014/main" id="{0C010F3C-0273-41DA-8854-8FD451661E4F}"/>
                    </a:ext>
                  </a:extLst>
                </p14:cNvPr>
                <p14:cNvContentPartPr/>
                <p14:nvPr/>
              </p14:nvContentPartPr>
              <p14:xfrm>
                <a:off x="7150680" y="3112732"/>
                <a:ext cx="65160" cy="143280"/>
              </p14:xfrm>
            </p:contentPart>
          </mc:Choice>
          <mc:Fallback>
            <p:pic>
              <p:nvPicPr>
                <p:cNvPr id="224" name="Viết tay 223">
                  <a:extLst>
                    <a:ext uri="{FF2B5EF4-FFF2-40B4-BE49-F238E27FC236}">
                      <a16:creationId xmlns:a16="http://schemas.microsoft.com/office/drawing/2014/main" id="{0C010F3C-0273-41DA-8854-8FD451661E4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41680" y="3103732"/>
                  <a:ext cx="828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25" name="Viết tay 224">
                  <a:extLst>
                    <a:ext uri="{FF2B5EF4-FFF2-40B4-BE49-F238E27FC236}">
                      <a16:creationId xmlns:a16="http://schemas.microsoft.com/office/drawing/2014/main" id="{48B05681-793F-4DFD-89B7-CD69CA4938FA}"/>
                    </a:ext>
                  </a:extLst>
                </p14:cNvPr>
                <p14:cNvContentPartPr/>
                <p14:nvPr/>
              </p14:nvContentPartPr>
              <p14:xfrm>
                <a:off x="7250760" y="3136132"/>
                <a:ext cx="85320" cy="148320"/>
              </p14:xfrm>
            </p:contentPart>
          </mc:Choice>
          <mc:Fallback>
            <p:pic>
              <p:nvPicPr>
                <p:cNvPr id="225" name="Viết tay 224">
                  <a:extLst>
                    <a:ext uri="{FF2B5EF4-FFF2-40B4-BE49-F238E27FC236}">
                      <a16:creationId xmlns:a16="http://schemas.microsoft.com/office/drawing/2014/main" id="{48B05681-793F-4DFD-89B7-CD69CA4938F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241760" y="3127132"/>
                  <a:ext cx="10296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28" name="Viết tay 227">
                <a:extLst>
                  <a:ext uri="{FF2B5EF4-FFF2-40B4-BE49-F238E27FC236}">
                    <a16:creationId xmlns:a16="http://schemas.microsoft.com/office/drawing/2014/main" id="{D3E3D980-6E7A-4A0B-8DF5-5AEB34B2B70B}"/>
                  </a:ext>
                </a:extLst>
              </p14:cNvPr>
              <p14:cNvContentPartPr/>
              <p14:nvPr/>
            </p14:nvContentPartPr>
            <p14:xfrm>
              <a:off x="6828388" y="3858491"/>
              <a:ext cx="70920" cy="162720"/>
            </p14:xfrm>
          </p:contentPart>
        </mc:Choice>
        <mc:Fallback xmlns="">
          <p:pic>
            <p:nvPicPr>
              <p:cNvPr id="228" name="Viết tay 227">
                <a:extLst>
                  <a:ext uri="{FF2B5EF4-FFF2-40B4-BE49-F238E27FC236}">
                    <a16:creationId xmlns:a16="http://schemas.microsoft.com/office/drawing/2014/main" id="{D3E3D980-6E7A-4A0B-8DF5-5AEB34B2B70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819388" y="3849491"/>
                <a:ext cx="885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29" name="Viết tay 228">
                <a:extLst>
                  <a:ext uri="{FF2B5EF4-FFF2-40B4-BE49-F238E27FC236}">
                    <a16:creationId xmlns:a16="http://schemas.microsoft.com/office/drawing/2014/main" id="{A87098C9-F9CF-41DE-A7D9-6B7834D606E5}"/>
                  </a:ext>
                </a:extLst>
              </p14:cNvPr>
              <p14:cNvContentPartPr/>
              <p14:nvPr/>
            </p14:nvContentPartPr>
            <p14:xfrm>
              <a:off x="6889588" y="3907811"/>
              <a:ext cx="140040" cy="79560"/>
            </p14:xfrm>
          </p:contentPart>
        </mc:Choice>
        <mc:Fallback xmlns="">
          <p:pic>
            <p:nvPicPr>
              <p:cNvPr id="229" name="Viết tay 228">
                <a:extLst>
                  <a:ext uri="{FF2B5EF4-FFF2-40B4-BE49-F238E27FC236}">
                    <a16:creationId xmlns:a16="http://schemas.microsoft.com/office/drawing/2014/main" id="{A87098C9-F9CF-41DE-A7D9-6B7834D606E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880588" y="3898811"/>
                <a:ext cx="1576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30" name="Viết tay 229">
                <a:extLst>
                  <a:ext uri="{FF2B5EF4-FFF2-40B4-BE49-F238E27FC236}">
                    <a16:creationId xmlns:a16="http://schemas.microsoft.com/office/drawing/2014/main" id="{D3F953E5-23F7-45CB-8528-A565256939EA}"/>
                  </a:ext>
                </a:extLst>
              </p14:cNvPr>
              <p14:cNvContentPartPr/>
              <p14:nvPr/>
            </p14:nvContentPartPr>
            <p14:xfrm>
              <a:off x="7064188" y="3885491"/>
              <a:ext cx="101520" cy="106560"/>
            </p14:xfrm>
          </p:contentPart>
        </mc:Choice>
        <mc:Fallback xmlns="">
          <p:pic>
            <p:nvPicPr>
              <p:cNvPr id="230" name="Viết tay 229">
                <a:extLst>
                  <a:ext uri="{FF2B5EF4-FFF2-40B4-BE49-F238E27FC236}">
                    <a16:creationId xmlns:a16="http://schemas.microsoft.com/office/drawing/2014/main" id="{D3F953E5-23F7-45CB-8528-A565256939E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055188" y="3876491"/>
                <a:ext cx="11916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31" name="Viết tay 230">
                <a:extLst>
                  <a:ext uri="{FF2B5EF4-FFF2-40B4-BE49-F238E27FC236}">
                    <a16:creationId xmlns:a16="http://schemas.microsoft.com/office/drawing/2014/main" id="{BD11126E-E899-4AA1-95BC-76AF40723428}"/>
                  </a:ext>
                </a:extLst>
              </p14:cNvPr>
              <p14:cNvContentPartPr/>
              <p14:nvPr/>
            </p14:nvContentPartPr>
            <p14:xfrm>
              <a:off x="7147708" y="3742211"/>
              <a:ext cx="106200" cy="209160"/>
            </p14:xfrm>
          </p:contentPart>
        </mc:Choice>
        <mc:Fallback xmlns="">
          <p:pic>
            <p:nvPicPr>
              <p:cNvPr id="231" name="Viết tay 230">
                <a:extLst>
                  <a:ext uri="{FF2B5EF4-FFF2-40B4-BE49-F238E27FC236}">
                    <a16:creationId xmlns:a16="http://schemas.microsoft.com/office/drawing/2014/main" id="{BD11126E-E899-4AA1-95BC-76AF40723428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138708" y="3733211"/>
                <a:ext cx="1238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32" name="Viết tay 231">
                <a:extLst>
                  <a:ext uri="{FF2B5EF4-FFF2-40B4-BE49-F238E27FC236}">
                    <a16:creationId xmlns:a16="http://schemas.microsoft.com/office/drawing/2014/main" id="{413B7DFE-4D1A-4F1D-A348-2429B8BFE892}"/>
                  </a:ext>
                </a:extLst>
              </p14:cNvPr>
              <p14:cNvContentPartPr/>
              <p14:nvPr/>
            </p14:nvContentPartPr>
            <p14:xfrm>
              <a:off x="7267948" y="3823211"/>
              <a:ext cx="6480" cy="20880"/>
            </p14:xfrm>
          </p:contentPart>
        </mc:Choice>
        <mc:Fallback xmlns="">
          <p:pic>
            <p:nvPicPr>
              <p:cNvPr id="232" name="Viết tay 231">
                <a:extLst>
                  <a:ext uri="{FF2B5EF4-FFF2-40B4-BE49-F238E27FC236}">
                    <a16:creationId xmlns:a16="http://schemas.microsoft.com/office/drawing/2014/main" id="{413B7DFE-4D1A-4F1D-A348-2429B8BFE89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258948" y="3814211"/>
                <a:ext cx="241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33" name="Viết tay 232">
                <a:extLst>
                  <a:ext uri="{FF2B5EF4-FFF2-40B4-BE49-F238E27FC236}">
                    <a16:creationId xmlns:a16="http://schemas.microsoft.com/office/drawing/2014/main" id="{CC4A542D-2C55-41D4-9720-17ECB29AECDB}"/>
                  </a:ext>
                </a:extLst>
              </p14:cNvPr>
              <p14:cNvContentPartPr/>
              <p14:nvPr/>
            </p14:nvContentPartPr>
            <p14:xfrm>
              <a:off x="7315108" y="3877931"/>
              <a:ext cx="54360" cy="103320"/>
            </p14:xfrm>
          </p:contentPart>
        </mc:Choice>
        <mc:Fallback xmlns="">
          <p:pic>
            <p:nvPicPr>
              <p:cNvPr id="233" name="Viết tay 232">
                <a:extLst>
                  <a:ext uri="{FF2B5EF4-FFF2-40B4-BE49-F238E27FC236}">
                    <a16:creationId xmlns:a16="http://schemas.microsoft.com/office/drawing/2014/main" id="{CC4A542D-2C55-41D4-9720-17ECB29AECDB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306108" y="3868962"/>
                <a:ext cx="72000" cy="120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34" name="Viết tay 233">
                <a:extLst>
                  <a:ext uri="{FF2B5EF4-FFF2-40B4-BE49-F238E27FC236}">
                    <a16:creationId xmlns:a16="http://schemas.microsoft.com/office/drawing/2014/main" id="{2C307C47-5B66-4124-A82A-C2C5F595CA40}"/>
                  </a:ext>
                </a:extLst>
              </p14:cNvPr>
              <p14:cNvContentPartPr/>
              <p14:nvPr/>
            </p14:nvContentPartPr>
            <p14:xfrm>
              <a:off x="7390708" y="3912131"/>
              <a:ext cx="89280" cy="88920"/>
            </p14:xfrm>
          </p:contentPart>
        </mc:Choice>
        <mc:Fallback xmlns="">
          <p:pic>
            <p:nvPicPr>
              <p:cNvPr id="234" name="Viết tay 233">
                <a:extLst>
                  <a:ext uri="{FF2B5EF4-FFF2-40B4-BE49-F238E27FC236}">
                    <a16:creationId xmlns:a16="http://schemas.microsoft.com/office/drawing/2014/main" id="{2C307C47-5B66-4124-A82A-C2C5F595CA40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381708" y="3903094"/>
                <a:ext cx="106920" cy="106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35" name="Viết tay 234">
                <a:extLst>
                  <a:ext uri="{FF2B5EF4-FFF2-40B4-BE49-F238E27FC236}">
                    <a16:creationId xmlns:a16="http://schemas.microsoft.com/office/drawing/2014/main" id="{7A4D8A0C-2AF8-406B-A0EF-E6A89AB92828}"/>
                  </a:ext>
                </a:extLst>
              </p14:cNvPr>
              <p14:cNvContentPartPr/>
              <p14:nvPr/>
            </p14:nvContentPartPr>
            <p14:xfrm>
              <a:off x="7533268" y="3912491"/>
              <a:ext cx="71280" cy="68760"/>
            </p14:xfrm>
          </p:contentPart>
        </mc:Choice>
        <mc:Fallback xmlns="">
          <p:pic>
            <p:nvPicPr>
              <p:cNvPr id="235" name="Viết tay 234">
                <a:extLst>
                  <a:ext uri="{FF2B5EF4-FFF2-40B4-BE49-F238E27FC236}">
                    <a16:creationId xmlns:a16="http://schemas.microsoft.com/office/drawing/2014/main" id="{7A4D8A0C-2AF8-406B-A0EF-E6A89AB92828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524268" y="3903538"/>
                <a:ext cx="88920" cy="86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36" name="Viết tay 235">
                <a:extLst>
                  <a:ext uri="{FF2B5EF4-FFF2-40B4-BE49-F238E27FC236}">
                    <a16:creationId xmlns:a16="http://schemas.microsoft.com/office/drawing/2014/main" id="{AE3561D7-F4BF-4BF6-B618-F5384528FEA4}"/>
                  </a:ext>
                </a:extLst>
              </p14:cNvPr>
              <p14:cNvContentPartPr/>
              <p14:nvPr/>
            </p14:nvContentPartPr>
            <p14:xfrm>
              <a:off x="7568908" y="3769571"/>
              <a:ext cx="86040" cy="186120"/>
            </p14:xfrm>
          </p:contentPart>
        </mc:Choice>
        <mc:Fallback xmlns="">
          <p:pic>
            <p:nvPicPr>
              <p:cNvPr id="236" name="Viết tay 235">
                <a:extLst>
                  <a:ext uri="{FF2B5EF4-FFF2-40B4-BE49-F238E27FC236}">
                    <a16:creationId xmlns:a16="http://schemas.microsoft.com/office/drawing/2014/main" id="{AE3561D7-F4BF-4BF6-B618-F5384528FEA4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559908" y="3760571"/>
                <a:ext cx="103680" cy="2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" name="Nhóm 244">
            <a:extLst>
              <a:ext uri="{FF2B5EF4-FFF2-40B4-BE49-F238E27FC236}">
                <a16:creationId xmlns:a16="http://schemas.microsoft.com/office/drawing/2014/main" id="{3B754C6E-6ED8-490E-A4BB-1D80F1D7203A}"/>
              </a:ext>
            </a:extLst>
          </p:cNvPr>
          <p:cNvGrpSpPr/>
          <p:nvPr/>
        </p:nvGrpSpPr>
        <p:grpSpPr>
          <a:xfrm>
            <a:off x="7777708" y="3770291"/>
            <a:ext cx="242280" cy="284040"/>
            <a:chOff x="7417800" y="3464452"/>
            <a:chExt cx="242280" cy="28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42" name="Viết tay 241">
                  <a:extLst>
                    <a:ext uri="{FF2B5EF4-FFF2-40B4-BE49-F238E27FC236}">
                      <a16:creationId xmlns:a16="http://schemas.microsoft.com/office/drawing/2014/main" id="{DB545821-9EA3-41D7-9624-EC39ECE7D91E}"/>
                    </a:ext>
                  </a:extLst>
                </p14:cNvPr>
                <p14:cNvContentPartPr/>
                <p14:nvPr/>
              </p14:nvContentPartPr>
              <p14:xfrm>
                <a:off x="7462440" y="3464452"/>
                <a:ext cx="27000" cy="284040"/>
              </p14:xfrm>
            </p:contentPart>
          </mc:Choice>
          <mc:Fallback>
            <p:pic>
              <p:nvPicPr>
                <p:cNvPr id="242" name="Viết tay 241">
                  <a:extLst>
                    <a:ext uri="{FF2B5EF4-FFF2-40B4-BE49-F238E27FC236}">
                      <a16:creationId xmlns:a16="http://schemas.microsoft.com/office/drawing/2014/main" id="{DB545821-9EA3-41D7-9624-EC39ECE7D91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453318" y="3455452"/>
                  <a:ext cx="44878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43" name="Viết tay 242">
                  <a:extLst>
                    <a:ext uri="{FF2B5EF4-FFF2-40B4-BE49-F238E27FC236}">
                      <a16:creationId xmlns:a16="http://schemas.microsoft.com/office/drawing/2014/main" id="{0CB7F469-ABB7-47CB-8A04-3EA34E661096}"/>
                    </a:ext>
                  </a:extLst>
                </p14:cNvPr>
                <p14:cNvContentPartPr/>
                <p14:nvPr/>
              </p14:nvContentPartPr>
              <p14:xfrm>
                <a:off x="7417800" y="3596212"/>
                <a:ext cx="86040" cy="25560"/>
              </p14:xfrm>
            </p:contentPart>
          </mc:Choice>
          <mc:Fallback>
            <p:pic>
              <p:nvPicPr>
                <p:cNvPr id="243" name="Viết tay 242">
                  <a:extLst>
                    <a:ext uri="{FF2B5EF4-FFF2-40B4-BE49-F238E27FC236}">
                      <a16:creationId xmlns:a16="http://schemas.microsoft.com/office/drawing/2014/main" id="{0CB7F469-ABB7-47CB-8A04-3EA34E66109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408800" y="3587212"/>
                  <a:ext cx="103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44" name="Viết tay 243">
                  <a:extLst>
                    <a:ext uri="{FF2B5EF4-FFF2-40B4-BE49-F238E27FC236}">
                      <a16:creationId xmlns:a16="http://schemas.microsoft.com/office/drawing/2014/main" id="{B7F5AE56-A941-4104-AEE1-D2F256B34520}"/>
                    </a:ext>
                  </a:extLst>
                </p14:cNvPr>
                <p14:cNvContentPartPr/>
                <p14:nvPr/>
              </p14:nvContentPartPr>
              <p14:xfrm>
                <a:off x="7532280" y="3593332"/>
                <a:ext cx="127800" cy="136800"/>
              </p14:xfrm>
            </p:contentPart>
          </mc:Choice>
          <mc:Fallback>
            <p:pic>
              <p:nvPicPr>
                <p:cNvPr id="244" name="Viết tay 243">
                  <a:extLst>
                    <a:ext uri="{FF2B5EF4-FFF2-40B4-BE49-F238E27FC236}">
                      <a16:creationId xmlns:a16="http://schemas.microsoft.com/office/drawing/2014/main" id="{B7F5AE56-A941-4104-AEE1-D2F256B3452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523280" y="3584332"/>
                  <a:ext cx="14544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46" name="Viết tay 245">
                <a:extLst>
                  <a:ext uri="{FF2B5EF4-FFF2-40B4-BE49-F238E27FC236}">
                    <a16:creationId xmlns:a16="http://schemas.microsoft.com/office/drawing/2014/main" id="{40228286-D953-4E2F-9E5A-F19EE8D7D8E8}"/>
                  </a:ext>
                </a:extLst>
              </p14:cNvPr>
              <p14:cNvContentPartPr/>
              <p14:nvPr/>
            </p14:nvContentPartPr>
            <p14:xfrm>
              <a:off x="6833428" y="4245491"/>
              <a:ext cx="117720" cy="258840"/>
            </p14:xfrm>
          </p:contentPart>
        </mc:Choice>
        <mc:Fallback xmlns="">
          <p:pic>
            <p:nvPicPr>
              <p:cNvPr id="246" name="Viết tay 245">
                <a:extLst>
                  <a:ext uri="{FF2B5EF4-FFF2-40B4-BE49-F238E27FC236}">
                    <a16:creationId xmlns:a16="http://schemas.microsoft.com/office/drawing/2014/main" id="{40228286-D953-4E2F-9E5A-F19EE8D7D8E8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824428" y="4236503"/>
                <a:ext cx="135360" cy="276456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Nhóm 250">
            <a:extLst>
              <a:ext uri="{FF2B5EF4-FFF2-40B4-BE49-F238E27FC236}">
                <a16:creationId xmlns:a16="http://schemas.microsoft.com/office/drawing/2014/main" id="{B8DB0CCC-80A9-427B-AF0F-0FF6745B01D8}"/>
              </a:ext>
            </a:extLst>
          </p:cNvPr>
          <p:cNvGrpSpPr/>
          <p:nvPr/>
        </p:nvGrpSpPr>
        <p:grpSpPr>
          <a:xfrm>
            <a:off x="7025308" y="4251611"/>
            <a:ext cx="682920" cy="385920"/>
            <a:chOff x="6665400" y="3945772"/>
            <a:chExt cx="682920" cy="38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47" name="Viết tay 246">
                  <a:extLst>
                    <a:ext uri="{FF2B5EF4-FFF2-40B4-BE49-F238E27FC236}">
                      <a16:creationId xmlns:a16="http://schemas.microsoft.com/office/drawing/2014/main" id="{2EE07E8D-8DF1-4196-A924-92DD9313B6AF}"/>
                    </a:ext>
                  </a:extLst>
                </p14:cNvPr>
                <p14:cNvContentPartPr/>
                <p14:nvPr/>
              </p14:nvContentPartPr>
              <p14:xfrm>
                <a:off x="6665400" y="4058812"/>
                <a:ext cx="139320" cy="118440"/>
              </p14:xfrm>
            </p:contentPart>
          </mc:Choice>
          <mc:Fallback>
            <p:pic>
              <p:nvPicPr>
                <p:cNvPr id="247" name="Viết tay 246">
                  <a:extLst>
                    <a:ext uri="{FF2B5EF4-FFF2-40B4-BE49-F238E27FC236}">
                      <a16:creationId xmlns:a16="http://schemas.microsoft.com/office/drawing/2014/main" id="{2EE07E8D-8DF1-4196-A924-92DD9313B6A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56400" y="4049812"/>
                  <a:ext cx="156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48" name="Viết tay 247">
                  <a:extLst>
                    <a:ext uri="{FF2B5EF4-FFF2-40B4-BE49-F238E27FC236}">
                      <a16:creationId xmlns:a16="http://schemas.microsoft.com/office/drawing/2014/main" id="{31EDB049-64B4-4C4A-BF96-1F40F0C5EE2F}"/>
                    </a:ext>
                  </a:extLst>
                </p14:cNvPr>
                <p14:cNvContentPartPr/>
                <p14:nvPr/>
              </p14:nvContentPartPr>
              <p14:xfrm>
                <a:off x="6803640" y="4072852"/>
                <a:ext cx="75240" cy="258840"/>
              </p14:xfrm>
            </p:contentPart>
          </mc:Choice>
          <mc:Fallback>
            <p:pic>
              <p:nvPicPr>
                <p:cNvPr id="248" name="Viết tay 247">
                  <a:extLst>
                    <a:ext uri="{FF2B5EF4-FFF2-40B4-BE49-F238E27FC236}">
                      <a16:creationId xmlns:a16="http://schemas.microsoft.com/office/drawing/2014/main" id="{31EDB049-64B4-4C4A-BF96-1F40F0C5EE2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794640" y="4063852"/>
                  <a:ext cx="928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49" name="Viết tay 248">
                  <a:extLst>
                    <a:ext uri="{FF2B5EF4-FFF2-40B4-BE49-F238E27FC236}">
                      <a16:creationId xmlns:a16="http://schemas.microsoft.com/office/drawing/2014/main" id="{73D0B939-EB3E-4EAC-8E4F-8E34044821B3}"/>
                    </a:ext>
                  </a:extLst>
                </p14:cNvPr>
                <p14:cNvContentPartPr/>
                <p14:nvPr/>
              </p14:nvContentPartPr>
              <p14:xfrm>
                <a:off x="6903720" y="4077172"/>
                <a:ext cx="178200" cy="106560"/>
              </p14:xfrm>
            </p:contentPart>
          </mc:Choice>
          <mc:Fallback>
            <p:pic>
              <p:nvPicPr>
                <p:cNvPr id="249" name="Viết tay 248">
                  <a:extLst>
                    <a:ext uri="{FF2B5EF4-FFF2-40B4-BE49-F238E27FC236}">
                      <a16:creationId xmlns:a16="http://schemas.microsoft.com/office/drawing/2014/main" id="{73D0B939-EB3E-4EAC-8E4F-8E34044821B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894720" y="4068141"/>
                  <a:ext cx="195840" cy="124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50" name="Viết tay 249">
                  <a:extLst>
                    <a:ext uri="{FF2B5EF4-FFF2-40B4-BE49-F238E27FC236}">
                      <a16:creationId xmlns:a16="http://schemas.microsoft.com/office/drawing/2014/main" id="{BBD844F2-8474-4BBB-9597-2983E19526BC}"/>
                    </a:ext>
                  </a:extLst>
                </p14:cNvPr>
                <p14:cNvContentPartPr/>
                <p14:nvPr/>
              </p14:nvContentPartPr>
              <p14:xfrm>
                <a:off x="7211880" y="3945772"/>
                <a:ext cx="136440" cy="200880"/>
              </p14:xfrm>
            </p:contentPart>
          </mc:Choice>
          <mc:Fallback>
            <p:pic>
              <p:nvPicPr>
                <p:cNvPr id="250" name="Viết tay 249">
                  <a:extLst>
                    <a:ext uri="{FF2B5EF4-FFF2-40B4-BE49-F238E27FC236}">
                      <a16:creationId xmlns:a16="http://schemas.microsoft.com/office/drawing/2014/main" id="{BBD844F2-8474-4BBB-9597-2983E19526B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02880" y="3936772"/>
                  <a:ext cx="15408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Nhóm 253">
            <a:extLst>
              <a:ext uri="{FF2B5EF4-FFF2-40B4-BE49-F238E27FC236}">
                <a16:creationId xmlns:a16="http://schemas.microsoft.com/office/drawing/2014/main" id="{A1E0B60A-57A7-4318-ADA4-9779A7223A8E}"/>
              </a:ext>
            </a:extLst>
          </p:cNvPr>
          <p:cNvGrpSpPr/>
          <p:nvPr/>
        </p:nvGrpSpPr>
        <p:grpSpPr>
          <a:xfrm>
            <a:off x="1081800" y="1658332"/>
            <a:ext cx="531360" cy="484200"/>
            <a:chOff x="1081800" y="1658332"/>
            <a:chExt cx="53136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52" name="Viết tay 251">
                  <a:extLst>
                    <a:ext uri="{FF2B5EF4-FFF2-40B4-BE49-F238E27FC236}">
                      <a16:creationId xmlns:a16="http://schemas.microsoft.com/office/drawing/2014/main" id="{ADE4D727-2A46-40A8-A624-63E57245EED8}"/>
                    </a:ext>
                  </a:extLst>
                </p14:cNvPr>
                <p14:cNvContentPartPr/>
                <p14:nvPr/>
              </p14:nvContentPartPr>
              <p14:xfrm>
                <a:off x="1176480" y="1706572"/>
                <a:ext cx="209520" cy="301680"/>
              </p14:xfrm>
            </p:contentPart>
          </mc:Choice>
          <mc:Fallback xmlns="">
            <p:pic>
              <p:nvPicPr>
                <p:cNvPr id="252" name="Viết tay 251">
                  <a:extLst>
                    <a:ext uri="{FF2B5EF4-FFF2-40B4-BE49-F238E27FC236}">
                      <a16:creationId xmlns:a16="http://schemas.microsoft.com/office/drawing/2014/main" id="{ADE4D727-2A46-40A8-A624-63E57245EED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67495" y="1697572"/>
                  <a:ext cx="22713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53" name="Viết tay 252">
                  <a:extLst>
                    <a:ext uri="{FF2B5EF4-FFF2-40B4-BE49-F238E27FC236}">
                      <a16:creationId xmlns:a16="http://schemas.microsoft.com/office/drawing/2014/main" id="{CCAC364B-334B-48A8-B93B-0DA06970C873}"/>
                    </a:ext>
                  </a:extLst>
                </p14:cNvPr>
                <p14:cNvContentPartPr/>
                <p14:nvPr/>
              </p14:nvContentPartPr>
              <p14:xfrm>
                <a:off x="1081800" y="1658332"/>
                <a:ext cx="531360" cy="484200"/>
              </p14:xfrm>
            </p:contentPart>
          </mc:Choice>
          <mc:Fallback xmlns="">
            <p:pic>
              <p:nvPicPr>
                <p:cNvPr id="253" name="Viết tay 252">
                  <a:extLst>
                    <a:ext uri="{FF2B5EF4-FFF2-40B4-BE49-F238E27FC236}">
                      <a16:creationId xmlns:a16="http://schemas.microsoft.com/office/drawing/2014/main" id="{CCAC364B-334B-48A8-B93B-0DA06970C87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72800" y="1649325"/>
                  <a:ext cx="549000" cy="50185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51460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12C2C-8A8C-47F5-A602-20A9CD33A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864066"/>
            <a:ext cx="9603275" cy="4602279"/>
          </a:xfrm>
        </p:spPr>
        <p:txBody>
          <a:bodyPr>
            <a:normAutofit/>
          </a:bodyPr>
          <a:lstStyle/>
          <a:p>
            <a:r>
              <a:rPr lang="en-NZ" sz="2400" dirty="0"/>
              <a:t>STRENGTH</a:t>
            </a:r>
          </a:p>
          <a:p>
            <a:pPr>
              <a:buFontTx/>
              <a:buChar char="-"/>
            </a:pPr>
            <a:r>
              <a:rPr lang="en-NZ" sz="2400" dirty="0"/>
              <a:t>Provides feedback to notice when the processing is executed and completed.</a:t>
            </a:r>
          </a:p>
          <a:p>
            <a:pPr>
              <a:buFontTx/>
              <a:buChar char="-"/>
            </a:pPr>
            <a:r>
              <a:rPr lang="en-NZ" sz="2400" dirty="0"/>
              <a:t>Able to preview the image before sending.</a:t>
            </a:r>
          </a:p>
          <a:p>
            <a:pPr>
              <a:buFontTx/>
              <a:buChar char="-"/>
            </a:pPr>
            <a:endParaRPr lang="en-NZ" sz="2400" dirty="0"/>
          </a:p>
          <a:p>
            <a:r>
              <a:rPr lang="en-NZ" sz="2400" dirty="0"/>
              <a:t>DRAWBACK</a:t>
            </a:r>
          </a:p>
          <a:p>
            <a:pPr>
              <a:buFontTx/>
              <a:buChar char="-"/>
            </a:pPr>
            <a:r>
              <a:rPr lang="en-NZ" sz="2400" dirty="0"/>
              <a:t>Only can select one image/photo each time.</a:t>
            </a:r>
          </a:p>
          <a:p>
            <a:pPr>
              <a:buFontTx/>
              <a:buChar char="-"/>
            </a:pPr>
            <a:r>
              <a:rPr lang="en-NZ" sz="2400" dirty="0"/>
              <a:t>Once sending, unable to cancel the process.</a:t>
            </a:r>
          </a:p>
          <a:p>
            <a:pPr>
              <a:buFontTx/>
              <a:buChar char="-"/>
            </a:pPr>
            <a:endParaRPr lang="en-NZ" sz="2400" dirty="0"/>
          </a:p>
          <a:p>
            <a:pPr>
              <a:buFontTx/>
              <a:buChar char="-"/>
            </a:pPr>
            <a:endParaRPr lang="en-NZ" sz="2400" dirty="0"/>
          </a:p>
          <a:p>
            <a:pPr marL="0" indent="0">
              <a:buNone/>
            </a:pPr>
            <a:endParaRPr lang="en-NZ" sz="2400" dirty="0"/>
          </a:p>
        </p:txBody>
      </p:sp>
    </p:spTree>
    <p:extLst>
      <p:ext uri="{BB962C8B-B14F-4D97-AF65-F5344CB8AC3E}">
        <p14:creationId xmlns:p14="http://schemas.microsoft.com/office/powerpoint/2010/main" val="1496585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D256AD2-240C-4FCB-B100-84BEA8C5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988098"/>
            <a:ext cx="2840114" cy="240772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DESIGN 3</a:t>
            </a:r>
          </a:p>
        </p:txBody>
      </p:sp>
      <p:pic>
        <p:nvPicPr>
          <p:cNvPr id="14" name="Hình ảnh 13" descr="Ảnh có chứa tòa nhà&#10;&#10;Mô tả được tạo tự động">
            <a:extLst>
              <a:ext uri="{FF2B5EF4-FFF2-40B4-BE49-F238E27FC236}">
                <a16:creationId xmlns:a16="http://schemas.microsoft.com/office/drawing/2014/main" id="{4590971B-1951-4396-BF03-4C02358B5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835" y="466351"/>
            <a:ext cx="1305600" cy="2597600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44F6F912-B550-48C7-99D7-006D1D77E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135" y="395963"/>
            <a:ext cx="2696070" cy="5335975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7463E674-7091-4344-9C33-149EE7F7F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9338" y="3248818"/>
            <a:ext cx="1305600" cy="24919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Viết tay 25">
                <a:extLst>
                  <a:ext uri="{FF2B5EF4-FFF2-40B4-BE49-F238E27FC236}">
                    <a16:creationId xmlns:a16="http://schemas.microsoft.com/office/drawing/2014/main" id="{EA95D14A-895C-4512-84E9-BCFE78143F9F}"/>
                  </a:ext>
                </a:extLst>
              </p14:cNvPr>
              <p14:cNvContentPartPr/>
              <p14:nvPr/>
            </p14:nvContentPartPr>
            <p14:xfrm>
              <a:off x="6450230" y="1777492"/>
              <a:ext cx="44280" cy="100080"/>
            </p14:xfrm>
          </p:contentPart>
        </mc:Choice>
        <mc:Fallback xmlns="">
          <p:pic>
            <p:nvPicPr>
              <p:cNvPr id="26" name="Viết tay 25">
                <a:extLst>
                  <a:ext uri="{FF2B5EF4-FFF2-40B4-BE49-F238E27FC236}">
                    <a16:creationId xmlns:a16="http://schemas.microsoft.com/office/drawing/2014/main" id="{EA95D14A-895C-4512-84E9-BCFE78143F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41230" y="1768492"/>
                <a:ext cx="61920" cy="11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5" name="Nhóm 254">
            <a:extLst>
              <a:ext uri="{FF2B5EF4-FFF2-40B4-BE49-F238E27FC236}">
                <a16:creationId xmlns:a16="http://schemas.microsoft.com/office/drawing/2014/main" id="{23867C0B-64DF-4909-A63D-AEF1A712F267}"/>
              </a:ext>
            </a:extLst>
          </p:cNvPr>
          <p:cNvGrpSpPr/>
          <p:nvPr/>
        </p:nvGrpSpPr>
        <p:grpSpPr>
          <a:xfrm>
            <a:off x="3684710" y="813412"/>
            <a:ext cx="1236960" cy="388080"/>
            <a:chOff x="3684710" y="813412"/>
            <a:chExt cx="123696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8" name="Viết tay 27">
                  <a:extLst>
                    <a:ext uri="{FF2B5EF4-FFF2-40B4-BE49-F238E27FC236}">
                      <a16:creationId xmlns:a16="http://schemas.microsoft.com/office/drawing/2014/main" id="{F4EF3CB5-1092-481F-A7FA-6F23AC5DA033}"/>
                    </a:ext>
                  </a:extLst>
                </p14:cNvPr>
                <p14:cNvContentPartPr/>
                <p14:nvPr/>
              </p14:nvContentPartPr>
              <p14:xfrm>
                <a:off x="3684710" y="813412"/>
                <a:ext cx="241200" cy="348120"/>
              </p14:xfrm>
            </p:contentPart>
          </mc:Choice>
          <mc:Fallback xmlns="">
            <p:pic>
              <p:nvPicPr>
                <p:cNvPr id="28" name="Viết tay 27">
                  <a:extLst>
                    <a:ext uri="{FF2B5EF4-FFF2-40B4-BE49-F238E27FC236}">
                      <a16:creationId xmlns:a16="http://schemas.microsoft.com/office/drawing/2014/main" id="{F4EF3CB5-1092-481F-A7FA-6F23AC5DA03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75697" y="804412"/>
                  <a:ext cx="258866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0" name="Viết tay 29">
                  <a:extLst>
                    <a:ext uri="{FF2B5EF4-FFF2-40B4-BE49-F238E27FC236}">
                      <a16:creationId xmlns:a16="http://schemas.microsoft.com/office/drawing/2014/main" id="{DF865783-2164-4DD7-9D17-033CFB52F8B0}"/>
                    </a:ext>
                  </a:extLst>
                </p14:cNvPr>
                <p14:cNvContentPartPr/>
                <p14:nvPr/>
              </p14:nvContentPartPr>
              <p14:xfrm>
                <a:off x="3972350" y="1050292"/>
                <a:ext cx="230760" cy="151200"/>
              </p14:xfrm>
            </p:contentPart>
          </mc:Choice>
          <mc:Fallback xmlns="">
            <p:pic>
              <p:nvPicPr>
                <p:cNvPr id="30" name="Viết tay 29">
                  <a:extLst>
                    <a:ext uri="{FF2B5EF4-FFF2-40B4-BE49-F238E27FC236}">
                      <a16:creationId xmlns:a16="http://schemas.microsoft.com/office/drawing/2014/main" id="{DF865783-2164-4DD7-9D17-033CFB52F8B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63350" y="1041292"/>
                  <a:ext cx="248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7" name="Viết tay 236">
                  <a:extLst>
                    <a:ext uri="{FF2B5EF4-FFF2-40B4-BE49-F238E27FC236}">
                      <a16:creationId xmlns:a16="http://schemas.microsoft.com/office/drawing/2014/main" id="{8478A3A0-0631-404C-ABC6-D3B01042ED06}"/>
                    </a:ext>
                  </a:extLst>
                </p14:cNvPr>
                <p14:cNvContentPartPr/>
                <p14:nvPr/>
              </p14:nvContentPartPr>
              <p14:xfrm>
                <a:off x="4216430" y="834292"/>
                <a:ext cx="135360" cy="338040"/>
              </p14:xfrm>
            </p:contentPart>
          </mc:Choice>
          <mc:Fallback xmlns="">
            <p:pic>
              <p:nvPicPr>
                <p:cNvPr id="237" name="Viết tay 236">
                  <a:extLst>
                    <a:ext uri="{FF2B5EF4-FFF2-40B4-BE49-F238E27FC236}">
                      <a16:creationId xmlns:a16="http://schemas.microsoft.com/office/drawing/2014/main" id="{8478A3A0-0631-404C-ABC6-D3B01042ED0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07430" y="825292"/>
                  <a:ext cx="1530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8" name="Viết tay 237">
                  <a:extLst>
                    <a:ext uri="{FF2B5EF4-FFF2-40B4-BE49-F238E27FC236}">
                      <a16:creationId xmlns:a16="http://schemas.microsoft.com/office/drawing/2014/main" id="{D5AB70BF-12B7-4C3D-9B12-899F44306D8E}"/>
                    </a:ext>
                  </a:extLst>
                </p14:cNvPr>
                <p14:cNvContentPartPr/>
                <p14:nvPr/>
              </p14:nvContentPartPr>
              <p14:xfrm>
                <a:off x="4362590" y="1060732"/>
                <a:ext cx="245880" cy="132480"/>
              </p14:xfrm>
            </p:contentPart>
          </mc:Choice>
          <mc:Fallback xmlns="">
            <p:pic>
              <p:nvPicPr>
                <p:cNvPr id="238" name="Viết tay 237">
                  <a:extLst>
                    <a:ext uri="{FF2B5EF4-FFF2-40B4-BE49-F238E27FC236}">
                      <a16:creationId xmlns:a16="http://schemas.microsoft.com/office/drawing/2014/main" id="{D5AB70BF-12B7-4C3D-9B12-899F44306D8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53590" y="1051732"/>
                  <a:ext cx="263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9" name="Viết tay 238">
                  <a:extLst>
                    <a:ext uri="{FF2B5EF4-FFF2-40B4-BE49-F238E27FC236}">
                      <a16:creationId xmlns:a16="http://schemas.microsoft.com/office/drawing/2014/main" id="{87FDA8FC-22A1-42B5-A4E0-760B34F81559}"/>
                    </a:ext>
                  </a:extLst>
                </p14:cNvPr>
                <p14:cNvContentPartPr/>
                <p14:nvPr/>
              </p14:nvContentPartPr>
              <p14:xfrm>
                <a:off x="4603070" y="1060732"/>
                <a:ext cx="148320" cy="117360"/>
              </p14:xfrm>
            </p:contentPart>
          </mc:Choice>
          <mc:Fallback xmlns="">
            <p:pic>
              <p:nvPicPr>
                <p:cNvPr id="239" name="Viết tay 238">
                  <a:extLst>
                    <a:ext uri="{FF2B5EF4-FFF2-40B4-BE49-F238E27FC236}">
                      <a16:creationId xmlns:a16="http://schemas.microsoft.com/office/drawing/2014/main" id="{87FDA8FC-22A1-42B5-A4E0-760B34F8155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94070" y="1051732"/>
                  <a:ext cx="165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0" name="Viết tay 239">
                  <a:extLst>
                    <a:ext uri="{FF2B5EF4-FFF2-40B4-BE49-F238E27FC236}">
                      <a16:creationId xmlns:a16="http://schemas.microsoft.com/office/drawing/2014/main" id="{40CEB031-B59B-4147-8327-097320A38A0E}"/>
                    </a:ext>
                  </a:extLst>
                </p14:cNvPr>
                <p14:cNvContentPartPr/>
                <p14:nvPr/>
              </p14:nvContentPartPr>
              <p14:xfrm>
                <a:off x="4820870" y="952372"/>
                <a:ext cx="12600" cy="189000"/>
              </p14:xfrm>
            </p:contentPart>
          </mc:Choice>
          <mc:Fallback xmlns="">
            <p:pic>
              <p:nvPicPr>
                <p:cNvPr id="240" name="Viết tay 239">
                  <a:extLst>
                    <a:ext uri="{FF2B5EF4-FFF2-40B4-BE49-F238E27FC236}">
                      <a16:creationId xmlns:a16="http://schemas.microsoft.com/office/drawing/2014/main" id="{40CEB031-B59B-4147-8327-097320A38A0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11870" y="943389"/>
                  <a:ext cx="30240" cy="2066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1" name="Viết tay 240">
                  <a:extLst>
                    <a:ext uri="{FF2B5EF4-FFF2-40B4-BE49-F238E27FC236}">
                      <a16:creationId xmlns:a16="http://schemas.microsoft.com/office/drawing/2014/main" id="{A25B4E43-8F33-4A78-8FD1-B56D2A6497C8}"/>
                    </a:ext>
                  </a:extLst>
                </p14:cNvPr>
                <p14:cNvContentPartPr/>
                <p14:nvPr/>
              </p14:nvContentPartPr>
              <p14:xfrm>
                <a:off x="4750310" y="1006012"/>
                <a:ext cx="171360" cy="25920"/>
              </p14:xfrm>
            </p:contentPart>
          </mc:Choice>
          <mc:Fallback xmlns="">
            <p:pic>
              <p:nvPicPr>
                <p:cNvPr id="241" name="Viết tay 240">
                  <a:extLst>
                    <a:ext uri="{FF2B5EF4-FFF2-40B4-BE49-F238E27FC236}">
                      <a16:creationId xmlns:a16="http://schemas.microsoft.com/office/drawing/2014/main" id="{A25B4E43-8F33-4A78-8FD1-B56D2A6497C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41310" y="997135"/>
                  <a:ext cx="189000" cy="4331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Nhóm 85">
            <a:extLst>
              <a:ext uri="{FF2B5EF4-FFF2-40B4-BE49-F238E27FC236}">
                <a16:creationId xmlns:a16="http://schemas.microsoft.com/office/drawing/2014/main" id="{6134EA80-983F-4E66-88DF-42E6ED45DF6E}"/>
              </a:ext>
            </a:extLst>
          </p:cNvPr>
          <p:cNvGrpSpPr/>
          <p:nvPr/>
        </p:nvGrpSpPr>
        <p:grpSpPr>
          <a:xfrm>
            <a:off x="5100230" y="905932"/>
            <a:ext cx="617760" cy="453960"/>
            <a:chOff x="5100230" y="905932"/>
            <a:chExt cx="617760" cy="4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4" name="Viết tay 33">
                  <a:extLst>
                    <a:ext uri="{FF2B5EF4-FFF2-40B4-BE49-F238E27FC236}">
                      <a16:creationId xmlns:a16="http://schemas.microsoft.com/office/drawing/2014/main" id="{F28A12D5-69A9-41A1-B654-02E9522D96AB}"/>
                    </a:ext>
                  </a:extLst>
                </p14:cNvPr>
                <p14:cNvContentPartPr/>
                <p14:nvPr/>
              </p14:nvContentPartPr>
              <p14:xfrm>
                <a:off x="5100230" y="1028692"/>
                <a:ext cx="93240" cy="331200"/>
              </p14:xfrm>
            </p:contentPart>
          </mc:Choice>
          <mc:Fallback xmlns="">
            <p:pic>
              <p:nvPicPr>
                <p:cNvPr id="34" name="Viết tay 33">
                  <a:extLst>
                    <a:ext uri="{FF2B5EF4-FFF2-40B4-BE49-F238E27FC236}">
                      <a16:creationId xmlns:a16="http://schemas.microsoft.com/office/drawing/2014/main" id="{F28A12D5-69A9-41A1-B654-02E9522D96A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91230" y="1019692"/>
                  <a:ext cx="1108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6" name="Viết tay 35">
                  <a:extLst>
                    <a:ext uri="{FF2B5EF4-FFF2-40B4-BE49-F238E27FC236}">
                      <a16:creationId xmlns:a16="http://schemas.microsoft.com/office/drawing/2014/main" id="{19E31A37-10A7-4AC6-93A4-BF706BC1BAA0}"/>
                    </a:ext>
                  </a:extLst>
                </p14:cNvPr>
                <p14:cNvContentPartPr/>
                <p14:nvPr/>
              </p14:nvContentPartPr>
              <p14:xfrm>
                <a:off x="5236670" y="905932"/>
                <a:ext cx="141840" cy="236880"/>
              </p14:xfrm>
            </p:contentPart>
          </mc:Choice>
          <mc:Fallback xmlns="">
            <p:pic>
              <p:nvPicPr>
                <p:cNvPr id="36" name="Viết tay 35">
                  <a:extLst>
                    <a:ext uri="{FF2B5EF4-FFF2-40B4-BE49-F238E27FC236}">
                      <a16:creationId xmlns:a16="http://schemas.microsoft.com/office/drawing/2014/main" id="{19E31A37-10A7-4AC6-93A4-BF706BC1BAA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27670" y="896918"/>
                  <a:ext cx="159480" cy="2545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8" name="Viết tay 37">
                  <a:extLst>
                    <a:ext uri="{FF2B5EF4-FFF2-40B4-BE49-F238E27FC236}">
                      <a16:creationId xmlns:a16="http://schemas.microsoft.com/office/drawing/2014/main" id="{209262C7-DDED-44CF-A2F1-EAAFEC526A8D}"/>
                    </a:ext>
                  </a:extLst>
                </p14:cNvPr>
                <p14:cNvContentPartPr/>
                <p14:nvPr/>
              </p14:nvContentPartPr>
              <p14:xfrm>
                <a:off x="5391470" y="1057852"/>
                <a:ext cx="82080" cy="88200"/>
              </p14:xfrm>
            </p:contentPart>
          </mc:Choice>
          <mc:Fallback xmlns="">
            <p:pic>
              <p:nvPicPr>
                <p:cNvPr id="38" name="Viết tay 37">
                  <a:extLst>
                    <a:ext uri="{FF2B5EF4-FFF2-40B4-BE49-F238E27FC236}">
                      <a16:creationId xmlns:a16="http://schemas.microsoft.com/office/drawing/2014/main" id="{209262C7-DDED-44CF-A2F1-EAAFEC526A8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82470" y="1048852"/>
                  <a:ext cx="99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1" name="Viết tay 40">
                  <a:extLst>
                    <a:ext uri="{FF2B5EF4-FFF2-40B4-BE49-F238E27FC236}">
                      <a16:creationId xmlns:a16="http://schemas.microsoft.com/office/drawing/2014/main" id="{71445DF3-E232-4908-A776-23CC0B3D9A11}"/>
                    </a:ext>
                  </a:extLst>
                </p14:cNvPr>
                <p14:cNvContentPartPr/>
                <p14:nvPr/>
              </p14:nvContentPartPr>
              <p14:xfrm>
                <a:off x="5538710" y="959572"/>
                <a:ext cx="9720" cy="176760"/>
              </p14:xfrm>
            </p:contentPart>
          </mc:Choice>
          <mc:Fallback xmlns="">
            <p:pic>
              <p:nvPicPr>
                <p:cNvPr id="41" name="Viết tay 40">
                  <a:extLst>
                    <a:ext uri="{FF2B5EF4-FFF2-40B4-BE49-F238E27FC236}">
                      <a16:creationId xmlns:a16="http://schemas.microsoft.com/office/drawing/2014/main" id="{71445DF3-E232-4908-A776-23CC0B3D9A1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30031" y="950572"/>
                  <a:ext cx="2673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5" name="Viết tay 44">
                  <a:extLst>
                    <a:ext uri="{FF2B5EF4-FFF2-40B4-BE49-F238E27FC236}">
                      <a16:creationId xmlns:a16="http://schemas.microsoft.com/office/drawing/2014/main" id="{87C405A4-9202-4CDF-9E60-725AECC0DC1E}"/>
                    </a:ext>
                  </a:extLst>
                </p14:cNvPr>
                <p14:cNvContentPartPr/>
                <p14:nvPr/>
              </p14:nvContentPartPr>
              <p14:xfrm>
                <a:off x="5460590" y="1036252"/>
                <a:ext cx="124560" cy="24480"/>
              </p14:xfrm>
            </p:contentPart>
          </mc:Choice>
          <mc:Fallback xmlns="">
            <p:pic>
              <p:nvPicPr>
                <p:cNvPr id="45" name="Viết tay 44">
                  <a:extLst>
                    <a:ext uri="{FF2B5EF4-FFF2-40B4-BE49-F238E27FC236}">
                      <a16:creationId xmlns:a16="http://schemas.microsoft.com/office/drawing/2014/main" id="{87C405A4-9202-4CDF-9E60-725AECC0DC1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451590" y="1027252"/>
                  <a:ext cx="142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6" name="Viết tay 45">
                  <a:extLst>
                    <a:ext uri="{FF2B5EF4-FFF2-40B4-BE49-F238E27FC236}">
                      <a16:creationId xmlns:a16="http://schemas.microsoft.com/office/drawing/2014/main" id="{8CDD13D2-D65D-48F1-9AEC-234698718990}"/>
                    </a:ext>
                  </a:extLst>
                </p14:cNvPr>
                <p14:cNvContentPartPr/>
                <p14:nvPr/>
              </p14:nvContentPartPr>
              <p14:xfrm>
                <a:off x="5613950" y="1036252"/>
                <a:ext cx="104040" cy="136800"/>
              </p14:xfrm>
            </p:contentPart>
          </mc:Choice>
          <mc:Fallback xmlns="">
            <p:pic>
              <p:nvPicPr>
                <p:cNvPr id="46" name="Viết tay 45">
                  <a:extLst>
                    <a:ext uri="{FF2B5EF4-FFF2-40B4-BE49-F238E27FC236}">
                      <a16:creationId xmlns:a16="http://schemas.microsoft.com/office/drawing/2014/main" id="{8CDD13D2-D65D-48F1-9AEC-23469871899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604950" y="1027252"/>
                  <a:ext cx="12168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Nhóm 84">
            <a:extLst>
              <a:ext uri="{FF2B5EF4-FFF2-40B4-BE49-F238E27FC236}">
                <a16:creationId xmlns:a16="http://schemas.microsoft.com/office/drawing/2014/main" id="{9260F476-E36D-4C9A-A15F-4DCFFBD36E61}"/>
              </a:ext>
            </a:extLst>
          </p:cNvPr>
          <p:cNvGrpSpPr/>
          <p:nvPr/>
        </p:nvGrpSpPr>
        <p:grpSpPr>
          <a:xfrm>
            <a:off x="3689750" y="1477252"/>
            <a:ext cx="1298520" cy="466200"/>
            <a:chOff x="3689750" y="1477252"/>
            <a:chExt cx="1298520" cy="4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8" name="Viết tay 47">
                  <a:extLst>
                    <a:ext uri="{FF2B5EF4-FFF2-40B4-BE49-F238E27FC236}">
                      <a16:creationId xmlns:a16="http://schemas.microsoft.com/office/drawing/2014/main" id="{125CD03A-6BAD-4177-AE5F-FE9649FB7E99}"/>
                    </a:ext>
                  </a:extLst>
                </p14:cNvPr>
                <p14:cNvContentPartPr/>
                <p14:nvPr/>
              </p14:nvContentPartPr>
              <p14:xfrm>
                <a:off x="3689750" y="1477252"/>
                <a:ext cx="149400" cy="282960"/>
              </p14:xfrm>
            </p:contentPart>
          </mc:Choice>
          <mc:Fallback xmlns="">
            <p:pic>
              <p:nvPicPr>
                <p:cNvPr id="48" name="Viết tay 47">
                  <a:extLst>
                    <a:ext uri="{FF2B5EF4-FFF2-40B4-BE49-F238E27FC236}">
                      <a16:creationId xmlns:a16="http://schemas.microsoft.com/office/drawing/2014/main" id="{125CD03A-6BAD-4177-AE5F-FE9649FB7E9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680750" y="1468252"/>
                  <a:ext cx="1670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9" name="Viết tay 48">
                  <a:extLst>
                    <a:ext uri="{FF2B5EF4-FFF2-40B4-BE49-F238E27FC236}">
                      <a16:creationId xmlns:a16="http://schemas.microsoft.com/office/drawing/2014/main" id="{29E89C29-6A84-4EAE-B591-03B6DD0E2472}"/>
                    </a:ext>
                  </a:extLst>
                </p14:cNvPr>
                <p14:cNvContentPartPr/>
                <p14:nvPr/>
              </p14:nvContentPartPr>
              <p14:xfrm>
                <a:off x="3876950" y="1646092"/>
                <a:ext cx="60840" cy="109080"/>
              </p14:xfrm>
            </p:contentPart>
          </mc:Choice>
          <mc:Fallback xmlns="">
            <p:pic>
              <p:nvPicPr>
                <p:cNvPr id="49" name="Viết tay 48">
                  <a:extLst>
                    <a:ext uri="{FF2B5EF4-FFF2-40B4-BE49-F238E27FC236}">
                      <a16:creationId xmlns:a16="http://schemas.microsoft.com/office/drawing/2014/main" id="{29E89C29-6A84-4EAE-B591-03B6DD0E247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867950" y="1637092"/>
                  <a:ext cx="784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4" name="Viết tay 53">
                  <a:extLst>
                    <a:ext uri="{FF2B5EF4-FFF2-40B4-BE49-F238E27FC236}">
                      <a16:creationId xmlns:a16="http://schemas.microsoft.com/office/drawing/2014/main" id="{6B8EC7CB-8DA6-498F-98CE-EB9D420FE568}"/>
                    </a:ext>
                  </a:extLst>
                </p14:cNvPr>
                <p14:cNvContentPartPr/>
                <p14:nvPr/>
              </p14:nvContentPartPr>
              <p14:xfrm>
                <a:off x="3933470" y="1646092"/>
                <a:ext cx="56880" cy="297360"/>
              </p14:xfrm>
            </p:contentPart>
          </mc:Choice>
          <mc:Fallback xmlns="">
            <p:pic>
              <p:nvPicPr>
                <p:cNvPr id="54" name="Viết tay 53">
                  <a:extLst>
                    <a:ext uri="{FF2B5EF4-FFF2-40B4-BE49-F238E27FC236}">
                      <a16:creationId xmlns:a16="http://schemas.microsoft.com/office/drawing/2014/main" id="{6B8EC7CB-8DA6-498F-98CE-EB9D420FE56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24470" y="1637092"/>
                  <a:ext cx="745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6" name="Viết tay 55">
                  <a:extLst>
                    <a:ext uri="{FF2B5EF4-FFF2-40B4-BE49-F238E27FC236}">
                      <a16:creationId xmlns:a16="http://schemas.microsoft.com/office/drawing/2014/main" id="{E677D0BC-1BB0-4239-A6A4-2D64E8C7AB88}"/>
                    </a:ext>
                  </a:extLst>
                </p14:cNvPr>
                <p14:cNvContentPartPr/>
                <p14:nvPr/>
              </p14:nvContentPartPr>
              <p14:xfrm>
                <a:off x="4194470" y="1557532"/>
                <a:ext cx="14400" cy="182880"/>
              </p14:xfrm>
            </p:contentPart>
          </mc:Choice>
          <mc:Fallback xmlns="">
            <p:pic>
              <p:nvPicPr>
                <p:cNvPr id="56" name="Viết tay 55">
                  <a:extLst>
                    <a:ext uri="{FF2B5EF4-FFF2-40B4-BE49-F238E27FC236}">
                      <a16:creationId xmlns:a16="http://schemas.microsoft.com/office/drawing/2014/main" id="{E677D0BC-1BB0-4239-A6A4-2D64E8C7AB8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185470" y="1548532"/>
                  <a:ext cx="32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8" name="Viết tay 57">
                  <a:extLst>
                    <a:ext uri="{FF2B5EF4-FFF2-40B4-BE49-F238E27FC236}">
                      <a16:creationId xmlns:a16="http://schemas.microsoft.com/office/drawing/2014/main" id="{1E31A2B2-8A74-471C-9FF2-2D3F441223A6}"/>
                    </a:ext>
                  </a:extLst>
                </p14:cNvPr>
                <p14:cNvContentPartPr/>
                <p14:nvPr/>
              </p14:nvContentPartPr>
              <p14:xfrm>
                <a:off x="4142270" y="1642492"/>
                <a:ext cx="175320" cy="19440"/>
              </p14:xfrm>
            </p:contentPart>
          </mc:Choice>
          <mc:Fallback xmlns="">
            <p:pic>
              <p:nvPicPr>
                <p:cNvPr id="58" name="Viết tay 57">
                  <a:extLst>
                    <a:ext uri="{FF2B5EF4-FFF2-40B4-BE49-F238E27FC236}">
                      <a16:creationId xmlns:a16="http://schemas.microsoft.com/office/drawing/2014/main" id="{1E31A2B2-8A74-471C-9FF2-2D3F441223A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133270" y="1633492"/>
                  <a:ext cx="192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1" name="Viết tay 80">
                  <a:extLst>
                    <a:ext uri="{FF2B5EF4-FFF2-40B4-BE49-F238E27FC236}">
                      <a16:creationId xmlns:a16="http://schemas.microsoft.com/office/drawing/2014/main" id="{19AFAF01-8428-415E-8EF9-92FF2CF872CB}"/>
                    </a:ext>
                  </a:extLst>
                </p14:cNvPr>
                <p14:cNvContentPartPr/>
                <p14:nvPr/>
              </p14:nvContentPartPr>
              <p14:xfrm>
                <a:off x="4281590" y="1641412"/>
                <a:ext cx="156960" cy="101160"/>
              </p14:xfrm>
            </p:contentPart>
          </mc:Choice>
          <mc:Fallback xmlns="">
            <p:pic>
              <p:nvPicPr>
                <p:cNvPr id="81" name="Viết tay 80">
                  <a:extLst>
                    <a:ext uri="{FF2B5EF4-FFF2-40B4-BE49-F238E27FC236}">
                      <a16:creationId xmlns:a16="http://schemas.microsoft.com/office/drawing/2014/main" id="{19AFAF01-8428-415E-8EF9-92FF2CF872C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272611" y="1632412"/>
                  <a:ext cx="1745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3" name="Viết tay 82">
                  <a:extLst>
                    <a:ext uri="{FF2B5EF4-FFF2-40B4-BE49-F238E27FC236}">
                      <a16:creationId xmlns:a16="http://schemas.microsoft.com/office/drawing/2014/main" id="{70CE0A4D-8C1A-47B7-A63A-FB76B8AFCB87}"/>
                    </a:ext>
                  </a:extLst>
                </p14:cNvPr>
                <p14:cNvContentPartPr/>
                <p14:nvPr/>
              </p14:nvContentPartPr>
              <p14:xfrm>
                <a:off x="4451150" y="1624132"/>
                <a:ext cx="136800" cy="255960"/>
              </p14:xfrm>
            </p:contentPart>
          </mc:Choice>
          <mc:Fallback xmlns="">
            <p:pic>
              <p:nvPicPr>
                <p:cNvPr id="83" name="Viết tay 82">
                  <a:extLst>
                    <a:ext uri="{FF2B5EF4-FFF2-40B4-BE49-F238E27FC236}">
                      <a16:creationId xmlns:a16="http://schemas.microsoft.com/office/drawing/2014/main" id="{70CE0A4D-8C1A-47B7-A63A-FB76B8AFCB8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442150" y="1615132"/>
                  <a:ext cx="1544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4" name="Viết tay 83">
                  <a:extLst>
                    <a:ext uri="{FF2B5EF4-FFF2-40B4-BE49-F238E27FC236}">
                      <a16:creationId xmlns:a16="http://schemas.microsoft.com/office/drawing/2014/main" id="{AAE781D9-E624-4B3E-97EB-DAEDF07954C2}"/>
                    </a:ext>
                  </a:extLst>
                </p14:cNvPr>
                <p14:cNvContentPartPr/>
                <p14:nvPr/>
              </p14:nvContentPartPr>
              <p14:xfrm>
                <a:off x="4741310" y="1641772"/>
                <a:ext cx="246960" cy="113400"/>
              </p14:xfrm>
            </p:contentPart>
          </mc:Choice>
          <mc:Fallback xmlns="">
            <p:pic>
              <p:nvPicPr>
                <p:cNvPr id="84" name="Viết tay 83">
                  <a:extLst>
                    <a:ext uri="{FF2B5EF4-FFF2-40B4-BE49-F238E27FC236}">
                      <a16:creationId xmlns:a16="http://schemas.microsoft.com/office/drawing/2014/main" id="{AAE781D9-E624-4B3E-97EB-DAEDF07954C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32310" y="1632772"/>
                  <a:ext cx="26460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Nhóm 137">
            <a:extLst>
              <a:ext uri="{FF2B5EF4-FFF2-40B4-BE49-F238E27FC236}">
                <a16:creationId xmlns:a16="http://schemas.microsoft.com/office/drawing/2014/main" id="{3A4DECD8-DBCC-4E03-80A4-B80673DA9666}"/>
              </a:ext>
            </a:extLst>
          </p:cNvPr>
          <p:cNvGrpSpPr/>
          <p:nvPr/>
        </p:nvGrpSpPr>
        <p:grpSpPr>
          <a:xfrm>
            <a:off x="5192390" y="1635652"/>
            <a:ext cx="783000" cy="254520"/>
            <a:chOff x="5192390" y="1635652"/>
            <a:chExt cx="78300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7" name="Viết tay 86">
                  <a:extLst>
                    <a:ext uri="{FF2B5EF4-FFF2-40B4-BE49-F238E27FC236}">
                      <a16:creationId xmlns:a16="http://schemas.microsoft.com/office/drawing/2014/main" id="{F457031F-8F22-4588-9A54-75F0F13074C0}"/>
                    </a:ext>
                  </a:extLst>
                </p14:cNvPr>
                <p14:cNvContentPartPr/>
                <p14:nvPr/>
              </p14:nvContentPartPr>
              <p14:xfrm>
                <a:off x="5192390" y="1642492"/>
                <a:ext cx="60120" cy="220320"/>
              </p14:xfrm>
            </p:contentPart>
          </mc:Choice>
          <mc:Fallback xmlns="">
            <p:pic>
              <p:nvPicPr>
                <p:cNvPr id="87" name="Viết tay 86">
                  <a:extLst>
                    <a:ext uri="{FF2B5EF4-FFF2-40B4-BE49-F238E27FC236}">
                      <a16:creationId xmlns:a16="http://schemas.microsoft.com/office/drawing/2014/main" id="{F457031F-8F22-4588-9A54-75F0F13074C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183390" y="1633492"/>
                  <a:ext cx="777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8" name="Viết tay 87">
                  <a:extLst>
                    <a:ext uri="{FF2B5EF4-FFF2-40B4-BE49-F238E27FC236}">
                      <a16:creationId xmlns:a16="http://schemas.microsoft.com/office/drawing/2014/main" id="{A685D5E0-E724-4123-B510-E722DF536124}"/>
                    </a:ext>
                  </a:extLst>
                </p14:cNvPr>
                <p14:cNvContentPartPr/>
                <p14:nvPr/>
              </p14:nvContentPartPr>
              <p14:xfrm>
                <a:off x="5252150" y="1712332"/>
                <a:ext cx="162360" cy="111960"/>
              </p14:xfrm>
            </p:contentPart>
          </mc:Choice>
          <mc:Fallback xmlns="">
            <p:pic>
              <p:nvPicPr>
                <p:cNvPr id="88" name="Viết tay 87">
                  <a:extLst>
                    <a:ext uri="{FF2B5EF4-FFF2-40B4-BE49-F238E27FC236}">
                      <a16:creationId xmlns:a16="http://schemas.microsoft.com/office/drawing/2014/main" id="{A685D5E0-E724-4123-B510-E722DF53612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43150" y="1703332"/>
                  <a:ext cx="180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1" name="Viết tay 90">
                  <a:extLst>
                    <a:ext uri="{FF2B5EF4-FFF2-40B4-BE49-F238E27FC236}">
                      <a16:creationId xmlns:a16="http://schemas.microsoft.com/office/drawing/2014/main" id="{821A9E99-BDA3-4C37-B0EE-9E1573E6269E}"/>
                    </a:ext>
                  </a:extLst>
                </p14:cNvPr>
                <p14:cNvContentPartPr/>
                <p14:nvPr/>
              </p14:nvContentPartPr>
              <p14:xfrm>
                <a:off x="5435030" y="1690012"/>
                <a:ext cx="82800" cy="156600"/>
              </p14:xfrm>
            </p:contentPart>
          </mc:Choice>
          <mc:Fallback xmlns="">
            <p:pic>
              <p:nvPicPr>
                <p:cNvPr id="91" name="Viết tay 90">
                  <a:extLst>
                    <a:ext uri="{FF2B5EF4-FFF2-40B4-BE49-F238E27FC236}">
                      <a16:creationId xmlns:a16="http://schemas.microsoft.com/office/drawing/2014/main" id="{821A9E99-BDA3-4C37-B0EE-9E1573E6269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26030" y="1681012"/>
                  <a:ext cx="100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2" name="Viết tay 91">
                  <a:extLst>
                    <a:ext uri="{FF2B5EF4-FFF2-40B4-BE49-F238E27FC236}">
                      <a16:creationId xmlns:a16="http://schemas.microsoft.com/office/drawing/2014/main" id="{BC4D9EE3-14BC-4D51-960D-109900FCC9DE}"/>
                    </a:ext>
                  </a:extLst>
                </p14:cNvPr>
                <p14:cNvContentPartPr/>
                <p14:nvPr/>
              </p14:nvContentPartPr>
              <p14:xfrm>
                <a:off x="5560670" y="1735012"/>
                <a:ext cx="16920" cy="123120"/>
              </p14:xfrm>
            </p:contentPart>
          </mc:Choice>
          <mc:Fallback xmlns="">
            <p:pic>
              <p:nvPicPr>
                <p:cNvPr id="92" name="Viết tay 91">
                  <a:extLst>
                    <a:ext uri="{FF2B5EF4-FFF2-40B4-BE49-F238E27FC236}">
                      <a16:creationId xmlns:a16="http://schemas.microsoft.com/office/drawing/2014/main" id="{BC4D9EE3-14BC-4D51-960D-109900FCC9D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551670" y="1726012"/>
                  <a:ext cx="345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0" name="Viết tay 99">
                  <a:extLst>
                    <a:ext uri="{FF2B5EF4-FFF2-40B4-BE49-F238E27FC236}">
                      <a16:creationId xmlns:a16="http://schemas.microsoft.com/office/drawing/2014/main" id="{FDBAE975-9241-40B4-B5DE-5A3CE1CA478C}"/>
                    </a:ext>
                  </a:extLst>
                </p14:cNvPr>
                <p14:cNvContentPartPr/>
                <p14:nvPr/>
              </p14:nvContentPartPr>
              <p14:xfrm>
                <a:off x="5552390" y="1669852"/>
                <a:ext cx="26280" cy="33840"/>
              </p14:xfrm>
            </p:contentPart>
          </mc:Choice>
          <mc:Fallback xmlns="">
            <p:pic>
              <p:nvPicPr>
                <p:cNvPr id="100" name="Viết tay 99">
                  <a:extLst>
                    <a:ext uri="{FF2B5EF4-FFF2-40B4-BE49-F238E27FC236}">
                      <a16:creationId xmlns:a16="http://schemas.microsoft.com/office/drawing/2014/main" id="{FDBAE975-9241-40B4-B5DE-5A3CE1CA478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543390" y="1660852"/>
                  <a:ext cx="439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1" name="Viết tay 100">
                  <a:extLst>
                    <a:ext uri="{FF2B5EF4-FFF2-40B4-BE49-F238E27FC236}">
                      <a16:creationId xmlns:a16="http://schemas.microsoft.com/office/drawing/2014/main" id="{AF8B17F1-C936-4FEA-A586-AAB16A683A6A}"/>
                    </a:ext>
                  </a:extLst>
                </p14:cNvPr>
                <p14:cNvContentPartPr/>
                <p14:nvPr/>
              </p14:nvContentPartPr>
              <p14:xfrm>
                <a:off x="5618990" y="1745092"/>
                <a:ext cx="108720" cy="145080"/>
              </p14:xfrm>
            </p:contentPart>
          </mc:Choice>
          <mc:Fallback xmlns="">
            <p:pic>
              <p:nvPicPr>
                <p:cNvPr id="101" name="Viết tay 100">
                  <a:extLst>
                    <a:ext uri="{FF2B5EF4-FFF2-40B4-BE49-F238E27FC236}">
                      <a16:creationId xmlns:a16="http://schemas.microsoft.com/office/drawing/2014/main" id="{AF8B17F1-C936-4FEA-A586-AAB16A683A6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09990" y="1736070"/>
                  <a:ext cx="126360" cy="162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4" name="Viết tay 103">
                  <a:extLst>
                    <a:ext uri="{FF2B5EF4-FFF2-40B4-BE49-F238E27FC236}">
                      <a16:creationId xmlns:a16="http://schemas.microsoft.com/office/drawing/2014/main" id="{3C6B941E-D959-4E86-9A01-B6A8AA2E0625}"/>
                    </a:ext>
                  </a:extLst>
                </p14:cNvPr>
                <p14:cNvContentPartPr/>
                <p14:nvPr/>
              </p14:nvContentPartPr>
              <p14:xfrm>
                <a:off x="5734190" y="1785052"/>
                <a:ext cx="170280" cy="101880"/>
              </p14:xfrm>
            </p:contentPart>
          </mc:Choice>
          <mc:Fallback xmlns="">
            <p:pic>
              <p:nvPicPr>
                <p:cNvPr id="104" name="Viết tay 103">
                  <a:extLst>
                    <a:ext uri="{FF2B5EF4-FFF2-40B4-BE49-F238E27FC236}">
                      <a16:creationId xmlns:a16="http://schemas.microsoft.com/office/drawing/2014/main" id="{3C6B941E-D959-4E86-9A01-B6A8AA2E062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25190" y="1776052"/>
                  <a:ext cx="187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35" name="Viết tay 134">
                  <a:extLst>
                    <a:ext uri="{FF2B5EF4-FFF2-40B4-BE49-F238E27FC236}">
                      <a16:creationId xmlns:a16="http://schemas.microsoft.com/office/drawing/2014/main" id="{B4E51C4B-511D-4179-9B4B-E8FAE47145F5}"/>
                    </a:ext>
                  </a:extLst>
                </p14:cNvPr>
                <p14:cNvContentPartPr/>
                <p14:nvPr/>
              </p14:nvContentPartPr>
              <p14:xfrm>
                <a:off x="5880710" y="1792252"/>
                <a:ext cx="94680" cy="96840"/>
              </p14:xfrm>
            </p:contentPart>
          </mc:Choice>
          <mc:Fallback xmlns="">
            <p:pic>
              <p:nvPicPr>
                <p:cNvPr id="135" name="Viết tay 134">
                  <a:extLst>
                    <a:ext uri="{FF2B5EF4-FFF2-40B4-BE49-F238E27FC236}">
                      <a16:creationId xmlns:a16="http://schemas.microsoft.com/office/drawing/2014/main" id="{B4E51C4B-511D-4179-9B4B-E8FAE47145F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871710" y="1783252"/>
                  <a:ext cx="112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36" name="Viết tay 135">
                  <a:extLst>
                    <a:ext uri="{FF2B5EF4-FFF2-40B4-BE49-F238E27FC236}">
                      <a16:creationId xmlns:a16="http://schemas.microsoft.com/office/drawing/2014/main" id="{DC4EFADD-84D3-484D-8484-15AF3EBDF9BD}"/>
                    </a:ext>
                  </a:extLst>
                </p14:cNvPr>
                <p14:cNvContentPartPr/>
                <p14:nvPr/>
              </p14:nvContentPartPr>
              <p14:xfrm>
                <a:off x="5942630" y="1635652"/>
                <a:ext cx="29160" cy="242640"/>
              </p14:xfrm>
            </p:contentPart>
          </mc:Choice>
          <mc:Fallback xmlns="">
            <p:pic>
              <p:nvPicPr>
                <p:cNvPr id="136" name="Viết tay 135">
                  <a:extLst>
                    <a:ext uri="{FF2B5EF4-FFF2-40B4-BE49-F238E27FC236}">
                      <a16:creationId xmlns:a16="http://schemas.microsoft.com/office/drawing/2014/main" id="{DC4EFADD-84D3-484D-8484-15AF3EBDF9B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933630" y="1626652"/>
                  <a:ext cx="4680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Nhóm 144">
            <a:extLst>
              <a:ext uri="{FF2B5EF4-FFF2-40B4-BE49-F238E27FC236}">
                <a16:creationId xmlns:a16="http://schemas.microsoft.com/office/drawing/2014/main" id="{AC5D0778-13BD-4463-A781-0669DF8393A3}"/>
              </a:ext>
            </a:extLst>
          </p:cNvPr>
          <p:cNvGrpSpPr/>
          <p:nvPr/>
        </p:nvGrpSpPr>
        <p:grpSpPr>
          <a:xfrm>
            <a:off x="4104470" y="2056492"/>
            <a:ext cx="531720" cy="366120"/>
            <a:chOff x="4104470" y="2056492"/>
            <a:chExt cx="53172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39" name="Viết tay 138">
                  <a:extLst>
                    <a:ext uri="{FF2B5EF4-FFF2-40B4-BE49-F238E27FC236}">
                      <a16:creationId xmlns:a16="http://schemas.microsoft.com/office/drawing/2014/main" id="{08E1CCA9-7F09-49AE-82C7-C2AE32E0CF99}"/>
                    </a:ext>
                  </a:extLst>
                </p14:cNvPr>
                <p14:cNvContentPartPr/>
                <p14:nvPr/>
              </p14:nvContentPartPr>
              <p14:xfrm>
                <a:off x="4104470" y="2140372"/>
                <a:ext cx="81720" cy="282240"/>
              </p14:xfrm>
            </p:contentPart>
          </mc:Choice>
          <mc:Fallback xmlns="">
            <p:pic>
              <p:nvPicPr>
                <p:cNvPr id="139" name="Viết tay 138">
                  <a:extLst>
                    <a:ext uri="{FF2B5EF4-FFF2-40B4-BE49-F238E27FC236}">
                      <a16:creationId xmlns:a16="http://schemas.microsoft.com/office/drawing/2014/main" id="{08E1CCA9-7F09-49AE-82C7-C2AE32E0CF9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095509" y="2131372"/>
                  <a:ext cx="99283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40" name="Viết tay 139">
                  <a:extLst>
                    <a:ext uri="{FF2B5EF4-FFF2-40B4-BE49-F238E27FC236}">
                      <a16:creationId xmlns:a16="http://schemas.microsoft.com/office/drawing/2014/main" id="{49A55EF7-DA17-4AE2-80AF-DB3024129A78}"/>
                    </a:ext>
                  </a:extLst>
                </p14:cNvPr>
                <p14:cNvContentPartPr/>
                <p14:nvPr/>
              </p14:nvContentPartPr>
              <p14:xfrm>
                <a:off x="4240550" y="2056492"/>
                <a:ext cx="103680" cy="223200"/>
              </p14:xfrm>
            </p:contentPart>
          </mc:Choice>
          <mc:Fallback xmlns="">
            <p:pic>
              <p:nvPicPr>
                <p:cNvPr id="140" name="Viết tay 139">
                  <a:extLst>
                    <a:ext uri="{FF2B5EF4-FFF2-40B4-BE49-F238E27FC236}">
                      <a16:creationId xmlns:a16="http://schemas.microsoft.com/office/drawing/2014/main" id="{49A55EF7-DA17-4AE2-80AF-DB3024129A7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231550" y="2047492"/>
                  <a:ext cx="121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41" name="Viết tay 140">
                  <a:extLst>
                    <a:ext uri="{FF2B5EF4-FFF2-40B4-BE49-F238E27FC236}">
                      <a16:creationId xmlns:a16="http://schemas.microsoft.com/office/drawing/2014/main" id="{0F82458D-DE1A-41CB-B502-26CD8A61E026}"/>
                    </a:ext>
                  </a:extLst>
                </p14:cNvPr>
                <p14:cNvContentPartPr/>
                <p14:nvPr/>
              </p14:nvContentPartPr>
              <p14:xfrm>
                <a:off x="4352510" y="2173852"/>
                <a:ext cx="95040" cy="133200"/>
              </p14:xfrm>
            </p:contentPart>
          </mc:Choice>
          <mc:Fallback xmlns="">
            <p:pic>
              <p:nvPicPr>
                <p:cNvPr id="141" name="Viết tay 140">
                  <a:extLst>
                    <a:ext uri="{FF2B5EF4-FFF2-40B4-BE49-F238E27FC236}">
                      <a16:creationId xmlns:a16="http://schemas.microsoft.com/office/drawing/2014/main" id="{0F82458D-DE1A-41CB-B502-26CD8A61E02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343544" y="2164852"/>
                  <a:ext cx="112613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42" name="Viết tay 141">
                  <a:extLst>
                    <a:ext uri="{FF2B5EF4-FFF2-40B4-BE49-F238E27FC236}">
                      <a16:creationId xmlns:a16="http://schemas.microsoft.com/office/drawing/2014/main" id="{87EA2AAD-BA69-4369-903E-77F476426AF7}"/>
                    </a:ext>
                  </a:extLst>
                </p14:cNvPr>
                <p14:cNvContentPartPr/>
                <p14:nvPr/>
              </p14:nvContentPartPr>
              <p14:xfrm>
                <a:off x="4488230" y="2123452"/>
                <a:ext cx="18000" cy="151920"/>
              </p14:xfrm>
            </p:contentPart>
          </mc:Choice>
          <mc:Fallback xmlns="">
            <p:pic>
              <p:nvPicPr>
                <p:cNvPr id="142" name="Viết tay 141">
                  <a:extLst>
                    <a:ext uri="{FF2B5EF4-FFF2-40B4-BE49-F238E27FC236}">
                      <a16:creationId xmlns:a16="http://schemas.microsoft.com/office/drawing/2014/main" id="{87EA2AAD-BA69-4369-903E-77F476426AF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479406" y="2114431"/>
                  <a:ext cx="35294" cy="1696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43" name="Viết tay 142">
                  <a:extLst>
                    <a:ext uri="{FF2B5EF4-FFF2-40B4-BE49-F238E27FC236}">
                      <a16:creationId xmlns:a16="http://schemas.microsoft.com/office/drawing/2014/main" id="{B9456081-C42D-4A2E-A0D8-9E114DDA66A1}"/>
                    </a:ext>
                  </a:extLst>
                </p14:cNvPr>
                <p14:cNvContentPartPr/>
                <p14:nvPr/>
              </p14:nvContentPartPr>
              <p14:xfrm>
                <a:off x="4450070" y="2162692"/>
                <a:ext cx="126000" cy="5760"/>
              </p14:xfrm>
            </p:contentPart>
          </mc:Choice>
          <mc:Fallback xmlns="">
            <p:pic>
              <p:nvPicPr>
                <p:cNvPr id="143" name="Viết tay 142">
                  <a:extLst>
                    <a:ext uri="{FF2B5EF4-FFF2-40B4-BE49-F238E27FC236}">
                      <a16:creationId xmlns:a16="http://schemas.microsoft.com/office/drawing/2014/main" id="{B9456081-C42D-4A2E-A0D8-9E114DDA66A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441070" y="2154221"/>
                  <a:ext cx="143640" cy="22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44" name="Viết tay 143">
                  <a:extLst>
                    <a:ext uri="{FF2B5EF4-FFF2-40B4-BE49-F238E27FC236}">
                      <a16:creationId xmlns:a16="http://schemas.microsoft.com/office/drawing/2014/main" id="{A93D0AFC-6CDB-4FD3-9FF9-95697DE609ED}"/>
                    </a:ext>
                  </a:extLst>
                </p14:cNvPr>
                <p14:cNvContentPartPr/>
                <p14:nvPr/>
              </p14:nvContentPartPr>
              <p14:xfrm>
                <a:off x="4546190" y="2167732"/>
                <a:ext cx="90000" cy="138960"/>
              </p14:xfrm>
            </p:contentPart>
          </mc:Choice>
          <mc:Fallback xmlns="">
            <p:pic>
              <p:nvPicPr>
                <p:cNvPr id="144" name="Viết tay 143">
                  <a:extLst>
                    <a:ext uri="{FF2B5EF4-FFF2-40B4-BE49-F238E27FC236}">
                      <a16:creationId xmlns:a16="http://schemas.microsoft.com/office/drawing/2014/main" id="{A93D0AFC-6CDB-4FD3-9FF9-95697DE609E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537190" y="2158732"/>
                  <a:ext cx="10764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Nhóm 167">
            <a:extLst>
              <a:ext uri="{FF2B5EF4-FFF2-40B4-BE49-F238E27FC236}">
                <a16:creationId xmlns:a16="http://schemas.microsoft.com/office/drawing/2014/main" id="{3E741CC6-D92C-492E-8FC8-FD90126ED4CB}"/>
              </a:ext>
            </a:extLst>
          </p:cNvPr>
          <p:cNvGrpSpPr/>
          <p:nvPr/>
        </p:nvGrpSpPr>
        <p:grpSpPr>
          <a:xfrm>
            <a:off x="4865870" y="2104732"/>
            <a:ext cx="541800" cy="230760"/>
            <a:chOff x="4865870" y="2104732"/>
            <a:chExt cx="54180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46" name="Viết tay 145">
                  <a:extLst>
                    <a:ext uri="{FF2B5EF4-FFF2-40B4-BE49-F238E27FC236}">
                      <a16:creationId xmlns:a16="http://schemas.microsoft.com/office/drawing/2014/main" id="{D05543F0-3A61-436C-A3FB-5ED69412FAFB}"/>
                    </a:ext>
                  </a:extLst>
                </p14:cNvPr>
                <p14:cNvContentPartPr/>
                <p14:nvPr/>
              </p14:nvContentPartPr>
              <p14:xfrm>
                <a:off x="4865870" y="2157652"/>
                <a:ext cx="65880" cy="177840"/>
              </p14:xfrm>
            </p:contentPart>
          </mc:Choice>
          <mc:Fallback xmlns="">
            <p:pic>
              <p:nvPicPr>
                <p:cNvPr id="146" name="Viết tay 145">
                  <a:extLst>
                    <a:ext uri="{FF2B5EF4-FFF2-40B4-BE49-F238E27FC236}">
                      <a16:creationId xmlns:a16="http://schemas.microsoft.com/office/drawing/2014/main" id="{D05543F0-3A61-436C-A3FB-5ED69412FAF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56870" y="2148652"/>
                  <a:ext cx="83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47" name="Viết tay 146">
                  <a:extLst>
                    <a:ext uri="{FF2B5EF4-FFF2-40B4-BE49-F238E27FC236}">
                      <a16:creationId xmlns:a16="http://schemas.microsoft.com/office/drawing/2014/main" id="{1B928879-9F7C-4526-95F2-490AA3C6A407}"/>
                    </a:ext>
                  </a:extLst>
                </p14:cNvPr>
                <p14:cNvContentPartPr/>
                <p14:nvPr/>
              </p14:nvContentPartPr>
              <p14:xfrm>
                <a:off x="4900430" y="2104732"/>
                <a:ext cx="18360" cy="18720"/>
              </p14:xfrm>
            </p:contentPart>
          </mc:Choice>
          <mc:Fallback xmlns="">
            <p:pic>
              <p:nvPicPr>
                <p:cNvPr id="147" name="Viết tay 146">
                  <a:extLst>
                    <a:ext uri="{FF2B5EF4-FFF2-40B4-BE49-F238E27FC236}">
                      <a16:creationId xmlns:a16="http://schemas.microsoft.com/office/drawing/2014/main" id="{1B928879-9F7C-4526-95F2-490AA3C6A40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891430" y="2095902"/>
                  <a:ext cx="36000" cy="360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48" name="Viết tay 147">
                  <a:extLst>
                    <a:ext uri="{FF2B5EF4-FFF2-40B4-BE49-F238E27FC236}">
                      <a16:creationId xmlns:a16="http://schemas.microsoft.com/office/drawing/2014/main" id="{36FF2A46-06EA-403B-8FBB-E4F8194165F3}"/>
                    </a:ext>
                  </a:extLst>
                </p14:cNvPr>
                <p14:cNvContentPartPr/>
                <p14:nvPr/>
              </p14:nvContentPartPr>
              <p14:xfrm>
                <a:off x="4974590" y="2163412"/>
                <a:ext cx="173880" cy="146160"/>
              </p14:xfrm>
            </p:contentPart>
          </mc:Choice>
          <mc:Fallback xmlns="">
            <p:pic>
              <p:nvPicPr>
                <p:cNvPr id="148" name="Viết tay 147">
                  <a:extLst>
                    <a:ext uri="{FF2B5EF4-FFF2-40B4-BE49-F238E27FC236}">
                      <a16:creationId xmlns:a16="http://schemas.microsoft.com/office/drawing/2014/main" id="{36FF2A46-06EA-403B-8FBB-E4F8194165F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65571" y="2154412"/>
                  <a:ext cx="191557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52" name="Viết tay 151">
                  <a:extLst>
                    <a:ext uri="{FF2B5EF4-FFF2-40B4-BE49-F238E27FC236}">
                      <a16:creationId xmlns:a16="http://schemas.microsoft.com/office/drawing/2014/main" id="{7F0922B6-69EB-4BF8-AD64-D50499008F31}"/>
                    </a:ext>
                  </a:extLst>
                </p14:cNvPr>
                <p14:cNvContentPartPr/>
                <p14:nvPr/>
              </p14:nvContentPartPr>
              <p14:xfrm>
                <a:off x="5116790" y="2186092"/>
                <a:ext cx="290880" cy="117000"/>
              </p14:xfrm>
            </p:contentPart>
          </mc:Choice>
          <mc:Fallback xmlns="">
            <p:pic>
              <p:nvPicPr>
                <p:cNvPr id="152" name="Viết tay 151">
                  <a:extLst>
                    <a:ext uri="{FF2B5EF4-FFF2-40B4-BE49-F238E27FC236}">
                      <a16:creationId xmlns:a16="http://schemas.microsoft.com/office/drawing/2014/main" id="{7F0922B6-69EB-4BF8-AD64-D50499008F3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107790" y="2177064"/>
                  <a:ext cx="308520" cy="13469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Nhóm 188">
            <a:extLst>
              <a:ext uri="{FF2B5EF4-FFF2-40B4-BE49-F238E27FC236}">
                <a16:creationId xmlns:a16="http://schemas.microsoft.com/office/drawing/2014/main" id="{8EA76659-1E8F-4FCF-8849-443A84F0CE82}"/>
              </a:ext>
            </a:extLst>
          </p:cNvPr>
          <p:cNvGrpSpPr/>
          <p:nvPr/>
        </p:nvGrpSpPr>
        <p:grpSpPr>
          <a:xfrm>
            <a:off x="3692270" y="3154492"/>
            <a:ext cx="978840" cy="327240"/>
            <a:chOff x="3692270" y="3154492"/>
            <a:chExt cx="97884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72" name="Viết tay 171">
                  <a:extLst>
                    <a:ext uri="{FF2B5EF4-FFF2-40B4-BE49-F238E27FC236}">
                      <a16:creationId xmlns:a16="http://schemas.microsoft.com/office/drawing/2014/main" id="{864C1F60-C63A-4FD8-9304-F4BD4CC5CEFE}"/>
                    </a:ext>
                  </a:extLst>
                </p14:cNvPr>
                <p14:cNvContentPartPr/>
                <p14:nvPr/>
              </p14:nvContentPartPr>
              <p14:xfrm>
                <a:off x="3692270" y="3166372"/>
                <a:ext cx="177120" cy="315360"/>
              </p14:xfrm>
            </p:contentPart>
          </mc:Choice>
          <mc:Fallback xmlns="">
            <p:pic>
              <p:nvPicPr>
                <p:cNvPr id="172" name="Viết tay 171">
                  <a:extLst>
                    <a:ext uri="{FF2B5EF4-FFF2-40B4-BE49-F238E27FC236}">
                      <a16:creationId xmlns:a16="http://schemas.microsoft.com/office/drawing/2014/main" id="{864C1F60-C63A-4FD8-9304-F4BD4CC5CEF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683270" y="3157382"/>
                  <a:ext cx="194760" cy="332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73" name="Viết tay 172">
                  <a:extLst>
                    <a:ext uri="{FF2B5EF4-FFF2-40B4-BE49-F238E27FC236}">
                      <a16:creationId xmlns:a16="http://schemas.microsoft.com/office/drawing/2014/main" id="{498BE76C-66A6-4077-A469-ED304DF2EAC0}"/>
                    </a:ext>
                  </a:extLst>
                </p14:cNvPr>
                <p14:cNvContentPartPr/>
                <p14:nvPr/>
              </p14:nvContentPartPr>
              <p14:xfrm>
                <a:off x="3907190" y="3356812"/>
                <a:ext cx="114120" cy="123120"/>
              </p14:xfrm>
            </p:contentPart>
          </mc:Choice>
          <mc:Fallback xmlns="">
            <p:pic>
              <p:nvPicPr>
                <p:cNvPr id="173" name="Viết tay 172">
                  <a:extLst>
                    <a:ext uri="{FF2B5EF4-FFF2-40B4-BE49-F238E27FC236}">
                      <a16:creationId xmlns:a16="http://schemas.microsoft.com/office/drawing/2014/main" id="{498BE76C-66A6-4077-A469-ED304DF2EAC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898190" y="3347812"/>
                  <a:ext cx="131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74" name="Viết tay 173">
                  <a:extLst>
                    <a:ext uri="{FF2B5EF4-FFF2-40B4-BE49-F238E27FC236}">
                      <a16:creationId xmlns:a16="http://schemas.microsoft.com/office/drawing/2014/main" id="{D2F568D2-9BE4-4571-8937-3155BF5635AA}"/>
                    </a:ext>
                  </a:extLst>
                </p14:cNvPr>
                <p14:cNvContentPartPr/>
                <p14:nvPr/>
              </p14:nvContentPartPr>
              <p14:xfrm>
                <a:off x="4032110" y="3197692"/>
                <a:ext cx="194760" cy="260640"/>
              </p14:xfrm>
            </p:contentPart>
          </mc:Choice>
          <mc:Fallback xmlns="">
            <p:pic>
              <p:nvPicPr>
                <p:cNvPr id="174" name="Viết tay 173">
                  <a:extLst>
                    <a:ext uri="{FF2B5EF4-FFF2-40B4-BE49-F238E27FC236}">
                      <a16:creationId xmlns:a16="http://schemas.microsoft.com/office/drawing/2014/main" id="{D2F568D2-9BE4-4571-8937-3155BF5635A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023127" y="3188692"/>
                  <a:ext cx="212367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75" name="Viết tay 174">
                  <a:extLst>
                    <a:ext uri="{FF2B5EF4-FFF2-40B4-BE49-F238E27FC236}">
                      <a16:creationId xmlns:a16="http://schemas.microsoft.com/office/drawing/2014/main" id="{FC991370-0A37-4E10-8900-21087BD8C1A6}"/>
                    </a:ext>
                  </a:extLst>
                </p14:cNvPr>
                <p14:cNvContentPartPr/>
                <p14:nvPr/>
              </p14:nvContentPartPr>
              <p14:xfrm>
                <a:off x="4232990" y="3343852"/>
                <a:ext cx="122040" cy="112680"/>
              </p14:xfrm>
            </p:contentPart>
          </mc:Choice>
          <mc:Fallback xmlns="">
            <p:pic>
              <p:nvPicPr>
                <p:cNvPr id="175" name="Viết tay 174">
                  <a:extLst>
                    <a:ext uri="{FF2B5EF4-FFF2-40B4-BE49-F238E27FC236}">
                      <a16:creationId xmlns:a16="http://schemas.microsoft.com/office/drawing/2014/main" id="{FC991370-0A37-4E10-8900-21087BD8C1A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23990" y="3334852"/>
                  <a:ext cx="139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76" name="Viết tay 175">
                  <a:extLst>
                    <a:ext uri="{FF2B5EF4-FFF2-40B4-BE49-F238E27FC236}">
                      <a16:creationId xmlns:a16="http://schemas.microsoft.com/office/drawing/2014/main" id="{425957A8-6335-41A9-B6D9-B63362E7CFCF}"/>
                    </a:ext>
                  </a:extLst>
                </p14:cNvPr>
                <p14:cNvContentPartPr/>
                <p14:nvPr/>
              </p14:nvContentPartPr>
              <p14:xfrm>
                <a:off x="4339910" y="3252052"/>
                <a:ext cx="95760" cy="155160"/>
              </p14:xfrm>
            </p:contentPart>
          </mc:Choice>
          <mc:Fallback xmlns="">
            <p:pic>
              <p:nvPicPr>
                <p:cNvPr id="176" name="Viết tay 175">
                  <a:extLst>
                    <a:ext uri="{FF2B5EF4-FFF2-40B4-BE49-F238E27FC236}">
                      <a16:creationId xmlns:a16="http://schemas.microsoft.com/office/drawing/2014/main" id="{425957A8-6335-41A9-B6D9-B63362E7CFC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330910" y="3243052"/>
                  <a:ext cx="113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77" name="Viết tay 176">
                  <a:extLst>
                    <a:ext uri="{FF2B5EF4-FFF2-40B4-BE49-F238E27FC236}">
                      <a16:creationId xmlns:a16="http://schemas.microsoft.com/office/drawing/2014/main" id="{40BF07AA-061A-4D62-8F4E-5FCEA716AD35}"/>
                    </a:ext>
                  </a:extLst>
                </p14:cNvPr>
                <p14:cNvContentPartPr/>
                <p14:nvPr/>
              </p14:nvContentPartPr>
              <p14:xfrm>
                <a:off x="4442150" y="3311092"/>
                <a:ext cx="82080" cy="115920"/>
              </p14:xfrm>
            </p:contentPart>
          </mc:Choice>
          <mc:Fallback xmlns="">
            <p:pic>
              <p:nvPicPr>
                <p:cNvPr id="177" name="Viết tay 176">
                  <a:extLst>
                    <a:ext uri="{FF2B5EF4-FFF2-40B4-BE49-F238E27FC236}">
                      <a16:creationId xmlns:a16="http://schemas.microsoft.com/office/drawing/2014/main" id="{40BF07AA-061A-4D62-8F4E-5FCEA716AD3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433150" y="3302092"/>
                  <a:ext cx="99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78" name="Viết tay 177">
                  <a:extLst>
                    <a:ext uri="{FF2B5EF4-FFF2-40B4-BE49-F238E27FC236}">
                      <a16:creationId xmlns:a16="http://schemas.microsoft.com/office/drawing/2014/main" id="{9FAB651D-CB4B-4F43-B9A5-B130C0419231}"/>
                    </a:ext>
                  </a:extLst>
                </p14:cNvPr>
                <p14:cNvContentPartPr/>
                <p14:nvPr/>
              </p14:nvContentPartPr>
              <p14:xfrm>
                <a:off x="4549070" y="3154492"/>
                <a:ext cx="122040" cy="258840"/>
              </p14:xfrm>
            </p:contentPart>
          </mc:Choice>
          <mc:Fallback xmlns="">
            <p:pic>
              <p:nvPicPr>
                <p:cNvPr id="178" name="Viết tay 177">
                  <a:extLst>
                    <a:ext uri="{FF2B5EF4-FFF2-40B4-BE49-F238E27FC236}">
                      <a16:creationId xmlns:a16="http://schemas.microsoft.com/office/drawing/2014/main" id="{9FAB651D-CB4B-4F43-B9A5-B130C041923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540070" y="3145479"/>
                  <a:ext cx="139680" cy="27650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Nhóm 187">
            <a:extLst>
              <a:ext uri="{FF2B5EF4-FFF2-40B4-BE49-F238E27FC236}">
                <a16:creationId xmlns:a16="http://schemas.microsoft.com/office/drawing/2014/main" id="{275539F0-2F4B-4613-9AF0-D1730CF3B5B7}"/>
              </a:ext>
            </a:extLst>
          </p:cNvPr>
          <p:cNvGrpSpPr/>
          <p:nvPr/>
        </p:nvGrpSpPr>
        <p:grpSpPr>
          <a:xfrm>
            <a:off x="4856510" y="3182212"/>
            <a:ext cx="599760" cy="220680"/>
            <a:chOff x="4856510" y="3182212"/>
            <a:chExt cx="59976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79" name="Viết tay 178">
                  <a:extLst>
                    <a:ext uri="{FF2B5EF4-FFF2-40B4-BE49-F238E27FC236}">
                      <a16:creationId xmlns:a16="http://schemas.microsoft.com/office/drawing/2014/main" id="{39ED15A1-4293-4D99-981C-3C23CBC518BB}"/>
                    </a:ext>
                  </a:extLst>
                </p14:cNvPr>
                <p14:cNvContentPartPr/>
                <p14:nvPr/>
              </p14:nvContentPartPr>
              <p14:xfrm>
                <a:off x="4856510" y="3255652"/>
                <a:ext cx="30240" cy="147240"/>
              </p14:xfrm>
            </p:contentPart>
          </mc:Choice>
          <mc:Fallback xmlns="">
            <p:pic>
              <p:nvPicPr>
                <p:cNvPr id="179" name="Viết tay 178">
                  <a:extLst>
                    <a:ext uri="{FF2B5EF4-FFF2-40B4-BE49-F238E27FC236}">
                      <a16:creationId xmlns:a16="http://schemas.microsoft.com/office/drawing/2014/main" id="{39ED15A1-4293-4D99-981C-3C23CBC518B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847616" y="3246630"/>
                  <a:ext cx="47672" cy="1649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80" name="Viết tay 179">
                  <a:extLst>
                    <a:ext uri="{FF2B5EF4-FFF2-40B4-BE49-F238E27FC236}">
                      <a16:creationId xmlns:a16="http://schemas.microsoft.com/office/drawing/2014/main" id="{53B65211-9433-44CE-815C-358690658056}"/>
                    </a:ext>
                  </a:extLst>
                </p14:cNvPr>
                <p14:cNvContentPartPr/>
                <p14:nvPr/>
              </p14:nvContentPartPr>
              <p14:xfrm>
                <a:off x="4872350" y="3182212"/>
                <a:ext cx="37440" cy="31320"/>
              </p14:xfrm>
            </p:contentPart>
          </mc:Choice>
          <mc:Fallback xmlns="">
            <p:pic>
              <p:nvPicPr>
                <p:cNvPr id="180" name="Viết tay 179">
                  <a:extLst>
                    <a:ext uri="{FF2B5EF4-FFF2-40B4-BE49-F238E27FC236}">
                      <a16:creationId xmlns:a16="http://schemas.microsoft.com/office/drawing/2014/main" id="{53B65211-9433-44CE-815C-35869065805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863350" y="3173107"/>
                  <a:ext cx="55080" cy="49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81" name="Viết tay 180">
                  <a:extLst>
                    <a:ext uri="{FF2B5EF4-FFF2-40B4-BE49-F238E27FC236}">
                      <a16:creationId xmlns:a16="http://schemas.microsoft.com/office/drawing/2014/main" id="{5690953D-D064-47E8-9B95-C95807E14D6B}"/>
                    </a:ext>
                  </a:extLst>
                </p14:cNvPr>
                <p14:cNvContentPartPr/>
                <p14:nvPr/>
              </p14:nvContentPartPr>
              <p14:xfrm>
                <a:off x="4936430" y="3209572"/>
                <a:ext cx="81000" cy="174960"/>
              </p14:xfrm>
            </p:contentPart>
          </mc:Choice>
          <mc:Fallback xmlns="">
            <p:pic>
              <p:nvPicPr>
                <p:cNvPr id="181" name="Viết tay 180">
                  <a:extLst>
                    <a:ext uri="{FF2B5EF4-FFF2-40B4-BE49-F238E27FC236}">
                      <a16:creationId xmlns:a16="http://schemas.microsoft.com/office/drawing/2014/main" id="{5690953D-D064-47E8-9B95-C95807E14D6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927430" y="3200572"/>
                  <a:ext cx="98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82" name="Viết tay 181">
                  <a:extLst>
                    <a:ext uri="{FF2B5EF4-FFF2-40B4-BE49-F238E27FC236}">
                      <a16:creationId xmlns:a16="http://schemas.microsoft.com/office/drawing/2014/main" id="{E6116967-CE70-477D-B83F-088E3650F28C}"/>
                    </a:ext>
                  </a:extLst>
                </p14:cNvPr>
                <p14:cNvContentPartPr/>
                <p14:nvPr/>
              </p14:nvContentPartPr>
              <p14:xfrm>
                <a:off x="5014550" y="3274732"/>
                <a:ext cx="337680" cy="117720"/>
              </p14:xfrm>
            </p:contentPart>
          </mc:Choice>
          <mc:Fallback xmlns="">
            <p:pic>
              <p:nvPicPr>
                <p:cNvPr id="182" name="Viết tay 181">
                  <a:extLst>
                    <a:ext uri="{FF2B5EF4-FFF2-40B4-BE49-F238E27FC236}">
                      <a16:creationId xmlns:a16="http://schemas.microsoft.com/office/drawing/2014/main" id="{E6116967-CE70-477D-B83F-088E3650F28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005550" y="3265704"/>
                  <a:ext cx="355320" cy="135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87" name="Viết tay 186">
                  <a:extLst>
                    <a:ext uri="{FF2B5EF4-FFF2-40B4-BE49-F238E27FC236}">
                      <a16:creationId xmlns:a16="http://schemas.microsoft.com/office/drawing/2014/main" id="{C007837A-EB9D-44DC-A033-4BE6F4E7989A}"/>
                    </a:ext>
                  </a:extLst>
                </p14:cNvPr>
                <p14:cNvContentPartPr/>
                <p14:nvPr/>
              </p14:nvContentPartPr>
              <p14:xfrm>
                <a:off x="5349350" y="3239812"/>
                <a:ext cx="106920" cy="144360"/>
              </p14:xfrm>
            </p:contentPart>
          </mc:Choice>
          <mc:Fallback xmlns="">
            <p:pic>
              <p:nvPicPr>
                <p:cNvPr id="187" name="Viết tay 186">
                  <a:extLst>
                    <a:ext uri="{FF2B5EF4-FFF2-40B4-BE49-F238E27FC236}">
                      <a16:creationId xmlns:a16="http://schemas.microsoft.com/office/drawing/2014/main" id="{C007837A-EB9D-44DC-A033-4BE6F4E7989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340350" y="3230812"/>
                  <a:ext cx="12456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Nhóm 196">
            <a:extLst>
              <a:ext uri="{FF2B5EF4-FFF2-40B4-BE49-F238E27FC236}">
                <a16:creationId xmlns:a16="http://schemas.microsoft.com/office/drawing/2014/main" id="{080847A0-31AB-4009-BDA6-3353717165FE}"/>
              </a:ext>
            </a:extLst>
          </p:cNvPr>
          <p:cNvGrpSpPr/>
          <p:nvPr/>
        </p:nvGrpSpPr>
        <p:grpSpPr>
          <a:xfrm>
            <a:off x="5634830" y="3086452"/>
            <a:ext cx="384840" cy="352440"/>
            <a:chOff x="5634830" y="3086452"/>
            <a:chExt cx="38484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90" name="Viết tay 189">
                  <a:extLst>
                    <a:ext uri="{FF2B5EF4-FFF2-40B4-BE49-F238E27FC236}">
                      <a16:creationId xmlns:a16="http://schemas.microsoft.com/office/drawing/2014/main" id="{56FC6AA3-642E-4C5F-B99E-8A39D0ABBE31}"/>
                    </a:ext>
                  </a:extLst>
                </p14:cNvPr>
                <p14:cNvContentPartPr/>
                <p14:nvPr/>
              </p14:nvContentPartPr>
              <p14:xfrm>
                <a:off x="5634830" y="3086452"/>
                <a:ext cx="111600" cy="352440"/>
              </p14:xfrm>
            </p:contentPart>
          </mc:Choice>
          <mc:Fallback xmlns="">
            <p:pic>
              <p:nvPicPr>
                <p:cNvPr id="190" name="Viết tay 189">
                  <a:extLst>
                    <a:ext uri="{FF2B5EF4-FFF2-40B4-BE49-F238E27FC236}">
                      <a16:creationId xmlns:a16="http://schemas.microsoft.com/office/drawing/2014/main" id="{56FC6AA3-642E-4C5F-B99E-8A39D0ABBE3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625830" y="3077452"/>
                  <a:ext cx="1292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94" name="Viết tay 193">
                  <a:extLst>
                    <a:ext uri="{FF2B5EF4-FFF2-40B4-BE49-F238E27FC236}">
                      <a16:creationId xmlns:a16="http://schemas.microsoft.com/office/drawing/2014/main" id="{5CE0E297-F57B-48DE-9AD8-DBEB9E434462}"/>
                    </a:ext>
                  </a:extLst>
                </p14:cNvPr>
                <p14:cNvContentPartPr/>
                <p14:nvPr/>
              </p14:nvContentPartPr>
              <p14:xfrm>
                <a:off x="5784590" y="3290932"/>
                <a:ext cx="158400" cy="119520"/>
              </p14:xfrm>
            </p:contentPart>
          </mc:Choice>
          <mc:Fallback xmlns="">
            <p:pic>
              <p:nvPicPr>
                <p:cNvPr id="194" name="Viết tay 193">
                  <a:extLst>
                    <a:ext uri="{FF2B5EF4-FFF2-40B4-BE49-F238E27FC236}">
                      <a16:creationId xmlns:a16="http://schemas.microsoft.com/office/drawing/2014/main" id="{5CE0E297-F57B-48DE-9AD8-DBEB9E43446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775590" y="3281959"/>
                  <a:ext cx="176040" cy="137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96" name="Viết tay 195">
                  <a:extLst>
                    <a:ext uri="{FF2B5EF4-FFF2-40B4-BE49-F238E27FC236}">
                      <a16:creationId xmlns:a16="http://schemas.microsoft.com/office/drawing/2014/main" id="{083DBF07-A70B-44F0-8AC6-A497F0B30F73}"/>
                    </a:ext>
                  </a:extLst>
                </p14:cNvPr>
                <p14:cNvContentPartPr/>
                <p14:nvPr/>
              </p14:nvContentPartPr>
              <p14:xfrm>
                <a:off x="5950910" y="3266812"/>
                <a:ext cx="68760" cy="128160"/>
              </p14:xfrm>
            </p:contentPart>
          </mc:Choice>
          <mc:Fallback xmlns="">
            <p:pic>
              <p:nvPicPr>
                <p:cNvPr id="196" name="Viết tay 195">
                  <a:extLst>
                    <a:ext uri="{FF2B5EF4-FFF2-40B4-BE49-F238E27FC236}">
                      <a16:creationId xmlns:a16="http://schemas.microsoft.com/office/drawing/2014/main" id="{083DBF07-A70B-44F0-8AC6-A497F0B30F7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941910" y="3257812"/>
                  <a:ext cx="8640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Nhóm 205">
            <a:extLst>
              <a:ext uri="{FF2B5EF4-FFF2-40B4-BE49-F238E27FC236}">
                <a16:creationId xmlns:a16="http://schemas.microsoft.com/office/drawing/2014/main" id="{F063B489-D2C2-49B5-9220-AF97C22F720C}"/>
              </a:ext>
            </a:extLst>
          </p:cNvPr>
          <p:cNvGrpSpPr/>
          <p:nvPr/>
        </p:nvGrpSpPr>
        <p:grpSpPr>
          <a:xfrm>
            <a:off x="3782270" y="3638332"/>
            <a:ext cx="842400" cy="285480"/>
            <a:chOff x="3782270" y="3638332"/>
            <a:chExt cx="842400" cy="28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98" name="Viết tay 197">
                  <a:extLst>
                    <a:ext uri="{FF2B5EF4-FFF2-40B4-BE49-F238E27FC236}">
                      <a16:creationId xmlns:a16="http://schemas.microsoft.com/office/drawing/2014/main" id="{5302443F-295C-41AC-9AAB-BACD1620D21B}"/>
                    </a:ext>
                  </a:extLst>
                </p14:cNvPr>
                <p14:cNvContentPartPr/>
                <p14:nvPr/>
              </p14:nvContentPartPr>
              <p14:xfrm>
                <a:off x="3782270" y="3767932"/>
                <a:ext cx="205200" cy="155880"/>
              </p14:xfrm>
            </p:contentPart>
          </mc:Choice>
          <mc:Fallback xmlns="">
            <p:pic>
              <p:nvPicPr>
                <p:cNvPr id="198" name="Viết tay 197">
                  <a:extLst>
                    <a:ext uri="{FF2B5EF4-FFF2-40B4-BE49-F238E27FC236}">
                      <a16:creationId xmlns:a16="http://schemas.microsoft.com/office/drawing/2014/main" id="{5302443F-295C-41AC-9AAB-BACD1620D21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773270" y="3758932"/>
                  <a:ext cx="2228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01" name="Viết tay 200">
                  <a:extLst>
                    <a:ext uri="{FF2B5EF4-FFF2-40B4-BE49-F238E27FC236}">
                      <a16:creationId xmlns:a16="http://schemas.microsoft.com/office/drawing/2014/main" id="{B20138E3-708D-4AA0-A33D-F9D3E4B9B80F}"/>
                    </a:ext>
                  </a:extLst>
                </p14:cNvPr>
                <p14:cNvContentPartPr/>
                <p14:nvPr/>
              </p14:nvContentPartPr>
              <p14:xfrm>
                <a:off x="4114550" y="3706732"/>
                <a:ext cx="43920" cy="208800"/>
              </p14:xfrm>
            </p:contentPart>
          </mc:Choice>
          <mc:Fallback xmlns="">
            <p:pic>
              <p:nvPicPr>
                <p:cNvPr id="201" name="Viết tay 200">
                  <a:extLst>
                    <a:ext uri="{FF2B5EF4-FFF2-40B4-BE49-F238E27FC236}">
                      <a16:creationId xmlns:a16="http://schemas.microsoft.com/office/drawing/2014/main" id="{B20138E3-708D-4AA0-A33D-F9D3E4B9B80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105623" y="3697732"/>
                  <a:ext cx="61417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02" name="Viết tay 201">
                  <a:extLst>
                    <a:ext uri="{FF2B5EF4-FFF2-40B4-BE49-F238E27FC236}">
                      <a16:creationId xmlns:a16="http://schemas.microsoft.com/office/drawing/2014/main" id="{6D3E78EC-B36D-422B-A9FB-F31B3148ECC6}"/>
                    </a:ext>
                  </a:extLst>
                </p14:cNvPr>
                <p14:cNvContentPartPr/>
                <p14:nvPr/>
              </p14:nvContentPartPr>
              <p14:xfrm>
                <a:off x="4050470" y="3780172"/>
                <a:ext cx="173160" cy="84960"/>
              </p14:xfrm>
            </p:contentPart>
          </mc:Choice>
          <mc:Fallback xmlns="">
            <p:pic>
              <p:nvPicPr>
                <p:cNvPr id="202" name="Viết tay 201">
                  <a:extLst>
                    <a:ext uri="{FF2B5EF4-FFF2-40B4-BE49-F238E27FC236}">
                      <a16:creationId xmlns:a16="http://schemas.microsoft.com/office/drawing/2014/main" id="{6D3E78EC-B36D-422B-A9FB-F31B3148ECC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041470" y="3771172"/>
                  <a:ext cx="190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03" name="Viết tay 202">
                  <a:extLst>
                    <a:ext uri="{FF2B5EF4-FFF2-40B4-BE49-F238E27FC236}">
                      <a16:creationId xmlns:a16="http://schemas.microsoft.com/office/drawing/2014/main" id="{E03B657F-B098-4513-B1E0-BB926ACFB297}"/>
                    </a:ext>
                  </a:extLst>
                </p14:cNvPr>
                <p14:cNvContentPartPr/>
                <p14:nvPr/>
              </p14:nvContentPartPr>
              <p14:xfrm>
                <a:off x="4244510" y="3765052"/>
                <a:ext cx="197280" cy="113040"/>
              </p14:xfrm>
            </p:contentPart>
          </mc:Choice>
          <mc:Fallback xmlns="">
            <p:pic>
              <p:nvPicPr>
                <p:cNvPr id="203" name="Viết tay 202">
                  <a:extLst>
                    <a:ext uri="{FF2B5EF4-FFF2-40B4-BE49-F238E27FC236}">
                      <a16:creationId xmlns:a16="http://schemas.microsoft.com/office/drawing/2014/main" id="{E03B657F-B098-4513-B1E0-BB926ACFB29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235510" y="3756052"/>
                  <a:ext cx="214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05" name="Viết tay 204">
                  <a:extLst>
                    <a:ext uri="{FF2B5EF4-FFF2-40B4-BE49-F238E27FC236}">
                      <a16:creationId xmlns:a16="http://schemas.microsoft.com/office/drawing/2014/main" id="{B092A261-DB2C-49F1-8B69-A1C7CA85E041}"/>
                    </a:ext>
                  </a:extLst>
                </p14:cNvPr>
                <p14:cNvContentPartPr/>
                <p14:nvPr/>
              </p14:nvContentPartPr>
              <p14:xfrm>
                <a:off x="4442150" y="3638332"/>
                <a:ext cx="182520" cy="213480"/>
              </p14:xfrm>
            </p:contentPart>
          </mc:Choice>
          <mc:Fallback xmlns="">
            <p:pic>
              <p:nvPicPr>
                <p:cNvPr id="205" name="Viết tay 204">
                  <a:extLst>
                    <a:ext uri="{FF2B5EF4-FFF2-40B4-BE49-F238E27FC236}">
                      <a16:creationId xmlns:a16="http://schemas.microsoft.com/office/drawing/2014/main" id="{B092A261-DB2C-49F1-8B69-A1C7CA85E04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433150" y="3629332"/>
                  <a:ext cx="20016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Nhóm 258">
            <a:extLst>
              <a:ext uri="{FF2B5EF4-FFF2-40B4-BE49-F238E27FC236}">
                <a16:creationId xmlns:a16="http://schemas.microsoft.com/office/drawing/2014/main" id="{19E0E206-5BF6-4402-A089-E44A409FCEAD}"/>
              </a:ext>
            </a:extLst>
          </p:cNvPr>
          <p:cNvGrpSpPr/>
          <p:nvPr/>
        </p:nvGrpSpPr>
        <p:grpSpPr>
          <a:xfrm>
            <a:off x="4832750" y="3559132"/>
            <a:ext cx="1202760" cy="536760"/>
            <a:chOff x="4832750" y="3559132"/>
            <a:chExt cx="1202760" cy="53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07" name="Viết tay 206">
                  <a:extLst>
                    <a:ext uri="{FF2B5EF4-FFF2-40B4-BE49-F238E27FC236}">
                      <a16:creationId xmlns:a16="http://schemas.microsoft.com/office/drawing/2014/main" id="{BDEE518C-21F7-4A68-B6B9-A0A79C104275}"/>
                    </a:ext>
                  </a:extLst>
                </p14:cNvPr>
                <p14:cNvContentPartPr/>
                <p14:nvPr/>
              </p14:nvContentPartPr>
              <p14:xfrm>
                <a:off x="4832750" y="3594412"/>
                <a:ext cx="111960" cy="266760"/>
              </p14:xfrm>
            </p:contentPart>
          </mc:Choice>
          <mc:Fallback xmlns="">
            <p:pic>
              <p:nvPicPr>
                <p:cNvPr id="207" name="Viết tay 206">
                  <a:extLst>
                    <a:ext uri="{FF2B5EF4-FFF2-40B4-BE49-F238E27FC236}">
                      <a16:creationId xmlns:a16="http://schemas.microsoft.com/office/drawing/2014/main" id="{BDEE518C-21F7-4A68-B6B9-A0A79C10427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823750" y="3585424"/>
                  <a:ext cx="129600" cy="2843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08" name="Viết tay 207">
                  <a:extLst>
                    <a:ext uri="{FF2B5EF4-FFF2-40B4-BE49-F238E27FC236}">
                      <a16:creationId xmlns:a16="http://schemas.microsoft.com/office/drawing/2014/main" id="{8074CBB8-43F5-4631-97AE-E1310F828925}"/>
                    </a:ext>
                  </a:extLst>
                </p14:cNvPr>
                <p14:cNvContentPartPr/>
                <p14:nvPr/>
              </p14:nvContentPartPr>
              <p14:xfrm>
                <a:off x="4986830" y="3691252"/>
                <a:ext cx="36000" cy="160920"/>
              </p14:xfrm>
            </p:contentPart>
          </mc:Choice>
          <mc:Fallback xmlns="">
            <p:pic>
              <p:nvPicPr>
                <p:cNvPr id="208" name="Viết tay 207">
                  <a:extLst>
                    <a:ext uri="{FF2B5EF4-FFF2-40B4-BE49-F238E27FC236}">
                      <a16:creationId xmlns:a16="http://schemas.microsoft.com/office/drawing/2014/main" id="{8074CBB8-43F5-4631-97AE-E1310F82892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977919" y="3682252"/>
                  <a:ext cx="53465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09" name="Viết tay 208">
                  <a:extLst>
                    <a:ext uri="{FF2B5EF4-FFF2-40B4-BE49-F238E27FC236}">
                      <a16:creationId xmlns:a16="http://schemas.microsoft.com/office/drawing/2014/main" id="{EA674F2B-6E4B-4BA3-AC25-9CBF72228EC7}"/>
                    </a:ext>
                  </a:extLst>
                </p14:cNvPr>
                <p14:cNvContentPartPr/>
                <p14:nvPr/>
              </p14:nvContentPartPr>
              <p14:xfrm>
                <a:off x="5046230" y="3762532"/>
                <a:ext cx="112680" cy="261360"/>
              </p14:xfrm>
            </p:contentPart>
          </mc:Choice>
          <mc:Fallback xmlns="">
            <p:pic>
              <p:nvPicPr>
                <p:cNvPr id="209" name="Viết tay 208">
                  <a:extLst>
                    <a:ext uri="{FF2B5EF4-FFF2-40B4-BE49-F238E27FC236}">
                      <a16:creationId xmlns:a16="http://schemas.microsoft.com/office/drawing/2014/main" id="{EA674F2B-6E4B-4BA3-AC25-9CBF72228EC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037259" y="3753532"/>
                  <a:ext cx="130264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10" name="Viết tay 209">
                  <a:extLst>
                    <a:ext uri="{FF2B5EF4-FFF2-40B4-BE49-F238E27FC236}">
                      <a16:creationId xmlns:a16="http://schemas.microsoft.com/office/drawing/2014/main" id="{EAFEC44E-4AC2-4273-A6A3-AA513CF5DDF3}"/>
                    </a:ext>
                  </a:extLst>
                </p14:cNvPr>
                <p14:cNvContentPartPr/>
                <p14:nvPr/>
              </p14:nvContentPartPr>
              <p14:xfrm>
                <a:off x="5192390" y="3570652"/>
                <a:ext cx="131400" cy="261360"/>
              </p14:xfrm>
            </p:contentPart>
          </mc:Choice>
          <mc:Fallback xmlns="">
            <p:pic>
              <p:nvPicPr>
                <p:cNvPr id="210" name="Viết tay 209">
                  <a:extLst>
                    <a:ext uri="{FF2B5EF4-FFF2-40B4-BE49-F238E27FC236}">
                      <a16:creationId xmlns:a16="http://schemas.microsoft.com/office/drawing/2014/main" id="{EAFEC44E-4AC2-4273-A6A3-AA513CF5DDF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183415" y="3561652"/>
                  <a:ext cx="148992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11" name="Viết tay 210">
                  <a:extLst>
                    <a:ext uri="{FF2B5EF4-FFF2-40B4-BE49-F238E27FC236}">
                      <a16:creationId xmlns:a16="http://schemas.microsoft.com/office/drawing/2014/main" id="{31E30F6E-BE44-4DB0-8251-2ADE24EE3E2E}"/>
                    </a:ext>
                  </a:extLst>
                </p14:cNvPr>
                <p14:cNvContentPartPr/>
                <p14:nvPr/>
              </p14:nvContentPartPr>
              <p14:xfrm>
                <a:off x="5358710" y="3585772"/>
                <a:ext cx="106920" cy="231840"/>
              </p14:xfrm>
            </p:contentPart>
          </mc:Choice>
          <mc:Fallback xmlns="">
            <p:pic>
              <p:nvPicPr>
                <p:cNvPr id="211" name="Viết tay 210">
                  <a:extLst>
                    <a:ext uri="{FF2B5EF4-FFF2-40B4-BE49-F238E27FC236}">
                      <a16:creationId xmlns:a16="http://schemas.microsoft.com/office/drawing/2014/main" id="{31E30F6E-BE44-4DB0-8251-2ADE24EE3E2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349710" y="3576772"/>
                  <a:ext cx="1245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12" name="Viết tay 211">
                  <a:extLst>
                    <a:ext uri="{FF2B5EF4-FFF2-40B4-BE49-F238E27FC236}">
                      <a16:creationId xmlns:a16="http://schemas.microsoft.com/office/drawing/2014/main" id="{66B569AE-113F-4AB2-A9AC-F037B850ACE2}"/>
                    </a:ext>
                  </a:extLst>
                </p14:cNvPr>
                <p14:cNvContentPartPr/>
                <p14:nvPr/>
              </p14:nvContentPartPr>
              <p14:xfrm>
                <a:off x="5465270" y="3710692"/>
                <a:ext cx="135000" cy="385200"/>
              </p14:xfrm>
            </p:contentPart>
          </mc:Choice>
          <mc:Fallback xmlns="">
            <p:pic>
              <p:nvPicPr>
                <p:cNvPr id="212" name="Viết tay 211">
                  <a:extLst>
                    <a:ext uri="{FF2B5EF4-FFF2-40B4-BE49-F238E27FC236}">
                      <a16:creationId xmlns:a16="http://schemas.microsoft.com/office/drawing/2014/main" id="{66B569AE-113F-4AB2-A9AC-F037B850ACE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456270" y="3701692"/>
                  <a:ext cx="1526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14" name="Viết tay 213">
                  <a:extLst>
                    <a:ext uri="{FF2B5EF4-FFF2-40B4-BE49-F238E27FC236}">
                      <a16:creationId xmlns:a16="http://schemas.microsoft.com/office/drawing/2014/main" id="{2390D8AA-D2AB-43E4-AC18-6FD3B2B940CC}"/>
                    </a:ext>
                  </a:extLst>
                </p14:cNvPr>
                <p14:cNvContentPartPr/>
                <p14:nvPr/>
              </p14:nvContentPartPr>
              <p14:xfrm>
                <a:off x="5638790" y="3559132"/>
                <a:ext cx="75960" cy="287280"/>
              </p14:xfrm>
            </p:contentPart>
          </mc:Choice>
          <mc:Fallback xmlns="">
            <p:pic>
              <p:nvPicPr>
                <p:cNvPr id="214" name="Viết tay 213">
                  <a:extLst>
                    <a:ext uri="{FF2B5EF4-FFF2-40B4-BE49-F238E27FC236}">
                      <a16:creationId xmlns:a16="http://schemas.microsoft.com/office/drawing/2014/main" id="{2390D8AA-D2AB-43E4-AC18-6FD3B2B940C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629790" y="3550132"/>
                  <a:ext cx="936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56" name="Viết tay 255">
                  <a:extLst>
                    <a:ext uri="{FF2B5EF4-FFF2-40B4-BE49-F238E27FC236}">
                      <a16:creationId xmlns:a16="http://schemas.microsoft.com/office/drawing/2014/main" id="{FE14A625-0CAB-4F10-85F4-CBD73E19AB56}"/>
                    </a:ext>
                  </a:extLst>
                </p14:cNvPr>
                <p14:cNvContentPartPr/>
                <p14:nvPr/>
              </p14:nvContentPartPr>
              <p14:xfrm>
                <a:off x="5750030" y="3668212"/>
                <a:ext cx="69480" cy="165240"/>
              </p14:xfrm>
            </p:contentPart>
          </mc:Choice>
          <mc:Fallback xmlns="">
            <p:pic>
              <p:nvPicPr>
                <p:cNvPr id="256" name="Viết tay 255">
                  <a:extLst>
                    <a:ext uri="{FF2B5EF4-FFF2-40B4-BE49-F238E27FC236}">
                      <a16:creationId xmlns:a16="http://schemas.microsoft.com/office/drawing/2014/main" id="{FE14A625-0CAB-4F10-85F4-CBD73E19AB5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740983" y="3659212"/>
                  <a:ext cx="87212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58" name="Viết tay 257">
                  <a:extLst>
                    <a:ext uri="{FF2B5EF4-FFF2-40B4-BE49-F238E27FC236}">
                      <a16:creationId xmlns:a16="http://schemas.microsoft.com/office/drawing/2014/main" id="{7E61FC9A-38B8-4749-BC09-A49337ED96DC}"/>
                    </a:ext>
                  </a:extLst>
                </p14:cNvPr>
                <p14:cNvContentPartPr/>
                <p14:nvPr/>
              </p14:nvContentPartPr>
              <p14:xfrm>
                <a:off x="5813030" y="3592972"/>
                <a:ext cx="222480" cy="240840"/>
              </p14:xfrm>
            </p:contentPart>
          </mc:Choice>
          <mc:Fallback xmlns="">
            <p:pic>
              <p:nvPicPr>
                <p:cNvPr id="258" name="Viết tay 257">
                  <a:extLst>
                    <a:ext uri="{FF2B5EF4-FFF2-40B4-BE49-F238E27FC236}">
                      <a16:creationId xmlns:a16="http://schemas.microsoft.com/office/drawing/2014/main" id="{7E61FC9A-38B8-4749-BC09-A49337ED96D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804030" y="3583972"/>
                  <a:ext cx="24012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Nhóm 265">
            <a:extLst>
              <a:ext uri="{FF2B5EF4-FFF2-40B4-BE49-F238E27FC236}">
                <a16:creationId xmlns:a16="http://schemas.microsoft.com/office/drawing/2014/main" id="{4B67B259-8C25-4CB3-BE1D-0E4142AD6569}"/>
              </a:ext>
            </a:extLst>
          </p:cNvPr>
          <p:cNvGrpSpPr/>
          <p:nvPr/>
        </p:nvGrpSpPr>
        <p:grpSpPr>
          <a:xfrm>
            <a:off x="3687950" y="4806532"/>
            <a:ext cx="567360" cy="354240"/>
            <a:chOff x="3687950" y="4806532"/>
            <a:chExt cx="567360" cy="3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60" name="Viết tay 259">
                  <a:extLst>
                    <a:ext uri="{FF2B5EF4-FFF2-40B4-BE49-F238E27FC236}">
                      <a16:creationId xmlns:a16="http://schemas.microsoft.com/office/drawing/2014/main" id="{83C9FC2C-465E-4A96-B4BA-84F02FBD9574}"/>
                    </a:ext>
                  </a:extLst>
                </p14:cNvPr>
                <p14:cNvContentPartPr/>
                <p14:nvPr/>
              </p14:nvContentPartPr>
              <p14:xfrm>
                <a:off x="3871190" y="4822012"/>
                <a:ext cx="14040" cy="262440"/>
              </p14:xfrm>
            </p:contentPart>
          </mc:Choice>
          <mc:Fallback xmlns="">
            <p:pic>
              <p:nvPicPr>
                <p:cNvPr id="260" name="Viết tay 259">
                  <a:extLst>
                    <a:ext uri="{FF2B5EF4-FFF2-40B4-BE49-F238E27FC236}">
                      <a16:creationId xmlns:a16="http://schemas.microsoft.com/office/drawing/2014/main" id="{83C9FC2C-465E-4A96-B4BA-84F02FBD957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862415" y="4813024"/>
                  <a:ext cx="31239" cy="2800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61" name="Viết tay 260">
                  <a:extLst>
                    <a:ext uri="{FF2B5EF4-FFF2-40B4-BE49-F238E27FC236}">
                      <a16:creationId xmlns:a16="http://schemas.microsoft.com/office/drawing/2014/main" id="{A64C73F6-4114-4521-A7B4-D0C26DFC87A7}"/>
                    </a:ext>
                  </a:extLst>
                </p14:cNvPr>
                <p14:cNvContentPartPr/>
                <p14:nvPr/>
              </p14:nvContentPartPr>
              <p14:xfrm>
                <a:off x="3687950" y="4806532"/>
                <a:ext cx="279720" cy="49680"/>
              </p14:xfrm>
            </p:contentPart>
          </mc:Choice>
          <mc:Fallback xmlns="">
            <p:pic>
              <p:nvPicPr>
                <p:cNvPr id="261" name="Viết tay 260">
                  <a:extLst>
                    <a:ext uri="{FF2B5EF4-FFF2-40B4-BE49-F238E27FC236}">
                      <a16:creationId xmlns:a16="http://schemas.microsoft.com/office/drawing/2014/main" id="{A64C73F6-4114-4521-A7B4-D0C26DFC87A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678962" y="4797532"/>
                  <a:ext cx="297337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62" name="Viết tay 261">
                  <a:extLst>
                    <a:ext uri="{FF2B5EF4-FFF2-40B4-BE49-F238E27FC236}">
                      <a16:creationId xmlns:a16="http://schemas.microsoft.com/office/drawing/2014/main" id="{D1C5573E-1D6F-4B74-B01D-6A91800832DF}"/>
                    </a:ext>
                  </a:extLst>
                </p14:cNvPr>
                <p14:cNvContentPartPr/>
                <p14:nvPr/>
              </p14:nvContentPartPr>
              <p14:xfrm>
                <a:off x="3968390" y="4937932"/>
                <a:ext cx="206640" cy="144000"/>
              </p14:xfrm>
            </p:contentPart>
          </mc:Choice>
          <mc:Fallback xmlns="">
            <p:pic>
              <p:nvPicPr>
                <p:cNvPr id="262" name="Viết tay 261">
                  <a:extLst>
                    <a:ext uri="{FF2B5EF4-FFF2-40B4-BE49-F238E27FC236}">
                      <a16:creationId xmlns:a16="http://schemas.microsoft.com/office/drawing/2014/main" id="{D1C5573E-1D6F-4B74-B01D-6A91800832D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959390" y="4928932"/>
                  <a:ext cx="2242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64" name="Viết tay 263">
                  <a:extLst>
                    <a:ext uri="{FF2B5EF4-FFF2-40B4-BE49-F238E27FC236}">
                      <a16:creationId xmlns:a16="http://schemas.microsoft.com/office/drawing/2014/main" id="{0FFB77FC-4263-4924-8BD1-D19747EBB645}"/>
                    </a:ext>
                  </a:extLst>
                </p14:cNvPr>
                <p14:cNvContentPartPr/>
                <p14:nvPr/>
              </p14:nvContentPartPr>
              <p14:xfrm>
                <a:off x="4169990" y="4921372"/>
                <a:ext cx="85320" cy="239400"/>
              </p14:xfrm>
            </p:contentPart>
          </mc:Choice>
          <mc:Fallback xmlns="">
            <p:pic>
              <p:nvPicPr>
                <p:cNvPr id="264" name="Viết tay 263">
                  <a:extLst>
                    <a:ext uri="{FF2B5EF4-FFF2-40B4-BE49-F238E27FC236}">
                      <a16:creationId xmlns:a16="http://schemas.microsoft.com/office/drawing/2014/main" id="{0FFB77FC-4263-4924-8BD1-D19747EBB64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160990" y="4912372"/>
                  <a:ext cx="10296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Nhóm 274">
            <a:extLst>
              <a:ext uri="{FF2B5EF4-FFF2-40B4-BE49-F238E27FC236}">
                <a16:creationId xmlns:a16="http://schemas.microsoft.com/office/drawing/2014/main" id="{DA7FB5BA-F73A-444F-81E3-33EC3D637371}"/>
              </a:ext>
            </a:extLst>
          </p:cNvPr>
          <p:cNvGrpSpPr/>
          <p:nvPr/>
        </p:nvGrpSpPr>
        <p:grpSpPr>
          <a:xfrm>
            <a:off x="4441070" y="4771252"/>
            <a:ext cx="959760" cy="285840"/>
            <a:chOff x="4441070" y="4771252"/>
            <a:chExt cx="95976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65" name="Viết tay 264">
                  <a:extLst>
                    <a:ext uri="{FF2B5EF4-FFF2-40B4-BE49-F238E27FC236}">
                      <a16:creationId xmlns:a16="http://schemas.microsoft.com/office/drawing/2014/main" id="{547CC3E8-5939-4767-8A82-415CCB150944}"/>
                    </a:ext>
                  </a:extLst>
                </p14:cNvPr>
                <p14:cNvContentPartPr/>
                <p14:nvPr/>
              </p14:nvContentPartPr>
              <p14:xfrm>
                <a:off x="4441070" y="4863772"/>
                <a:ext cx="77040" cy="173520"/>
              </p14:xfrm>
            </p:contentPart>
          </mc:Choice>
          <mc:Fallback xmlns="">
            <p:pic>
              <p:nvPicPr>
                <p:cNvPr id="265" name="Viết tay 264">
                  <a:extLst>
                    <a:ext uri="{FF2B5EF4-FFF2-40B4-BE49-F238E27FC236}">
                      <a16:creationId xmlns:a16="http://schemas.microsoft.com/office/drawing/2014/main" id="{547CC3E8-5939-4767-8A82-415CCB15094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432070" y="4854772"/>
                  <a:ext cx="94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67" name="Viết tay 266">
                  <a:extLst>
                    <a:ext uri="{FF2B5EF4-FFF2-40B4-BE49-F238E27FC236}">
                      <a16:creationId xmlns:a16="http://schemas.microsoft.com/office/drawing/2014/main" id="{ED12A0E8-F86A-47D6-8F90-3905F1E620FF}"/>
                    </a:ext>
                  </a:extLst>
                </p14:cNvPr>
                <p14:cNvContentPartPr/>
                <p14:nvPr/>
              </p14:nvContentPartPr>
              <p14:xfrm>
                <a:off x="4584350" y="4922452"/>
                <a:ext cx="292680" cy="134640"/>
              </p14:xfrm>
            </p:contentPart>
          </mc:Choice>
          <mc:Fallback xmlns="">
            <p:pic>
              <p:nvPicPr>
                <p:cNvPr id="267" name="Viết tay 266">
                  <a:extLst>
                    <a:ext uri="{FF2B5EF4-FFF2-40B4-BE49-F238E27FC236}">
                      <a16:creationId xmlns:a16="http://schemas.microsoft.com/office/drawing/2014/main" id="{ED12A0E8-F86A-47D6-8F90-3905F1E620F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75350" y="4913452"/>
                  <a:ext cx="3103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69" name="Viết tay 268">
                  <a:extLst>
                    <a:ext uri="{FF2B5EF4-FFF2-40B4-BE49-F238E27FC236}">
                      <a16:creationId xmlns:a16="http://schemas.microsoft.com/office/drawing/2014/main" id="{639AB7BE-BAED-42B3-82F3-3872FD444596}"/>
                    </a:ext>
                  </a:extLst>
                </p14:cNvPr>
                <p14:cNvContentPartPr/>
                <p14:nvPr/>
              </p14:nvContentPartPr>
              <p14:xfrm>
                <a:off x="4904750" y="4771252"/>
                <a:ext cx="118080" cy="276120"/>
              </p14:xfrm>
            </p:contentPart>
          </mc:Choice>
          <mc:Fallback xmlns="">
            <p:pic>
              <p:nvPicPr>
                <p:cNvPr id="269" name="Viết tay 268">
                  <a:extLst>
                    <a:ext uri="{FF2B5EF4-FFF2-40B4-BE49-F238E27FC236}">
                      <a16:creationId xmlns:a16="http://schemas.microsoft.com/office/drawing/2014/main" id="{639AB7BE-BAED-42B3-82F3-3872FD44459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895750" y="4762252"/>
                  <a:ext cx="1357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70" name="Viết tay 269">
                  <a:extLst>
                    <a:ext uri="{FF2B5EF4-FFF2-40B4-BE49-F238E27FC236}">
                      <a16:creationId xmlns:a16="http://schemas.microsoft.com/office/drawing/2014/main" id="{853CB38F-95E4-41B7-9AB9-514DACA09704}"/>
                    </a:ext>
                  </a:extLst>
                </p14:cNvPr>
                <p14:cNvContentPartPr/>
                <p14:nvPr/>
              </p14:nvContentPartPr>
              <p14:xfrm>
                <a:off x="4922390" y="4936132"/>
                <a:ext cx="88920" cy="99000"/>
              </p14:xfrm>
            </p:contentPart>
          </mc:Choice>
          <mc:Fallback xmlns="">
            <p:pic>
              <p:nvPicPr>
                <p:cNvPr id="270" name="Viết tay 269">
                  <a:extLst>
                    <a:ext uri="{FF2B5EF4-FFF2-40B4-BE49-F238E27FC236}">
                      <a16:creationId xmlns:a16="http://schemas.microsoft.com/office/drawing/2014/main" id="{853CB38F-95E4-41B7-9AB9-514DACA0970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913390" y="4927132"/>
                  <a:ext cx="1065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71" name="Viết tay 270">
                  <a:extLst>
                    <a:ext uri="{FF2B5EF4-FFF2-40B4-BE49-F238E27FC236}">
                      <a16:creationId xmlns:a16="http://schemas.microsoft.com/office/drawing/2014/main" id="{D01C8AD9-1E5F-41D4-A9FA-963098D0ABF6}"/>
                    </a:ext>
                  </a:extLst>
                </p14:cNvPr>
                <p14:cNvContentPartPr/>
                <p14:nvPr/>
              </p14:nvContentPartPr>
              <p14:xfrm>
                <a:off x="5200310" y="4855852"/>
                <a:ext cx="18360" cy="198360"/>
              </p14:xfrm>
            </p:contentPart>
          </mc:Choice>
          <mc:Fallback xmlns="">
            <p:pic>
              <p:nvPicPr>
                <p:cNvPr id="271" name="Viết tay 270">
                  <a:extLst>
                    <a:ext uri="{FF2B5EF4-FFF2-40B4-BE49-F238E27FC236}">
                      <a16:creationId xmlns:a16="http://schemas.microsoft.com/office/drawing/2014/main" id="{D01C8AD9-1E5F-41D4-A9FA-963098D0ABF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191130" y="4846852"/>
                  <a:ext cx="36353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72" name="Viết tay 271">
                  <a:extLst>
                    <a:ext uri="{FF2B5EF4-FFF2-40B4-BE49-F238E27FC236}">
                      <a16:creationId xmlns:a16="http://schemas.microsoft.com/office/drawing/2014/main" id="{C12130EA-A255-45B3-883E-047573E667B4}"/>
                    </a:ext>
                  </a:extLst>
                </p14:cNvPr>
                <p14:cNvContentPartPr/>
                <p14:nvPr/>
              </p14:nvContentPartPr>
              <p14:xfrm>
                <a:off x="5152070" y="4891132"/>
                <a:ext cx="125640" cy="50040"/>
              </p14:xfrm>
            </p:contentPart>
          </mc:Choice>
          <mc:Fallback xmlns="">
            <p:pic>
              <p:nvPicPr>
                <p:cNvPr id="272" name="Viết tay 271">
                  <a:extLst>
                    <a:ext uri="{FF2B5EF4-FFF2-40B4-BE49-F238E27FC236}">
                      <a16:creationId xmlns:a16="http://schemas.microsoft.com/office/drawing/2014/main" id="{C12130EA-A255-45B3-883E-047573E667B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143070" y="4882132"/>
                  <a:ext cx="143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74" name="Viết tay 273">
                  <a:extLst>
                    <a:ext uri="{FF2B5EF4-FFF2-40B4-BE49-F238E27FC236}">
                      <a16:creationId xmlns:a16="http://schemas.microsoft.com/office/drawing/2014/main" id="{33B99854-C39E-4D5E-82F5-6D0FABCB91C3}"/>
                    </a:ext>
                  </a:extLst>
                </p14:cNvPr>
                <p14:cNvContentPartPr/>
                <p14:nvPr/>
              </p14:nvContentPartPr>
              <p14:xfrm>
                <a:off x="5264390" y="4890772"/>
                <a:ext cx="136440" cy="144000"/>
              </p14:xfrm>
            </p:contentPart>
          </mc:Choice>
          <mc:Fallback xmlns="">
            <p:pic>
              <p:nvPicPr>
                <p:cNvPr id="274" name="Viết tay 273">
                  <a:extLst>
                    <a:ext uri="{FF2B5EF4-FFF2-40B4-BE49-F238E27FC236}">
                      <a16:creationId xmlns:a16="http://schemas.microsoft.com/office/drawing/2014/main" id="{33B99854-C39E-4D5E-82F5-6D0FABCB91C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255390" y="4881772"/>
                  <a:ext cx="15408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Nhóm 287">
            <a:extLst>
              <a:ext uri="{FF2B5EF4-FFF2-40B4-BE49-F238E27FC236}">
                <a16:creationId xmlns:a16="http://schemas.microsoft.com/office/drawing/2014/main" id="{418AF175-33F8-4771-B2FB-957CAE8D47C3}"/>
              </a:ext>
            </a:extLst>
          </p:cNvPr>
          <p:cNvGrpSpPr/>
          <p:nvPr/>
        </p:nvGrpSpPr>
        <p:grpSpPr>
          <a:xfrm>
            <a:off x="4106630" y="5300092"/>
            <a:ext cx="748440" cy="293400"/>
            <a:chOff x="4106630" y="5300092"/>
            <a:chExt cx="748440" cy="29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82" name="Viết tay 281">
                  <a:extLst>
                    <a:ext uri="{FF2B5EF4-FFF2-40B4-BE49-F238E27FC236}">
                      <a16:creationId xmlns:a16="http://schemas.microsoft.com/office/drawing/2014/main" id="{FC32934D-5F62-4359-8E22-F8675FA674C0}"/>
                    </a:ext>
                  </a:extLst>
                </p14:cNvPr>
                <p14:cNvContentPartPr/>
                <p14:nvPr/>
              </p14:nvContentPartPr>
              <p14:xfrm>
                <a:off x="4106630" y="5384692"/>
                <a:ext cx="138240" cy="208800"/>
              </p14:xfrm>
            </p:contentPart>
          </mc:Choice>
          <mc:Fallback xmlns="">
            <p:pic>
              <p:nvPicPr>
                <p:cNvPr id="282" name="Viết tay 281">
                  <a:extLst>
                    <a:ext uri="{FF2B5EF4-FFF2-40B4-BE49-F238E27FC236}">
                      <a16:creationId xmlns:a16="http://schemas.microsoft.com/office/drawing/2014/main" id="{FC32934D-5F62-4359-8E22-F8675FA674C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097630" y="5375692"/>
                  <a:ext cx="155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83" name="Viết tay 282">
                  <a:extLst>
                    <a:ext uri="{FF2B5EF4-FFF2-40B4-BE49-F238E27FC236}">
                      <a16:creationId xmlns:a16="http://schemas.microsoft.com/office/drawing/2014/main" id="{AE025DFF-31E5-481A-9925-188CC8A7E8A6}"/>
                    </a:ext>
                  </a:extLst>
                </p14:cNvPr>
                <p14:cNvContentPartPr/>
                <p14:nvPr/>
              </p14:nvContentPartPr>
              <p14:xfrm>
                <a:off x="4263950" y="5300092"/>
                <a:ext cx="155520" cy="285840"/>
              </p14:xfrm>
            </p:contentPart>
          </mc:Choice>
          <mc:Fallback xmlns="">
            <p:pic>
              <p:nvPicPr>
                <p:cNvPr id="283" name="Viết tay 282">
                  <a:extLst>
                    <a:ext uri="{FF2B5EF4-FFF2-40B4-BE49-F238E27FC236}">
                      <a16:creationId xmlns:a16="http://schemas.microsoft.com/office/drawing/2014/main" id="{AE025DFF-31E5-481A-9925-188CC8A7E8A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254950" y="5291092"/>
                  <a:ext cx="173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85" name="Viết tay 284">
                  <a:extLst>
                    <a:ext uri="{FF2B5EF4-FFF2-40B4-BE49-F238E27FC236}">
                      <a16:creationId xmlns:a16="http://schemas.microsoft.com/office/drawing/2014/main" id="{512EFFAF-480B-4DEC-9093-B40268A35C01}"/>
                    </a:ext>
                  </a:extLst>
                </p14:cNvPr>
                <p14:cNvContentPartPr/>
                <p14:nvPr/>
              </p14:nvContentPartPr>
              <p14:xfrm>
                <a:off x="4441790" y="5449132"/>
                <a:ext cx="241200" cy="137520"/>
              </p14:xfrm>
            </p:contentPart>
          </mc:Choice>
          <mc:Fallback xmlns="">
            <p:pic>
              <p:nvPicPr>
                <p:cNvPr id="285" name="Viết tay 284">
                  <a:extLst>
                    <a:ext uri="{FF2B5EF4-FFF2-40B4-BE49-F238E27FC236}">
                      <a16:creationId xmlns:a16="http://schemas.microsoft.com/office/drawing/2014/main" id="{512EFFAF-480B-4DEC-9093-B40268A35C0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432790" y="5440132"/>
                  <a:ext cx="2588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87" name="Viết tay 286">
                  <a:extLst>
                    <a:ext uri="{FF2B5EF4-FFF2-40B4-BE49-F238E27FC236}">
                      <a16:creationId xmlns:a16="http://schemas.microsoft.com/office/drawing/2014/main" id="{2D071290-14AE-47CA-9C7B-D31658DA4F9F}"/>
                    </a:ext>
                  </a:extLst>
                </p14:cNvPr>
                <p14:cNvContentPartPr/>
                <p14:nvPr/>
              </p14:nvContentPartPr>
              <p14:xfrm>
                <a:off x="4694510" y="5456332"/>
                <a:ext cx="160560" cy="120600"/>
              </p14:xfrm>
            </p:contentPart>
          </mc:Choice>
          <mc:Fallback xmlns="">
            <p:pic>
              <p:nvPicPr>
                <p:cNvPr id="287" name="Viết tay 286">
                  <a:extLst>
                    <a:ext uri="{FF2B5EF4-FFF2-40B4-BE49-F238E27FC236}">
                      <a16:creationId xmlns:a16="http://schemas.microsoft.com/office/drawing/2014/main" id="{2D071290-14AE-47CA-9C7B-D31658DA4F9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685510" y="5447332"/>
                  <a:ext cx="17820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Nhóm 297">
            <a:extLst>
              <a:ext uri="{FF2B5EF4-FFF2-40B4-BE49-F238E27FC236}">
                <a16:creationId xmlns:a16="http://schemas.microsoft.com/office/drawing/2014/main" id="{25597895-BE1A-4B80-AC04-1594E7EA26CB}"/>
              </a:ext>
            </a:extLst>
          </p:cNvPr>
          <p:cNvGrpSpPr/>
          <p:nvPr/>
        </p:nvGrpSpPr>
        <p:grpSpPr>
          <a:xfrm>
            <a:off x="5089430" y="5153932"/>
            <a:ext cx="869400" cy="421200"/>
            <a:chOff x="5089430" y="5153932"/>
            <a:chExt cx="86940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89" name="Viết tay 288">
                  <a:extLst>
                    <a:ext uri="{FF2B5EF4-FFF2-40B4-BE49-F238E27FC236}">
                      <a16:creationId xmlns:a16="http://schemas.microsoft.com/office/drawing/2014/main" id="{CB4010DE-ED2F-46FF-A3DD-9BA6C73239E4}"/>
                    </a:ext>
                  </a:extLst>
                </p14:cNvPr>
                <p14:cNvContentPartPr/>
                <p14:nvPr/>
              </p14:nvContentPartPr>
              <p14:xfrm>
                <a:off x="5089430" y="5421772"/>
                <a:ext cx="101520" cy="153360"/>
              </p14:xfrm>
            </p:contentPart>
          </mc:Choice>
          <mc:Fallback xmlns="">
            <p:pic>
              <p:nvPicPr>
                <p:cNvPr id="289" name="Viết tay 288">
                  <a:extLst>
                    <a:ext uri="{FF2B5EF4-FFF2-40B4-BE49-F238E27FC236}">
                      <a16:creationId xmlns:a16="http://schemas.microsoft.com/office/drawing/2014/main" id="{CB4010DE-ED2F-46FF-A3DD-9BA6C73239E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080430" y="5412772"/>
                  <a:ext cx="1191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90" name="Viết tay 289">
                  <a:extLst>
                    <a:ext uri="{FF2B5EF4-FFF2-40B4-BE49-F238E27FC236}">
                      <a16:creationId xmlns:a16="http://schemas.microsoft.com/office/drawing/2014/main" id="{A94020CD-6F6D-4575-9ECD-55CD79A3AFCB}"/>
                    </a:ext>
                  </a:extLst>
                </p14:cNvPr>
                <p14:cNvContentPartPr/>
                <p14:nvPr/>
              </p14:nvContentPartPr>
              <p14:xfrm>
                <a:off x="5220830" y="5300452"/>
                <a:ext cx="126720" cy="267840"/>
              </p14:xfrm>
            </p:contentPart>
          </mc:Choice>
          <mc:Fallback xmlns="">
            <p:pic>
              <p:nvPicPr>
                <p:cNvPr id="290" name="Viết tay 289">
                  <a:extLst>
                    <a:ext uri="{FF2B5EF4-FFF2-40B4-BE49-F238E27FC236}">
                      <a16:creationId xmlns:a16="http://schemas.microsoft.com/office/drawing/2014/main" id="{A94020CD-6F6D-4575-9ECD-55CD79A3AFC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211830" y="5291452"/>
                  <a:ext cx="1443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91" name="Viết tay 290">
                  <a:extLst>
                    <a:ext uri="{FF2B5EF4-FFF2-40B4-BE49-F238E27FC236}">
                      <a16:creationId xmlns:a16="http://schemas.microsoft.com/office/drawing/2014/main" id="{F4EC6149-CBFD-4D40-A866-4382BE16A1F8}"/>
                    </a:ext>
                  </a:extLst>
                </p14:cNvPr>
                <p14:cNvContentPartPr/>
                <p14:nvPr/>
              </p14:nvContentPartPr>
              <p14:xfrm>
                <a:off x="5359070" y="5250412"/>
                <a:ext cx="69480" cy="275400"/>
              </p14:xfrm>
            </p:contentPart>
          </mc:Choice>
          <mc:Fallback xmlns="">
            <p:pic>
              <p:nvPicPr>
                <p:cNvPr id="291" name="Viết tay 290">
                  <a:extLst>
                    <a:ext uri="{FF2B5EF4-FFF2-40B4-BE49-F238E27FC236}">
                      <a16:creationId xmlns:a16="http://schemas.microsoft.com/office/drawing/2014/main" id="{F4EC6149-CBFD-4D40-A866-4382BE16A1F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350023" y="5241412"/>
                  <a:ext cx="87212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92" name="Viết tay 291">
                  <a:extLst>
                    <a:ext uri="{FF2B5EF4-FFF2-40B4-BE49-F238E27FC236}">
                      <a16:creationId xmlns:a16="http://schemas.microsoft.com/office/drawing/2014/main" id="{CFB9D81B-5744-4BBF-8C71-5042245E3AE3}"/>
                    </a:ext>
                  </a:extLst>
                </p14:cNvPr>
                <p14:cNvContentPartPr/>
                <p14:nvPr/>
              </p14:nvContentPartPr>
              <p14:xfrm>
                <a:off x="5434310" y="5306932"/>
                <a:ext cx="276840" cy="221760"/>
              </p14:xfrm>
            </p:contentPart>
          </mc:Choice>
          <mc:Fallback xmlns="">
            <p:pic>
              <p:nvPicPr>
                <p:cNvPr id="292" name="Viết tay 291">
                  <a:extLst>
                    <a:ext uri="{FF2B5EF4-FFF2-40B4-BE49-F238E27FC236}">
                      <a16:creationId xmlns:a16="http://schemas.microsoft.com/office/drawing/2014/main" id="{CFB9D81B-5744-4BBF-8C71-5042245E3AE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425310" y="5297932"/>
                  <a:ext cx="2944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94" name="Viết tay 293">
                  <a:extLst>
                    <a:ext uri="{FF2B5EF4-FFF2-40B4-BE49-F238E27FC236}">
                      <a16:creationId xmlns:a16="http://schemas.microsoft.com/office/drawing/2014/main" id="{824FB166-B880-4DE8-9D2A-BF7F4F9CF2E0}"/>
                    </a:ext>
                  </a:extLst>
                </p14:cNvPr>
                <p14:cNvContentPartPr/>
                <p14:nvPr/>
              </p14:nvContentPartPr>
              <p14:xfrm>
                <a:off x="5725910" y="5153932"/>
                <a:ext cx="232920" cy="356760"/>
              </p14:xfrm>
            </p:contentPart>
          </mc:Choice>
          <mc:Fallback xmlns="">
            <p:pic>
              <p:nvPicPr>
                <p:cNvPr id="294" name="Viết tay 293">
                  <a:extLst>
                    <a:ext uri="{FF2B5EF4-FFF2-40B4-BE49-F238E27FC236}">
                      <a16:creationId xmlns:a16="http://schemas.microsoft.com/office/drawing/2014/main" id="{824FB166-B880-4DE8-9D2A-BF7F4F9CF2E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716910" y="5144941"/>
                  <a:ext cx="250560" cy="37438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Nhóm 299">
            <a:extLst>
              <a:ext uri="{FF2B5EF4-FFF2-40B4-BE49-F238E27FC236}">
                <a16:creationId xmlns:a16="http://schemas.microsoft.com/office/drawing/2014/main" id="{B1CA6227-E6B0-417B-98D1-FFFFF34E9B6A}"/>
              </a:ext>
            </a:extLst>
          </p:cNvPr>
          <p:cNvGrpSpPr/>
          <p:nvPr/>
        </p:nvGrpSpPr>
        <p:grpSpPr>
          <a:xfrm>
            <a:off x="4759310" y="5705452"/>
            <a:ext cx="651240" cy="352800"/>
            <a:chOff x="4759310" y="5705452"/>
            <a:chExt cx="651240" cy="35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95" name="Viết tay 294">
                  <a:extLst>
                    <a:ext uri="{FF2B5EF4-FFF2-40B4-BE49-F238E27FC236}">
                      <a16:creationId xmlns:a16="http://schemas.microsoft.com/office/drawing/2014/main" id="{56F5092A-7957-46F8-B917-ACA2D145787B}"/>
                    </a:ext>
                  </a:extLst>
                </p14:cNvPr>
                <p14:cNvContentPartPr/>
                <p14:nvPr/>
              </p14:nvContentPartPr>
              <p14:xfrm>
                <a:off x="4759310" y="5817772"/>
                <a:ext cx="141480" cy="240480"/>
              </p14:xfrm>
            </p:contentPart>
          </mc:Choice>
          <mc:Fallback xmlns="">
            <p:pic>
              <p:nvPicPr>
                <p:cNvPr id="295" name="Viết tay 294">
                  <a:extLst>
                    <a:ext uri="{FF2B5EF4-FFF2-40B4-BE49-F238E27FC236}">
                      <a16:creationId xmlns:a16="http://schemas.microsoft.com/office/drawing/2014/main" id="{56F5092A-7957-46F8-B917-ACA2D145787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750287" y="5808772"/>
                  <a:ext cx="159165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96" name="Viết tay 295">
                  <a:extLst>
                    <a:ext uri="{FF2B5EF4-FFF2-40B4-BE49-F238E27FC236}">
                      <a16:creationId xmlns:a16="http://schemas.microsoft.com/office/drawing/2014/main" id="{FFA2B786-2D8C-4BC1-B4B9-A50B499BA08D}"/>
                    </a:ext>
                  </a:extLst>
                </p14:cNvPr>
                <p14:cNvContentPartPr/>
                <p14:nvPr/>
              </p14:nvContentPartPr>
              <p14:xfrm>
                <a:off x="4932110" y="5705452"/>
                <a:ext cx="258120" cy="217440"/>
              </p14:xfrm>
            </p:contentPart>
          </mc:Choice>
          <mc:Fallback xmlns="">
            <p:pic>
              <p:nvPicPr>
                <p:cNvPr id="296" name="Viết tay 295">
                  <a:extLst>
                    <a:ext uri="{FF2B5EF4-FFF2-40B4-BE49-F238E27FC236}">
                      <a16:creationId xmlns:a16="http://schemas.microsoft.com/office/drawing/2014/main" id="{FFA2B786-2D8C-4BC1-B4B9-A50B499BA08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923110" y="5696452"/>
                  <a:ext cx="275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99" name="Viết tay 298">
                  <a:extLst>
                    <a:ext uri="{FF2B5EF4-FFF2-40B4-BE49-F238E27FC236}">
                      <a16:creationId xmlns:a16="http://schemas.microsoft.com/office/drawing/2014/main" id="{D185B085-9D7A-4995-ABE5-4B805C2D8A3A}"/>
                    </a:ext>
                  </a:extLst>
                </p14:cNvPr>
                <p14:cNvContentPartPr/>
                <p14:nvPr/>
              </p14:nvContentPartPr>
              <p14:xfrm>
                <a:off x="5200310" y="5741812"/>
                <a:ext cx="210240" cy="163800"/>
              </p14:xfrm>
            </p:contentPart>
          </mc:Choice>
          <mc:Fallback xmlns="">
            <p:pic>
              <p:nvPicPr>
                <p:cNvPr id="299" name="Viết tay 298">
                  <a:extLst>
                    <a:ext uri="{FF2B5EF4-FFF2-40B4-BE49-F238E27FC236}">
                      <a16:creationId xmlns:a16="http://schemas.microsoft.com/office/drawing/2014/main" id="{D185B085-9D7A-4995-ABE5-4B805C2D8A3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191310" y="5732812"/>
                  <a:ext cx="22788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Nhóm 311">
            <a:extLst>
              <a:ext uri="{FF2B5EF4-FFF2-40B4-BE49-F238E27FC236}">
                <a16:creationId xmlns:a16="http://schemas.microsoft.com/office/drawing/2014/main" id="{F6BE304E-3668-4EF1-8485-627F198944A6}"/>
              </a:ext>
            </a:extLst>
          </p:cNvPr>
          <p:cNvGrpSpPr/>
          <p:nvPr/>
        </p:nvGrpSpPr>
        <p:grpSpPr>
          <a:xfrm>
            <a:off x="10557470" y="957052"/>
            <a:ext cx="1450080" cy="357120"/>
            <a:chOff x="10557470" y="957052"/>
            <a:chExt cx="145008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01" name="Viết tay 300">
                  <a:extLst>
                    <a:ext uri="{FF2B5EF4-FFF2-40B4-BE49-F238E27FC236}">
                      <a16:creationId xmlns:a16="http://schemas.microsoft.com/office/drawing/2014/main" id="{E190BFD2-7E32-416B-B934-AB9D229C37EA}"/>
                    </a:ext>
                  </a:extLst>
                </p14:cNvPr>
                <p14:cNvContentPartPr/>
                <p14:nvPr/>
              </p14:nvContentPartPr>
              <p14:xfrm>
                <a:off x="10557470" y="957052"/>
                <a:ext cx="288360" cy="252000"/>
              </p14:xfrm>
            </p:contentPart>
          </mc:Choice>
          <mc:Fallback xmlns="">
            <p:pic>
              <p:nvPicPr>
                <p:cNvPr id="301" name="Viết tay 300">
                  <a:extLst>
                    <a:ext uri="{FF2B5EF4-FFF2-40B4-BE49-F238E27FC236}">
                      <a16:creationId xmlns:a16="http://schemas.microsoft.com/office/drawing/2014/main" id="{E190BFD2-7E32-416B-B934-AB9D229C37E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548470" y="948052"/>
                  <a:ext cx="3060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302" name="Viết tay 301">
                  <a:extLst>
                    <a:ext uri="{FF2B5EF4-FFF2-40B4-BE49-F238E27FC236}">
                      <a16:creationId xmlns:a16="http://schemas.microsoft.com/office/drawing/2014/main" id="{9A266647-828E-463D-9365-38EA20AFE3EA}"/>
                    </a:ext>
                  </a:extLst>
                </p14:cNvPr>
                <p14:cNvContentPartPr/>
                <p14:nvPr/>
              </p14:nvContentPartPr>
              <p14:xfrm>
                <a:off x="10862390" y="1115092"/>
                <a:ext cx="195480" cy="111240"/>
              </p14:xfrm>
            </p:contentPart>
          </mc:Choice>
          <mc:Fallback xmlns="">
            <p:pic>
              <p:nvPicPr>
                <p:cNvPr id="302" name="Viết tay 301">
                  <a:extLst>
                    <a:ext uri="{FF2B5EF4-FFF2-40B4-BE49-F238E27FC236}">
                      <a16:creationId xmlns:a16="http://schemas.microsoft.com/office/drawing/2014/main" id="{9A266647-828E-463D-9365-38EA20AFE3E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853390" y="1106092"/>
                  <a:ext cx="213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303" name="Viết tay 302">
                  <a:extLst>
                    <a:ext uri="{FF2B5EF4-FFF2-40B4-BE49-F238E27FC236}">
                      <a16:creationId xmlns:a16="http://schemas.microsoft.com/office/drawing/2014/main" id="{3193FBD7-7B06-4A9C-92D6-94A13B72E774}"/>
                    </a:ext>
                  </a:extLst>
                </p14:cNvPr>
                <p14:cNvContentPartPr/>
                <p14:nvPr/>
              </p14:nvContentPartPr>
              <p14:xfrm>
                <a:off x="11067590" y="1071892"/>
                <a:ext cx="94320" cy="154440"/>
              </p14:xfrm>
            </p:contentPart>
          </mc:Choice>
          <mc:Fallback xmlns="">
            <p:pic>
              <p:nvPicPr>
                <p:cNvPr id="303" name="Viết tay 302">
                  <a:extLst>
                    <a:ext uri="{FF2B5EF4-FFF2-40B4-BE49-F238E27FC236}">
                      <a16:creationId xmlns:a16="http://schemas.microsoft.com/office/drawing/2014/main" id="{3193FBD7-7B06-4A9C-92D6-94A13B72E77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058556" y="1062892"/>
                  <a:ext cx="112028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305" name="Viết tay 304">
                  <a:extLst>
                    <a:ext uri="{FF2B5EF4-FFF2-40B4-BE49-F238E27FC236}">
                      <a16:creationId xmlns:a16="http://schemas.microsoft.com/office/drawing/2014/main" id="{69CE3167-64AF-4BDC-97C1-B6B4122DCCAE}"/>
                    </a:ext>
                  </a:extLst>
                </p14:cNvPr>
                <p14:cNvContentPartPr/>
                <p14:nvPr/>
              </p14:nvContentPartPr>
              <p14:xfrm>
                <a:off x="11119070" y="1133812"/>
                <a:ext cx="419040" cy="147600"/>
              </p14:xfrm>
            </p:contentPart>
          </mc:Choice>
          <mc:Fallback xmlns="">
            <p:pic>
              <p:nvPicPr>
                <p:cNvPr id="305" name="Viết tay 304">
                  <a:extLst>
                    <a:ext uri="{FF2B5EF4-FFF2-40B4-BE49-F238E27FC236}">
                      <a16:creationId xmlns:a16="http://schemas.microsoft.com/office/drawing/2014/main" id="{69CE3167-64AF-4BDC-97C1-B6B4122DCCA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110070" y="1124812"/>
                  <a:ext cx="436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306" name="Viết tay 305">
                  <a:extLst>
                    <a:ext uri="{FF2B5EF4-FFF2-40B4-BE49-F238E27FC236}">
                      <a16:creationId xmlns:a16="http://schemas.microsoft.com/office/drawing/2014/main" id="{91E77237-9AC5-468B-A303-26CF5B7C9606}"/>
                    </a:ext>
                  </a:extLst>
                </p14:cNvPr>
                <p14:cNvContentPartPr/>
                <p14:nvPr/>
              </p14:nvContentPartPr>
              <p14:xfrm>
                <a:off x="11576990" y="979372"/>
                <a:ext cx="192960" cy="312480"/>
              </p14:xfrm>
            </p:contentPart>
          </mc:Choice>
          <mc:Fallback xmlns="">
            <p:pic>
              <p:nvPicPr>
                <p:cNvPr id="306" name="Viết tay 305">
                  <a:extLst>
                    <a:ext uri="{FF2B5EF4-FFF2-40B4-BE49-F238E27FC236}">
                      <a16:creationId xmlns:a16="http://schemas.microsoft.com/office/drawing/2014/main" id="{91E77237-9AC5-468B-A303-26CF5B7C960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567990" y="970372"/>
                  <a:ext cx="2106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308" name="Viết tay 307">
                  <a:extLst>
                    <a:ext uri="{FF2B5EF4-FFF2-40B4-BE49-F238E27FC236}">
                      <a16:creationId xmlns:a16="http://schemas.microsoft.com/office/drawing/2014/main" id="{664CF202-EF94-470A-A600-AF7F5BB23CD5}"/>
                    </a:ext>
                  </a:extLst>
                </p14:cNvPr>
                <p14:cNvContentPartPr/>
                <p14:nvPr/>
              </p14:nvContentPartPr>
              <p14:xfrm>
                <a:off x="11767430" y="1010692"/>
                <a:ext cx="240120" cy="303480"/>
              </p14:xfrm>
            </p:contentPart>
          </mc:Choice>
          <mc:Fallback xmlns="">
            <p:pic>
              <p:nvPicPr>
                <p:cNvPr id="308" name="Viết tay 307">
                  <a:extLst>
                    <a:ext uri="{FF2B5EF4-FFF2-40B4-BE49-F238E27FC236}">
                      <a16:creationId xmlns:a16="http://schemas.microsoft.com/office/drawing/2014/main" id="{664CF202-EF94-470A-A600-AF7F5BB23CD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758430" y="1001681"/>
                  <a:ext cx="257760" cy="32114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Nhóm 319">
            <a:extLst>
              <a:ext uri="{FF2B5EF4-FFF2-40B4-BE49-F238E27FC236}">
                <a16:creationId xmlns:a16="http://schemas.microsoft.com/office/drawing/2014/main" id="{4BD91179-805E-43A2-AF1A-CD8ED9DAA91B}"/>
              </a:ext>
            </a:extLst>
          </p:cNvPr>
          <p:cNvGrpSpPr/>
          <p:nvPr/>
        </p:nvGrpSpPr>
        <p:grpSpPr>
          <a:xfrm>
            <a:off x="10552070" y="1543132"/>
            <a:ext cx="1392120" cy="739440"/>
            <a:chOff x="10552070" y="1543132"/>
            <a:chExt cx="1392120" cy="73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309" name="Viết tay 308">
                  <a:extLst>
                    <a:ext uri="{FF2B5EF4-FFF2-40B4-BE49-F238E27FC236}">
                      <a16:creationId xmlns:a16="http://schemas.microsoft.com/office/drawing/2014/main" id="{DE8ABA8E-C9C4-425E-AEFA-5FEDD6F21882}"/>
                    </a:ext>
                  </a:extLst>
                </p14:cNvPr>
                <p14:cNvContentPartPr/>
                <p14:nvPr/>
              </p14:nvContentPartPr>
              <p14:xfrm>
                <a:off x="10552070" y="1554652"/>
                <a:ext cx="192240" cy="133200"/>
              </p14:xfrm>
            </p:contentPart>
          </mc:Choice>
          <mc:Fallback xmlns="">
            <p:pic>
              <p:nvPicPr>
                <p:cNvPr id="309" name="Viết tay 308">
                  <a:extLst>
                    <a:ext uri="{FF2B5EF4-FFF2-40B4-BE49-F238E27FC236}">
                      <a16:creationId xmlns:a16="http://schemas.microsoft.com/office/drawing/2014/main" id="{DE8ABA8E-C9C4-425E-AEFA-5FEDD6F2188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543070" y="1545652"/>
                  <a:ext cx="209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310" name="Viết tay 309">
                  <a:extLst>
                    <a:ext uri="{FF2B5EF4-FFF2-40B4-BE49-F238E27FC236}">
                      <a16:creationId xmlns:a16="http://schemas.microsoft.com/office/drawing/2014/main" id="{D509F182-52CD-4131-9973-9429E05905DE}"/>
                    </a:ext>
                  </a:extLst>
                </p14:cNvPr>
                <p14:cNvContentPartPr/>
                <p14:nvPr/>
              </p14:nvContentPartPr>
              <p14:xfrm>
                <a:off x="10762670" y="1556812"/>
                <a:ext cx="106560" cy="225360"/>
              </p14:xfrm>
            </p:contentPart>
          </mc:Choice>
          <mc:Fallback xmlns="">
            <p:pic>
              <p:nvPicPr>
                <p:cNvPr id="310" name="Viết tay 309">
                  <a:extLst>
                    <a:ext uri="{FF2B5EF4-FFF2-40B4-BE49-F238E27FC236}">
                      <a16:creationId xmlns:a16="http://schemas.microsoft.com/office/drawing/2014/main" id="{D509F182-52CD-4131-9973-9429E05905D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753670" y="1547812"/>
                  <a:ext cx="1242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13" name="Viết tay 312">
                  <a:extLst>
                    <a:ext uri="{FF2B5EF4-FFF2-40B4-BE49-F238E27FC236}">
                      <a16:creationId xmlns:a16="http://schemas.microsoft.com/office/drawing/2014/main" id="{2320C2DE-BD68-4EBC-8322-C086BF8EBE49}"/>
                    </a:ext>
                  </a:extLst>
                </p14:cNvPr>
                <p14:cNvContentPartPr/>
                <p14:nvPr/>
              </p14:nvContentPartPr>
              <p14:xfrm>
                <a:off x="10905590" y="1543132"/>
                <a:ext cx="304920" cy="281160"/>
              </p14:xfrm>
            </p:contentPart>
          </mc:Choice>
          <mc:Fallback xmlns="">
            <p:pic>
              <p:nvPicPr>
                <p:cNvPr id="313" name="Viết tay 312">
                  <a:extLst>
                    <a:ext uri="{FF2B5EF4-FFF2-40B4-BE49-F238E27FC236}">
                      <a16:creationId xmlns:a16="http://schemas.microsoft.com/office/drawing/2014/main" id="{2320C2DE-BD68-4EBC-8322-C086BF8EBE4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896590" y="1534120"/>
                  <a:ext cx="322560" cy="298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314" name="Viết tay 313">
                  <a:extLst>
                    <a:ext uri="{FF2B5EF4-FFF2-40B4-BE49-F238E27FC236}">
                      <a16:creationId xmlns:a16="http://schemas.microsoft.com/office/drawing/2014/main" id="{8EC528D4-BCD7-45D4-86CB-650DCAF2F477}"/>
                    </a:ext>
                  </a:extLst>
                </p14:cNvPr>
                <p14:cNvContentPartPr/>
                <p14:nvPr/>
              </p14:nvContentPartPr>
              <p14:xfrm>
                <a:off x="11127710" y="1594612"/>
                <a:ext cx="133920" cy="52200"/>
              </p14:xfrm>
            </p:contentPart>
          </mc:Choice>
          <mc:Fallback xmlns="">
            <p:pic>
              <p:nvPicPr>
                <p:cNvPr id="314" name="Viết tay 313">
                  <a:extLst>
                    <a:ext uri="{FF2B5EF4-FFF2-40B4-BE49-F238E27FC236}">
                      <a16:creationId xmlns:a16="http://schemas.microsoft.com/office/drawing/2014/main" id="{8EC528D4-BCD7-45D4-86CB-650DCAF2F47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118686" y="1585612"/>
                  <a:ext cx="151608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315" name="Viết tay 314">
                  <a:extLst>
                    <a:ext uri="{FF2B5EF4-FFF2-40B4-BE49-F238E27FC236}">
                      <a16:creationId xmlns:a16="http://schemas.microsoft.com/office/drawing/2014/main" id="{EBC03AFC-B33D-4454-A525-EBCFEEAEFDC5}"/>
                    </a:ext>
                  </a:extLst>
                </p14:cNvPr>
                <p14:cNvContentPartPr/>
                <p14:nvPr/>
              </p14:nvContentPartPr>
              <p14:xfrm>
                <a:off x="11269190" y="1584172"/>
                <a:ext cx="529200" cy="426960"/>
              </p14:xfrm>
            </p:contentPart>
          </mc:Choice>
          <mc:Fallback xmlns="">
            <p:pic>
              <p:nvPicPr>
                <p:cNvPr id="315" name="Viết tay 314">
                  <a:extLst>
                    <a:ext uri="{FF2B5EF4-FFF2-40B4-BE49-F238E27FC236}">
                      <a16:creationId xmlns:a16="http://schemas.microsoft.com/office/drawing/2014/main" id="{EBC03AFC-B33D-4454-A525-EBCFEEAEFDC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260184" y="1575172"/>
                  <a:ext cx="546852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17" name="Viết tay 316">
                  <a:extLst>
                    <a:ext uri="{FF2B5EF4-FFF2-40B4-BE49-F238E27FC236}">
                      <a16:creationId xmlns:a16="http://schemas.microsoft.com/office/drawing/2014/main" id="{CCE071A3-61AB-4C21-9840-E0E68A8D952E}"/>
                    </a:ext>
                  </a:extLst>
                </p14:cNvPr>
                <p14:cNvContentPartPr/>
                <p14:nvPr/>
              </p14:nvContentPartPr>
              <p14:xfrm>
                <a:off x="10803710" y="1647532"/>
                <a:ext cx="1140480" cy="599400"/>
              </p14:xfrm>
            </p:contentPart>
          </mc:Choice>
          <mc:Fallback xmlns="">
            <p:pic>
              <p:nvPicPr>
                <p:cNvPr id="317" name="Viết tay 316">
                  <a:extLst>
                    <a:ext uri="{FF2B5EF4-FFF2-40B4-BE49-F238E27FC236}">
                      <a16:creationId xmlns:a16="http://schemas.microsoft.com/office/drawing/2014/main" id="{CCE071A3-61AB-4C21-9840-E0E68A8D952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794710" y="1638532"/>
                  <a:ext cx="115812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19" name="Viết tay 318">
                  <a:extLst>
                    <a:ext uri="{FF2B5EF4-FFF2-40B4-BE49-F238E27FC236}">
                      <a16:creationId xmlns:a16="http://schemas.microsoft.com/office/drawing/2014/main" id="{3DC9CD97-1784-49AD-B1FE-38C567C0DC7D}"/>
                    </a:ext>
                  </a:extLst>
                </p14:cNvPr>
                <p14:cNvContentPartPr/>
                <p14:nvPr/>
              </p14:nvContentPartPr>
              <p14:xfrm>
                <a:off x="10960670" y="2049652"/>
                <a:ext cx="476640" cy="232920"/>
              </p14:xfrm>
            </p:contentPart>
          </mc:Choice>
          <mc:Fallback xmlns="">
            <p:pic>
              <p:nvPicPr>
                <p:cNvPr id="319" name="Viết tay 318">
                  <a:extLst>
                    <a:ext uri="{FF2B5EF4-FFF2-40B4-BE49-F238E27FC236}">
                      <a16:creationId xmlns:a16="http://schemas.microsoft.com/office/drawing/2014/main" id="{3DC9CD97-1784-49AD-B1FE-38C567C0DC7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951670" y="2040652"/>
                  <a:ext cx="49428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Nhóm 326">
            <a:extLst>
              <a:ext uri="{FF2B5EF4-FFF2-40B4-BE49-F238E27FC236}">
                <a16:creationId xmlns:a16="http://schemas.microsoft.com/office/drawing/2014/main" id="{AA80467C-501C-451A-B953-3AE9D22F4E31}"/>
              </a:ext>
            </a:extLst>
          </p:cNvPr>
          <p:cNvGrpSpPr/>
          <p:nvPr/>
        </p:nvGrpSpPr>
        <p:grpSpPr>
          <a:xfrm>
            <a:off x="10511030" y="3274012"/>
            <a:ext cx="932040" cy="288720"/>
            <a:chOff x="10511030" y="3274012"/>
            <a:chExt cx="93204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321" name="Viết tay 320">
                  <a:extLst>
                    <a:ext uri="{FF2B5EF4-FFF2-40B4-BE49-F238E27FC236}">
                      <a16:creationId xmlns:a16="http://schemas.microsoft.com/office/drawing/2014/main" id="{CF5DD790-DE46-4D6D-A468-099D25EF517D}"/>
                    </a:ext>
                  </a:extLst>
                </p14:cNvPr>
                <p14:cNvContentPartPr/>
                <p14:nvPr/>
              </p14:nvContentPartPr>
              <p14:xfrm>
                <a:off x="10511030" y="3296692"/>
                <a:ext cx="212040" cy="262800"/>
              </p14:xfrm>
            </p:contentPart>
          </mc:Choice>
          <mc:Fallback xmlns="">
            <p:pic>
              <p:nvPicPr>
                <p:cNvPr id="321" name="Viết tay 320">
                  <a:extLst>
                    <a:ext uri="{FF2B5EF4-FFF2-40B4-BE49-F238E27FC236}">
                      <a16:creationId xmlns:a16="http://schemas.microsoft.com/office/drawing/2014/main" id="{CF5DD790-DE46-4D6D-A468-099D25EF517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502030" y="3287692"/>
                  <a:ext cx="2296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22" name="Viết tay 321">
                  <a:extLst>
                    <a:ext uri="{FF2B5EF4-FFF2-40B4-BE49-F238E27FC236}">
                      <a16:creationId xmlns:a16="http://schemas.microsoft.com/office/drawing/2014/main" id="{B3554A35-471D-4BB3-B5EC-BA82319947CC}"/>
                    </a:ext>
                  </a:extLst>
                </p14:cNvPr>
                <p14:cNvContentPartPr/>
                <p14:nvPr/>
              </p14:nvContentPartPr>
              <p14:xfrm>
                <a:off x="10774190" y="3290212"/>
                <a:ext cx="131400" cy="252000"/>
              </p14:xfrm>
            </p:contentPart>
          </mc:Choice>
          <mc:Fallback xmlns="">
            <p:pic>
              <p:nvPicPr>
                <p:cNvPr id="322" name="Viết tay 321">
                  <a:extLst>
                    <a:ext uri="{FF2B5EF4-FFF2-40B4-BE49-F238E27FC236}">
                      <a16:creationId xmlns:a16="http://schemas.microsoft.com/office/drawing/2014/main" id="{B3554A35-471D-4BB3-B5EC-BA82319947C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765190" y="3281212"/>
                  <a:ext cx="1490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323" name="Viết tay 322">
                  <a:extLst>
                    <a:ext uri="{FF2B5EF4-FFF2-40B4-BE49-F238E27FC236}">
                      <a16:creationId xmlns:a16="http://schemas.microsoft.com/office/drawing/2014/main" id="{F981EB3B-61F8-41F1-AE35-9C795EED68EF}"/>
                    </a:ext>
                  </a:extLst>
                </p14:cNvPr>
                <p14:cNvContentPartPr/>
                <p14:nvPr/>
              </p14:nvContentPartPr>
              <p14:xfrm>
                <a:off x="10774910" y="3432772"/>
                <a:ext cx="168480" cy="103320"/>
              </p14:xfrm>
            </p:contentPart>
          </mc:Choice>
          <mc:Fallback xmlns="">
            <p:pic>
              <p:nvPicPr>
                <p:cNvPr id="323" name="Viết tay 322">
                  <a:extLst>
                    <a:ext uri="{FF2B5EF4-FFF2-40B4-BE49-F238E27FC236}">
                      <a16:creationId xmlns:a16="http://schemas.microsoft.com/office/drawing/2014/main" id="{F981EB3B-61F8-41F1-AE35-9C795EED68E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765891" y="3423772"/>
                  <a:ext cx="186158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24" name="Viết tay 323">
                  <a:extLst>
                    <a:ext uri="{FF2B5EF4-FFF2-40B4-BE49-F238E27FC236}">
                      <a16:creationId xmlns:a16="http://schemas.microsoft.com/office/drawing/2014/main" id="{76539136-E978-42F1-BAD7-1FEE0CE57F78}"/>
                    </a:ext>
                  </a:extLst>
                </p14:cNvPr>
                <p14:cNvContentPartPr/>
                <p14:nvPr/>
              </p14:nvContentPartPr>
              <p14:xfrm>
                <a:off x="11044910" y="3393892"/>
                <a:ext cx="376920" cy="168840"/>
              </p14:xfrm>
            </p:contentPart>
          </mc:Choice>
          <mc:Fallback xmlns="">
            <p:pic>
              <p:nvPicPr>
                <p:cNvPr id="324" name="Viết tay 323">
                  <a:extLst>
                    <a:ext uri="{FF2B5EF4-FFF2-40B4-BE49-F238E27FC236}">
                      <a16:creationId xmlns:a16="http://schemas.microsoft.com/office/drawing/2014/main" id="{76539136-E978-42F1-BAD7-1FEE0CE57F7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035910" y="3384892"/>
                  <a:ext cx="3945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26" name="Viết tay 325">
                  <a:extLst>
                    <a:ext uri="{FF2B5EF4-FFF2-40B4-BE49-F238E27FC236}">
                      <a16:creationId xmlns:a16="http://schemas.microsoft.com/office/drawing/2014/main" id="{CF5B1231-799A-4E5F-9CBF-02088ACE66B1}"/>
                    </a:ext>
                  </a:extLst>
                </p14:cNvPr>
                <p14:cNvContentPartPr/>
                <p14:nvPr/>
              </p14:nvContentPartPr>
              <p14:xfrm>
                <a:off x="11384030" y="3274012"/>
                <a:ext cx="59040" cy="268560"/>
              </p14:xfrm>
            </p:contentPart>
          </mc:Choice>
          <mc:Fallback xmlns="">
            <p:pic>
              <p:nvPicPr>
                <p:cNvPr id="326" name="Viết tay 325">
                  <a:extLst>
                    <a:ext uri="{FF2B5EF4-FFF2-40B4-BE49-F238E27FC236}">
                      <a16:creationId xmlns:a16="http://schemas.microsoft.com/office/drawing/2014/main" id="{CF5B1231-799A-4E5F-9CBF-02088ACE66B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375030" y="3265012"/>
                  <a:ext cx="76680" cy="28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Nhóm 331">
            <a:extLst>
              <a:ext uri="{FF2B5EF4-FFF2-40B4-BE49-F238E27FC236}">
                <a16:creationId xmlns:a16="http://schemas.microsoft.com/office/drawing/2014/main" id="{860FE8A1-01DF-4DE0-9A27-109AEB131D21}"/>
              </a:ext>
            </a:extLst>
          </p:cNvPr>
          <p:cNvGrpSpPr/>
          <p:nvPr/>
        </p:nvGrpSpPr>
        <p:grpSpPr>
          <a:xfrm>
            <a:off x="10576190" y="3771892"/>
            <a:ext cx="635400" cy="301320"/>
            <a:chOff x="10576190" y="3771892"/>
            <a:chExt cx="63540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28" name="Viết tay 327">
                  <a:extLst>
                    <a:ext uri="{FF2B5EF4-FFF2-40B4-BE49-F238E27FC236}">
                      <a16:creationId xmlns:a16="http://schemas.microsoft.com/office/drawing/2014/main" id="{B14F32B4-99B9-471B-A814-8E302690F678}"/>
                    </a:ext>
                  </a:extLst>
                </p14:cNvPr>
                <p14:cNvContentPartPr/>
                <p14:nvPr/>
              </p14:nvContentPartPr>
              <p14:xfrm>
                <a:off x="10576190" y="3847852"/>
                <a:ext cx="128880" cy="193320"/>
              </p14:xfrm>
            </p:contentPart>
          </mc:Choice>
          <mc:Fallback xmlns="">
            <p:pic>
              <p:nvPicPr>
                <p:cNvPr id="328" name="Viết tay 327">
                  <a:extLst>
                    <a:ext uri="{FF2B5EF4-FFF2-40B4-BE49-F238E27FC236}">
                      <a16:creationId xmlns:a16="http://schemas.microsoft.com/office/drawing/2014/main" id="{B14F32B4-99B9-471B-A814-8E302690F67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567190" y="3838852"/>
                  <a:ext cx="1465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329" name="Viết tay 328">
                  <a:extLst>
                    <a:ext uri="{FF2B5EF4-FFF2-40B4-BE49-F238E27FC236}">
                      <a16:creationId xmlns:a16="http://schemas.microsoft.com/office/drawing/2014/main" id="{3C58101B-964F-4C62-95B5-B6E282EE5F2B}"/>
                    </a:ext>
                  </a:extLst>
                </p14:cNvPr>
                <p14:cNvContentPartPr/>
                <p14:nvPr/>
              </p14:nvContentPartPr>
              <p14:xfrm>
                <a:off x="10703630" y="3925972"/>
                <a:ext cx="167040" cy="101880"/>
              </p14:xfrm>
            </p:contentPart>
          </mc:Choice>
          <mc:Fallback xmlns="">
            <p:pic>
              <p:nvPicPr>
                <p:cNvPr id="329" name="Viết tay 328">
                  <a:extLst>
                    <a:ext uri="{FF2B5EF4-FFF2-40B4-BE49-F238E27FC236}">
                      <a16:creationId xmlns:a16="http://schemas.microsoft.com/office/drawing/2014/main" id="{3C58101B-964F-4C62-95B5-B6E282EE5F2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694649" y="3916972"/>
                  <a:ext cx="184642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330" name="Viết tay 329">
                  <a:extLst>
                    <a:ext uri="{FF2B5EF4-FFF2-40B4-BE49-F238E27FC236}">
                      <a16:creationId xmlns:a16="http://schemas.microsoft.com/office/drawing/2014/main" id="{BE4ED75E-EC64-45C3-A74A-4EAFC04742E2}"/>
                    </a:ext>
                  </a:extLst>
                </p14:cNvPr>
                <p14:cNvContentPartPr/>
                <p14:nvPr/>
              </p14:nvContentPartPr>
              <p14:xfrm>
                <a:off x="10843310" y="3771892"/>
                <a:ext cx="290160" cy="301320"/>
              </p14:xfrm>
            </p:contentPart>
          </mc:Choice>
          <mc:Fallback xmlns="">
            <p:pic>
              <p:nvPicPr>
                <p:cNvPr id="330" name="Viết tay 329">
                  <a:extLst>
                    <a:ext uri="{FF2B5EF4-FFF2-40B4-BE49-F238E27FC236}">
                      <a16:creationId xmlns:a16="http://schemas.microsoft.com/office/drawing/2014/main" id="{BE4ED75E-EC64-45C3-A74A-4EAFC04742E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834310" y="3762892"/>
                  <a:ext cx="3078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331" name="Viết tay 330">
                  <a:extLst>
                    <a:ext uri="{FF2B5EF4-FFF2-40B4-BE49-F238E27FC236}">
                      <a16:creationId xmlns:a16="http://schemas.microsoft.com/office/drawing/2014/main" id="{EE911390-1B59-4072-9B8E-48A8E8AC4884}"/>
                    </a:ext>
                  </a:extLst>
                </p14:cNvPr>
                <p14:cNvContentPartPr/>
                <p14:nvPr/>
              </p14:nvContentPartPr>
              <p14:xfrm>
                <a:off x="11130590" y="3819052"/>
                <a:ext cx="81000" cy="198360"/>
              </p14:xfrm>
            </p:contentPart>
          </mc:Choice>
          <mc:Fallback xmlns="">
            <p:pic>
              <p:nvPicPr>
                <p:cNvPr id="331" name="Viết tay 330">
                  <a:extLst>
                    <a:ext uri="{FF2B5EF4-FFF2-40B4-BE49-F238E27FC236}">
                      <a16:creationId xmlns:a16="http://schemas.microsoft.com/office/drawing/2014/main" id="{EE911390-1B59-4072-9B8E-48A8E8AC488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121590" y="3810052"/>
                  <a:ext cx="9864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333" name="Viết tay 332">
                <a:extLst>
                  <a:ext uri="{FF2B5EF4-FFF2-40B4-BE49-F238E27FC236}">
                    <a16:creationId xmlns:a16="http://schemas.microsoft.com/office/drawing/2014/main" id="{6449ECD9-5AF2-4271-B338-8B0D0842BC15}"/>
                  </a:ext>
                </a:extLst>
              </p14:cNvPr>
              <p14:cNvContentPartPr/>
              <p14:nvPr/>
            </p14:nvContentPartPr>
            <p14:xfrm>
              <a:off x="11286470" y="3926692"/>
              <a:ext cx="489600" cy="177120"/>
            </p14:xfrm>
          </p:contentPart>
        </mc:Choice>
        <mc:Fallback xmlns="">
          <p:pic>
            <p:nvPicPr>
              <p:cNvPr id="333" name="Viết tay 332">
                <a:extLst>
                  <a:ext uri="{FF2B5EF4-FFF2-40B4-BE49-F238E27FC236}">
                    <a16:creationId xmlns:a16="http://schemas.microsoft.com/office/drawing/2014/main" id="{6449ECD9-5AF2-4271-B338-8B0D0842BC15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11277470" y="3917692"/>
                <a:ext cx="5072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334" name="Viết tay 333">
                <a:extLst>
                  <a:ext uri="{FF2B5EF4-FFF2-40B4-BE49-F238E27FC236}">
                    <a16:creationId xmlns:a16="http://schemas.microsoft.com/office/drawing/2014/main" id="{9CF61DFC-F7FD-4136-8D38-4684C8CB0CEA}"/>
                  </a:ext>
                </a:extLst>
              </p14:cNvPr>
              <p14:cNvContentPartPr/>
              <p14:nvPr/>
            </p14:nvContentPartPr>
            <p14:xfrm>
              <a:off x="10549550" y="4304332"/>
              <a:ext cx="237960" cy="190440"/>
            </p14:xfrm>
          </p:contentPart>
        </mc:Choice>
        <mc:Fallback xmlns="">
          <p:pic>
            <p:nvPicPr>
              <p:cNvPr id="334" name="Viết tay 333">
                <a:extLst>
                  <a:ext uri="{FF2B5EF4-FFF2-40B4-BE49-F238E27FC236}">
                    <a16:creationId xmlns:a16="http://schemas.microsoft.com/office/drawing/2014/main" id="{9CF61DFC-F7FD-4136-8D38-4684C8CB0CEA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10540550" y="4295332"/>
                <a:ext cx="255600" cy="20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7" name="Nhóm 366">
            <a:extLst>
              <a:ext uri="{FF2B5EF4-FFF2-40B4-BE49-F238E27FC236}">
                <a16:creationId xmlns:a16="http://schemas.microsoft.com/office/drawing/2014/main" id="{0E130F95-8A5F-435E-8F51-D606C0318CC6}"/>
              </a:ext>
            </a:extLst>
          </p:cNvPr>
          <p:cNvGrpSpPr/>
          <p:nvPr/>
        </p:nvGrpSpPr>
        <p:grpSpPr>
          <a:xfrm>
            <a:off x="10453320" y="4316212"/>
            <a:ext cx="1612080" cy="865440"/>
            <a:chOff x="10453320" y="4316212"/>
            <a:chExt cx="1612080" cy="86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349" name="Viết tay 348">
                  <a:extLst>
                    <a:ext uri="{FF2B5EF4-FFF2-40B4-BE49-F238E27FC236}">
                      <a16:creationId xmlns:a16="http://schemas.microsoft.com/office/drawing/2014/main" id="{6E533DF5-3974-4BF5-A77C-C16E38C69128}"/>
                    </a:ext>
                  </a:extLst>
                </p14:cNvPr>
                <p14:cNvContentPartPr/>
                <p14:nvPr/>
              </p14:nvContentPartPr>
              <p14:xfrm>
                <a:off x="10872360" y="4369132"/>
                <a:ext cx="126360" cy="197280"/>
              </p14:xfrm>
            </p:contentPart>
          </mc:Choice>
          <mc:Fallback xmlns="">
            <p:pic>
              <p:nvPicPr>
                <p:cNvPr id="349" name="Viết tay 348">
                  <a:extLst>
                    <a:ext uri="{FF2B5EF4-FFF2-40B4-BE49-F238E27FC236}">
                      <a16:creationId xmlns:a16="http://schemas.microsoft.com/office/drawing/2014/main" id="{6E533DF5-3974-4BF5-A77C-C16E38C6912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863360" y="4360132"/>
                  <a:ext cx="1440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350" name="Viết tay 349">
                  <a:extLst>
                    <a:ext uri="{FF2B5EF4-FFF2-40B4-BE49-F238E27FC236}">
                      <a16:creationId xmlns:a16="http://schemas.microsoft.com/office/drawing/2014/main" id="{B5D9EB0B-8B7B-4E9B-BA1F-56C65B53322C}"/>
                    </a:ext>
                  </a:extLst>
                </p14:cNvPr>
                <p14:cNvContentPartPr/>
                <p14:nvPr/>
              </p14:nvContentPartPr>
              <p14:xfrm>
                <a:off x="11021040" y="4444012"/>
                <a:ext cx="358560" cy="152640"/>
              </p14:xfrm>
            </p:contentPart>
          </mc:Choice>
          <mc:Fallback xmlns="">
            <p:pic>
              <p:nvPicPr>
                <p:cNvPr id="350" name="Viết tay 349">
                  <a:extLst>
                    <a:ext uri="{FF2B5EF4-FFF2-40B4-BE49-F238E27FC236}">
                      <a16:creationId xmlns:a16="http://schemas.microsoft.com/office/drawing/2014/main" id="{B5D9EB0B-8B7B-4E9B-BA1F-56C65B53322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1012040" y="4435012"/>
                  <a:ext cx="376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351" name="Viết tay 350">
                  <a:extLst>
                    <a:ext uri="{FF2B5EF4-FFF2-40B4-BE49-F238E27FC236}">
                      <a16:creationId xmlns:a16="http://schemas.microsoft.com/office/drawing/2014/main" id="{A45E1D4D-60F7-46A3-B2EB-C6A42BAFA5E8}"/>
                    </a:ext>
                  </a:extLst>
                </p14:cNvPr>
                <p14:cNvContentPartPr/>
                <p14:nvPr/>
              </p14:nvContentPartPr>
              <p14:xfrm>
                <a:off x="11367000" y="4316212"/>
                <a:ext cx="42480" cy="284040"/>
              </p14:xfrm>
            </p:contentPart>
          </mc:Choice>
          <mc:Fallback xmlns="">
            <p:pic>
              <p:nvPicPr>
                <p:cNvPr id="351" name="Viết tay 350">
                  <a:extLst>
                    <a:ext uri="{FF2B5EF4-FFF2-40B4-BE49-F238E27FC236}">
                      <a16:creationId xmlns:a16="http://schemas.microsoft.com/office/drawing/2014/main" id="{A45E1D4D-60F7-46A3-B2EB-C6A42BAFA5E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1357923" y="4307212"/>
                  <a:ext cx="60271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352" name="Viết tay 351">
                  <a:extLst>
                    <a:ext uri="{FF2B5EF4-FFF2-40B4-BE49-F238E27FC236}">
                      <a16:creationId xmlns:a16="http://schemas.microsoft.com/office/drawing/2014/main" id="{7E8F04BE-FECA-49E5-8B79-2AB3FD14CFC8}"/>
                    </a:ext>
                  </a:extLst>
                </p14:cNvPr>
                <p14:cNvContentPartPr/>
                <p14:nvPr/>
              </p14:nvContentPartPr>
              <p14:xfrm>
                <a:off x="11508480" y="4489732"/>
                <a:ext cx="128520" cy="115560"/>
              </p14:xfrm>
            </p:contentPart>
          </mc:Choice>
          <mc:Fallback xmlns="">
            <p:pic>
              <p:nvPicPr>
                <p:cNvPr id="352" name="Viết tay 351">
                  <a:extLst>
                    <a:ext uri="{FF2B5EF4-FFF2-40B4-BE49-F238E27FC236}">
                      <a16:creationId xmlns:a16="http://schemas.microsoft.com/office/drawing/2014/main" id="{7E8F04BE-FECA-49E5-8B79-2AB3FD14CFC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499480" y="4480704"/>
                  <a:ext cx="146160" cy="133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353" name="Viết tay 352">
                  <a:extLst>
                    <a:ext uri="{FF2B5EF4-FFF2-40B4-BE49-F238E27FC236}">
                      <a16:creationId xmlns:a16="http://schemas.microsoft.com/office/drawing/2014/main" id="{2CFB8EA9-E0C4-40DA-8871-FB1022592167}"/>
                    </a:ext>
                  </a:extLst>
                </p14:cNvPr>
                <p14:cNvContentPartPr/>
                <p14:nvPr/>
              </p14:nvContentPartPr>
              <p14:xfrm>
                <a:off x="11660040" y="4516732"/>
                <a:ext cx="84240" cy="90360"/>
              </p14:xfrm>
            </p:contentPart>
          </mc:Choice>
          <mc:Fallback xmlns="">
            <p:pic>
              <p:nvPicPr>
                <p:cNvPr id="353" name="Viết tay 352">
                  <a:extLst>
                    <a:ext uri="{FF2B5EF4-FFF2-40B4-BE49-F238E27FC236}">
                      <a16:creationId xmlns:a16="http://schemas.microsoft.com/office/drawing/2014/main" id="{2CFB8EA9-E0C4-40DA-8871-FB102259216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651001" y="4507732"/>
                  <a:ext cx="101956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55" name="Viết tay 354">
                  <a:extLst>
                    <a:ext uri="{FF2B5EF4-FFF2-40B4-BE49-F238E27FC236}">
                      <a16:creationId xmlns:a16="http://schemas.microsoft.com/office/drawing/2014/main" id="{641A1A64-C9FE-4B24-83B3-FDA2FB2AFB46}"/>
                    </a:ext>
                  </a:extLst>
                </p14:cNvPr>
                <p14:cNvContentPartPr/>
                <p14:nvPr/>
              </p14:nvContentPartPr>
              <p14:xfrm>
                <a:off x="10453320" y="4856212"/>
                <a:ext cx="164880" cy="154440"/>
              </p14:xfrm>
            </p:contentPart>
          </mc:Choice>
          <mc:Fallback xmlns="">
            <p:pic>
              <p:nvPicPr>
                <p:cNvPr id="355" name="Viết tay 354">
                  <a:extLst>
                    <a:ext uri="{FF2B5EF4-FFF2-40B4-BE49-F238E27FC236}">
                      <a16:creationId xmlns:a16="http://schemas.microsoft.com/office/drawing/2014/main" id="{641A1A64-C9FE-4B24-83B3-FDA2FB2AFB4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444340" y="4847212"/>
                  <a:ext cx="182482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56" name="Viết tay 355">
                  <a:extLst>
                    <a:ext uri="{FF2B5EF4-FFF2-40B4-BE49-F238E27FC236}">
                      <a16:creationId xmlns:a16="http://schemas.microsoft.com/office/drawing/2014/main" id="{CFEB8E26-1E2E-4E89-9DDB-CA6D6AEE53D6}"/>
                    </a:ext>
                  </a:extLst>
                </p14:cNvPr>
                <p14:cNvContentPartPr/>
                <p14:nvPr/>
              </p14:nvContentPartPr>
              <p14:xfrm>
                <a:off x="10637280" y="4678732"/>
                <a:ext cx="103680" cy="327600"/>
              </p14:xfrm>
            </p:contentPart>
          </mc:Choice>
          <mc:Fallback xmlns="">
            <p:pic>
              <p:nvPicPr>
                <p:cNvPr id="356" name="Viết tay 355">
                  <a:extLst>
                    <a:ext uri="{FF2B5EF4-FFF2-40B4-BE49-F238E27FC236}">
                      <a16:creationId xmlns:a16="http://schemas.microsoft.com/office/drawing/2014/main" id="{CFEB8E26-1E2E-4E89-9DDB-CA6D6AEE53D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628280" y="4669732"/>
                  <a:ext cx="1213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357" name="Viết tay 356">
                  <a:extLst>
                    <a:ext uri="{FF2B5EF4-FFF2-40B4-BE49-F238E27FC236}">
                      <a16:creationId xmlns:a16="http://schemas.microsoft.com/office/drawing/2014/main" id="{EAE474E0-AC74-4023-A70D-834652196897}"/>
                    </a:ext>
                  </a:extLst>
                </p14:cNvPr>
                <p14:cNvContentPartPr/>
                <p14:nvPr/>
              </p14:nvContentPartPr>
              <p14:xfrm>
                <a:off x="10742760" y="4888252"/>
                <a:ext cx="306360" cy="293400"/>
              </p14:xfrm>
            </p:contentPart>
          </mc:Choice>
          <mc:Fallback xmlns="">
            <p:pic>
              <p:nvPicPr>
                <p:cNvPr id="357" name="Viết tay 356">
                  <a:extLst>
                    <a:ext uri="{FF2B5EF4-FFF2-40B4-BE49-F238E27FC236}">
                      <a16:creationId xmlns:a16="http://schemas.microsoft.com/office/drawing/2014/main" id="{EAE474E0-AC74-4023-A70D-83465219689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733760" y="4879252"/>
                  <a:ext cx="3240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358" name="Viết tay 357">
                  <a:extLst>
                    <a:ext uri="{FF2B5EF4-FFF2-40B4-BE49-F238E27FC236}">
                      <a16:creationId xmlns:a16="http://schemas.microsoft.com/office/drawing/2014/main" id="{CCB563CF-422D-4CB7-8936-B288D86EC8A8}"/>
                    </a:ext>
                  </a:extLst>
                </p14:cNvPr>
                <p14:cNvContentPartPr/>
                <p14:nvPr/>
              </p14:nvContentPartPr>
              <p14:xfrm>
                <a:off x="11048400" y="4982932"/>
                <a:ext cx="187560" cy="83160"/>
              </p14:xfrm>
            </p:contentPart>
          </mc:Choice>
          <mc:Fallback xmlns="">
            <p:pic>
              <p:nvPicPr>
                <p:cNvPr id="358" name="Viết tay 357">
                  <a:extLst>
                    <a:ext uri="{FF2B5EF4-FFF2-40B4-BE49-F238E27FC236}">
                      <a16:creationId xmlns:a16="http://schemas.microsoft.com/office/drawing/2014/main" id="{CCB563CF-422D-4CB7-8936-B288D86EC8A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039400" y="4973932"/>
                  <a:ext cx="2052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360" name="Viết tay 359">
                  <a:extLst>
                    <a:ext uri="{FF2B5EF4-FFF2-40B4-BE49-F238E27FC236}">
                      <a16:creationId xmlns:a16="http://schemas.microsoft.com/office/drawing/2014/main" id="{AE2323DB-F302-4923-93C4-8F7C3E971F49}"/>
                    </a:ext>
                  </a:extLst>
                </p14:cNvPr>
                <p14:cNvContentPartPr/>
                <p14:nvPr/>
              </p14:nvContentPartPr>
              <p14:xfrm>
                <a:off x="11339640" y="5004532"/>
                <a:ext cx="142200" cy="91800"/>
              </p14:xfrm>
            </p:contentPart>
          </mc:Choice>
          <mc:Fallback xmlns="">
            <p:pic>
              <p:nvPicPr>
                <p:cNvPr id="360" name="Viết tay 359">
                  <a:extLst>
                    <a:ext uri="{FF2B5EF4-FFF2-40B4-BE49-F238E27FC236}">
                      <a16:creationId xmlns:a16="http://schemas.microsoft.com/office/drawing/2014/main" id="{AE2323DB-F302-4923-93C4-8F7C3E971F4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330640" y="4995532"/>
                  <a:ext cx="159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61" name="Viết tay 360">
                  <a:extLst>
                    <a:ext uri="{FF2B5EF4-FFF2-40B4-BE49-F238E27FC236}">
                      <a16:creationId xmlns:a16="http://schemas.microsoft.com/office/drawing/2014/main" id="{C014013B-4ED9-4C95-9A5B-59A49195649F}"/>
                    </a:ext>
                  </a:extLst>
                </p14:cNvPr>
                <p14:cNvContentPartPr/>
                <p14:nvPr/>
              </p14:nvContentPartPr>
              <p14:xfrm>
                <a:off x="11464920" y="4779532"/>
                <a:ext cx="37800" cy="303480"/>
              </p14:xfrm>
            </p:contentPart>
          </mc:Choice>
          <mc:Fallback xmlns="">
            <p:pic>
              <p:nvPicPr>
                <p:cNvPr id="361" name="Viết tay 360">
                  <a:extLst>
                    <a:ext uri="{FF2B5EF4-FFF2-40B4-BE49-F238E27FC236}">
                      <a16:creationId xmlns:a16="http://schemas.microsoft.com/office/drawing/2014/main" id="{C014013B-4ED9-4C95-9A5B-59A49195649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455920" y="4770532"/>
                  <a:ext cx="554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362" name="Viết tay 361">
                  <a:extLst>
                    <a:ext uri="{FF2B5EF4-FFF2-40B4-BE49-F238E27FC236}">
                      <a16:creationId xmlns:a16="http://schemas.microsoft.com/office/drawing/2014/main" id="{03FB81CC-A191-48DA-96FB-DC6BE7603F7E}"/>
                    </a:ext>
                  </a:extLst>
                </p14:cNvPr>
                <p14:cNvContentPartPr/>
                <p14:nvPr/>
              </p14:nvContentPartPr>
              <p14:xfrm>
                <a:off x="11528280" y="5016052"/>
                <a:ext cx="115560" cy="94320"/>
              </p14:xfrm>
            </p:contentPart>
          </mc:Choice>
          <mc:Fallback xmlns="">
            <p:pic>
              <p:nvPicPr>
                <p:cNvPr id="362" name="Viết tay 361">
                  <a:extLst>
                    <a:ext uri="{FF2B5EF4-FFF2-40B4-BE49-F238E27FC236}">
                      <a16:creationId xmlns:a16="http://schemas.microsoft.com/office/drawing/2014/main" id="{03FB81CC-A191-48DA-96FB-DC6BE7603F7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519280" y="5007052"/>
                  <a:ext cx="1332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363" name="Viết tay 362">
                  <a:extLst>
                    <a:ext uri="{FF2B5EF4-FFF2-40B4-BE49-F238E27FC236}">
                      <a16:creationId xmlns:a16="http://schemas.microsoft.com/office/drawing/2014/main" id="{FE77EB9F-08C4-4A3D-99A9-EBDA5FF9BAAC}"/>
                    </a:ext>
                  </a:extLst>
                </p14:cNvPr>
                <p14:cNvContentPartPr/>
                <p14:nvPr/>
              </p14:nvContentPartPr>
              <p14:xfrm>
                <a:off x="11668680" y="5021812"/>
                <a:ext cx="87840" cy="86040"/>
              </p14:xfrm>
            </p:contentPart>
          </mc:Choice>
          <mc:Fallback xmlns="">
            <p:pic>
              <p:nvPicPr>
                <p:cNvPr id="363" name="Viết tay 362">
                  <a:extLst>
                    <a:ext uri="{FF2B5EF4-FFF2-40B4-BE49-F238E27FC236}">
                      <a16:creationId xmlns:a16="http://schemas.microsoft.com/office/drawing/2014/main" id="{FE77EB9F-08C4-4A3D-99A9-EBDA5FF9BAA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659643" y="5012812"/>
                  <a:ext cx="105553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364" name="Viết tay 363">
                  <a:extLst>
                    <a:ext uri="{FF2B5EF4-FFF2-40B4-BE49-F238E27FC236}">
                      <a16:creationId xmlns:a16="http://schemas.microsoft.com/office/drawing/2014/main" id="{84E07476-22E4-497E-A352-89D0A81CB51F}"/>
                    </a:ext>
                  </a:extLst>
                </p14:cNvPr>
                <p14:cNvContentPartPr/>
                <p14:nvPr/>
              </p14:nvContentPartPr>
              <p14:xfrm>
                <a:off x="11813760" y="5009932"/>
                <a:ext cx="25200" cy="97200"/>
              </p14:xfrm>
            </p:contentPart>
          </mc:Choice>
          <mc:Fallback xmlns="">
            <p:pic>
              <p:nvPicPr>
                <p:cNvPr id="364" name="Viết tay 363">
                  <a:extLst>
                    <a:ext uri="{FF2B5EF4-FFF2-40B4-BE49-F238E27FC236}">
                      <a16:creationId xmlns:a16="http://schemas.microsoft.com/office/drawing/2014/main" id="{84E07476-22E4-497E-A352-89D0A81CB51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804887" y="5000932"/>
                  <a:ext cx="42592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65" name="Viết tay 364">
                  <a:extLst>
                    <a:ext uri="{FF2B5EF4-FFF2-40B4-BE49-F238E27FC236}">
                      <a16:creationId xmlns:a16="http://schemas.microsoft.com/office/drawing/2014/main" id="{49141E4F-BD7D-4773-8367-EA12F7C6B863}"/>
                    </a:ext>
                  </a:extLst>
                </p14:cNvPr>
                <p14:cNvContentPartPr/>
                <p14:nvPr/>
              </p14:nvContentPartPr>
              <p14:xfrm>
                <a:off x="11829240" y="4910932"/>
                <a:ext cx="13320" cy="47880"/>
              </p14:xfrm>
            </p:contentPart>
          </mc:Choice>
          <mc:Fallback xmlns="">
            <p:pic>
              <p:nvPicPr>
                <p:cNvPr id="365" name="Viết tay 364">
                  <a:extLst>
                    <a:ext uri="{FF2B5EF4-FFF2-40B4-BE49-F238E27FC236}">
                      <a16:creationId xmlns:a16="http://schemas.microsoft.com/office/drawing/2014/main" id="{49141E4F-BD7D-4773-8367-EA12F7C6B86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820240" y="4901932"/>
                  <a:ext cx="309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66" name="Viết tay 365">
                  <a:extLst>
                    <a:ext uri="{FF2B5EF4-FFF2-40B4-BE49-F238E27FC236}">
                      <a16:creationId xmlns:a16="http://schemas.microsoft.com/office/drawing/2014/main" id="{D99A77C5-5FCF-4AED-A5DF-61F65A2DB99A}"/>
                    </a:ext>
                  </a:extLst>
                </p14:cNvPr>
                <p14:cNvContentPartPr/>
                <p14:nvPr/>
              </p14:nvContentPartPr>
              <p14:xfrm>
                <a:off x="11877480" y="5028652"/>
                <a:ext cx="187920" cy="107280"/>
              </p14:xfrm>
            </p:contentPart>
          </mc:Choice>
          <mc:Fallback xmlns="">
            <p:pic>
              <p:nvPicPr>
                <p:cNvPr id="366" name="Viết tay 365">
                  <a:extLst>
                    <a:ext uri="{FF2B5EF4-FFF2-40B4-BE49-F238E27FC236}">
                      <a16:creationId xmlns:a16="http://schemas.microsoft.com/office/drawing/2014/main" id="{D99A77C5-5FCF-4AED-A5DF-61F65A2DB99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868480" y="5019652"/>
                  <a:ext cx="205560" cy="12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63629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12C2C-8A8C-47F5-A602-20A9CD33A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864066"/>
            <a:ext cx="9603275" cy="4602279"/>
          </a:xfrm>
        </p:spPr>
        <p:txBody>
          <a:bodyPr>
            <a:normAutofit lnSpcReduction="10000"/>
          </a:bodyPr>
          <a:lstStyle/>
          <a:p>
            <a:r>
              <a:rPr lang="en-NZ"/>
              <a:t>STRENGTH</a:t>
            </a:r>
          </a:p>
          <a:p>
            <a:pPr>
              <a:buFontTx/>
              <a:buChar char="-"/>
            </a:pPr>
            <a:r>
              <a:rPr lang="en-NZ"/>
              <a:t> Provides visual feedback (tick symbol on the right corner of the image) to indicate a user which photo has been selected to share.</a:t>
            </a:r>
          </a:p>
          <a:p>
            <a:pPr>
              <a:buFontTx/>
              <a:buChar char="-"/>
            </a:pPr>
            <a:r>
              <a:rPr lang="en-NZ"/>
              <a:t>Provides </a:t>
            </a:r>
          </a:p>
          <a:p>
            <a:pPr marL="0" indent="0">
              <a:buNone/>
            </a:pPr>
            <a:endParaRPr lang="en-NZ"/>
          </a:p>
          <a:p>
            <a:r>
              <a:rPr lang="en-NZ"/>
              <a:t>DRAWBACK</a:t>
            </a:r>
          </a:p>
          <a:p>
            <a:pPr>
              <a:buFontTx/>
              <a:buChar char="-"/>
            </a:pPr>
            <a:r>
              <a:rPr lang="en-NZ"/>
              <a:t>Small image preview.</a:t>
            </a:r>
          </a:p>
          <a:p>
            <a:pPr>
              <a:buFontTx/>
              <a:buChar char="-"/>
            </a:pPr>
            <a:r>
              <a:rPr lang="en-NZ"/>
              <a:t>Confuse a user the way of selecting a photo due to no instruction like design 1.</a:t>
            </a:r>
          </a:p>
          <a:p>
            <a:pPr>
              <a:buFontTx/>
              <a:buChar char="-"/>
            </a:pPr>
            <a:r>
              <a:rPr lang="en-NZ"/>
              <a:t>Once sending, unable to cancel the process.</a:t>
            </a:r>
          </a:p>
        </p:txBody>
      </p:sp>
    </p:spTree>
    <p:extLst>
      <p:ext uri="{BB962C8B-B14F-4D97-AF65-F5344CB8AC3E}">
        <p14:creationId xmlns:p14="http://schemas.microsoft.com/office/powerpoint/2010/main" val="253993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89784A-C95F-4D72-8CCB-D751CAAA5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945912"/>
            <a:ext cx="8637073" cy="3689649"/>
          </a:xfrm>
        </p:spPr>
        <p:txBody>
          <a:bodyPr>
            <a:normAutofit/>
          </a:bodyPr>
          <a:lstStyle/>
          <a:p>
            <a:r>
              <a:rPr lang="en-US"/>
              <a:t>5 sketches of establishing a connection between devices</a:t>
            </a:r>
          </a:p>
        </p:txBody>
      </p:sp>
    </p:spTree>
    <p:extLst>
      <p:ext uri="{BB962C8B-B14F-4D97-AF65-F5344CB8AC3E}">
        <p14:creationId xmlns:p14="http://schemas.microsoft.com/office/powerpoint/2010/main" val="1196613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D256AD2-240C-4FCB-B100-84BEA8C5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1778" y="977827"/>
            <a:ext cx="2914861" cy="2423474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DESIGN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361678-F194-49BD-81CE-A3DD97AA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71" y="1663168"/>
            <a:ext cx="6987469" cy="3476266"/>
          </a:xfrm>
          <a:prstGeom prst="rect">
            <a:avLst/>
          </a:prstGeom>
        </p:spPr>
      </p:pic>
      <p:grpSp>
        <p:nvGrpSpPr>
          <p:cNvPr id="31" name="Nhóm 30">
            <a:extLst>
              <a:ext uri="{FF2B5EF4-FFF2-40B4-BE49-F238E27FC236}">
                <a16:creationId xmlns:a16="http://schemas.microsoft.com/office/drawing/2014/main" id="{71E69E75-7545-43C0-B72C-8EDEAFC7B84D}"/>
              </a:ext>
            </a:extLst>
          </p:cNvPr>
          <p:cNvGrpSpPr/>
          <p:nvPr/>
        </p:nvGrpSpPr>
        <p:grpSpPr>
          <a:xfrm>
            <a:off x="1451630" y="2278252"/>
            <a:ext cx="745200" cy="352440"/>
            <a:chOff x="1451630" y="2278252"/>
            <a:chExt cx="74520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" name="Viết tay 22">
                  <a:extLst>
                    <a:ext uri="{FF2B5EF4-FFF2-40B4-BE49-F238E27FC236}">
                      <a16:creationId xmlns:a16="http://schemas.microsoft.com/office/drawing/2014/main" id="{B0D9E039-DF8C-45A9-89DE-94E80EB14BE3}"/>
                    </a:ext>
                  </a:extLst>
                </p14:cNvPr>
                <p14:cNvContentPartPr/>
                <p14:nvPr/>
              </p14:nvContentPartPr>
              <p14:xfrm>
                <a:off x="1451630" y="2482732"/>
                <a:ext cx="690480" cy="147960"/>
              </p14:xfrm>
            </p:contentPart>
          </mc:Choice>
          <mc:Fallback xmlns="">
            <p:pic>
              <p:nvPicPr>
                <p:cNvPr id="23" name="Viết tay 22">
                  <a:extLst>
                    <a:ext uri="{FF2B5EF4-FFF2-40B4-BE49-F238E27FC236}">
                      <a16:creationId xmlns:a16="http://schemas.microsoft.com/office/drawing/2014/main" id="{B0D9E039-DF8C-45A9-89DE-94E80EB14BE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42630" y="2474092"/>
                  <a:ext cx="708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5" name="Viết tay 24">
                  <a:extLst>
                    <a:ext uri="{FF2B5EF4-FFF2-40B4-BE49-F238E27FC236}">
                      <a16:creationId xmlns:a16="http://schemas.microsoft.com/office/drawing/2014/main" id="{E0D7442B-5B0C-44A3-B0EC-D2D7D99B4443}"/>
                    </a:ext>
                  </a:extLst>
                </p14:cNvPr>
                <p14:cNvContentPartPr/>
                <p14:nvPr/>
              </p14:nvContentPartPr>
              <p14:xfrm>
                <a:off x="2056790" y="2469772"/>
                <a:ext cx="140040" cy="118800"/>
              </p14:xfrm>
            </p:contentPart>
          </mc:Choice>
          <mc:Fallback xmlns="">
            <p:pic>
              <p:nvPicPr>
                <p:cNvPr id="25" name="Viết tay 24">
                  <a:extLst>
                    <a:ext uri="{FF2B5EF4-FFF2-40B4-BE49-F238E27FC236}">
                      <a16:creationId xmlns:a16="http://schemas.microsoft.com/office/drawing/2014/main" id="{E0D7442B-5B0C-44A3-B0EC-D2D7D99B444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47790" y="2460772"/>
                  <a:ext cx="1576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6" name="Viết tay 25">
                  <a:extLst>
                    <a:ext uri="{FF2B5EF4-FFF2-40B4-BE49-F238E27FC236}">
                      <a16:creationId xmlns:a16="http://schemas.microsoft.com/office/drawing/2014/main" id="{F4CEE15A-9AA2-4324-9FB8-ACA2F06DB3A4}"/>
                    </a:ext>
                  </a:extLst>
                </p14:cNvPr>
                <p14:cNvContentPartPr/>
                <p14:nvPr/>
              </p14:nvContentPartPr>
              <p14:xfrm>
                <a:off x="1491230" y="2278252"/>
                <a:ext cx="123120" cy="153720"/>
              </p14:xfrm>
            </p:contentPart>
          </mc:Choice>
          <mc:Fallback xmlns="">
            <p:pic>
              <p:nvPicPr>
                <p:cNvPr id="26" name="Viết tay 25">
                  <a:extLst>
                    <a:ext uri="{FF2B5EF4-FFF2-40B4-BE49-F238E27FC236}">
                      <a16:creationId xmlns:a16="http://schemas.microsoft.com/office/drawing/2014/main" id="{F4CEE15A-9AA2-4324-9FB8-ACA2F06DB3A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82230" y="2269252"/>
                  <a:ext cx="140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7" name="Viết tay 26">
                  <a:extLst>
                    <a:ext uri="{FF2B5EF4-FFF2-40B4-BE49-F238E27FC236}">
                      <a16:creationId xmlns:a16="http://schemas.microsoft.com/office/drawing/2014/main" id="{C874D15E-B75B-42E5-976B-E5B757F7D2B0}"/>
                    </a:ext>
                  </a:extLst>
                </p14:cNvPr>
                <p14:cNvContentPartPr/>
                <p14:nvPr/>
              </p14:nvContentPartPr>
              <p14:xfrm>
                <a:off x="1661510" y="2367892"/>
                <a:ext cx="165960" cy="81000"/>
              </p14:xfrm>
            </p:contentPart>
          </mc:Choice>
          <mc:Fallback xmlns="">
            <p:pic>
              <p:nvPicPr>
                <p:cNvPr id="27" name="Viết tay 26">
                  <a:extLst>
                    <a:ext uri="{FF2B5EF4-FFF2-40B4-BE49-F238E27FC236}">
                      <a16:creationId xmlns:a16="http://schemas.microsoft.com/office/drawing/2014/main" id="{C874D15E-B75B-42E5-976B-E5B757F7D2B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52510" y="2359252"/>
                  <a:ext cx="1836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Viết tay 28">
                  <a:extLst>
                    <a:ext uri="{FF2B5EF4-FFF2-40B4-BE49-F238E27FC236}">
                      <a16:creationId xmlns:a16="http://schemas.microsoft.com/office/drawing/2014/main" id="{1D78D3AC-3652-498C-A46B-95C6A26984FE}"/>
                    </a:ext>
                  </a:extLst>
                </p14:cNvPr>
                <p14:cNvContentPartPr/>
                <p14:nvPr/>
              </p14:nvContentPartPr>
              <p14:xfrm>
                <a:off x="1877870" y="2337652"/>
                <a:ext cx="153360" cy="223560"/>
              </p14:xfrm>
            </p:contentPart>
          </mc:Choice>
          <mc:Fallback xmlns="">
            <p:pic>
              <p:nvPicPr>
                <p:cNvPr id="29" name="Viết tay 28">
                  <a:extLst>
                    <a:ext uri="{FF2B5EF4-FFF2-40B4-BE49-F238E27FC236}">
                      <a16:creationId xmlns:a16="http://schemas.microsoft.com/office/drawing/2014/main" id="{1D78D3AC-3652-498C-A46B-95C6A26984F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68870" y="2329012"/>
                  <a:ext cx="171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0" name="Viết tay 29">
                  <a:extLst>
                    <a:ext uri="{FF2B5EF4-FFF2-40B4-BE49-F238E27FC236}">
                      <a16:creationId xmlns:a16="http://schemas.microsoft.com/office/drawing/2014/main" id="{C6EE7476-6B3F-43DB-AF89-DD0294B8673C}"/>
                    </a:ext>
                  </a:extLst>
                </p14:cNvPr>
                <p14:cNvContentPartPr/>
                <p14:nvPr/>
              </p14:nvContentPartPr>
              <p14:xfrm>
                <a:off x="2071910" y="2353132"/>
                <a:ext cx="114120" cy="65880"/>
              </p14:xfrm>
            </p:contentPart>
          </mc:Choice>
          <mc:Fallback xmlns="">
            <p:pic>
              <p:nvPicPr>
                <p:cNvPr id="30" name="Viết tay 29">
                  <a:extLst>
                    <a:ext uri="{FF2B5EF4-FFF2-40B4-BE49-F238E27FC236}">
                      <a16:creationId xmlns:a16="http://schemas.microsoft.com/office/drawing/2014/main" id="{C6EE7476-6B3F-43DB-AF89-DD0294B8673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63270" y="2344132"/>
                  <a:ext cx="13176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Nhóm 82">
            <a:extLst>
              <a:ext uri="{FF2B5EF4-FFF2-40B4-BE49-F238E27FC236}">
                <a16:creationId xmlns:a16="http://schemas.microsoft.com/office/drawing/2014/main" id="{854105C0-F827-4452-867F-D393261A762E}"/>
              </a:ext>
            </a:extLst>
          </p:cNvPr>
          <p:cNvGrpSpPr/>
          <p:nvPr/>
        </p:nvGrpSpPr>
        <p:grpSpPr>
          <a:xfrm>
            <a:off x="386030" y="3658492"/>
            <a:ext cx="3025800" cy="2578680"/>
            <a:chOff x="386030" y="3658492"/>
            <a:chExt cx="3025800" cy="257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2" name="Viết tay 31">
                  <a:extLst>
                    <a:ext uri="{FF2B5EF4-FFF2-40B4-BE49-F238E27FC236}">
                      <a16:creationId xmlns:a16="http://schemas.microsoft.com/office/drawing/2014/main" id="{8D967557-C113-4A7E-BB92-9A81C203EC1F}"/>
                    </a:ext>
                  </a:extLst>
                </p14:cNvPr>
                <p14:cNvContentPartPr/>
                <p14:nvPr/>
              </p14:nvContentPartPr>
              <p14:xfrm>
                <a:off x="386030" y="5384692"/>
                <a:ext cx="161640" cy="236520"/>
              </p14:xfrm>
            </p:contentPart>
          </mc:Choice>
          <mc:Fallback xmlns="">
            <p:pic>
              <p:nvPicPr>
                <p:cNvPr id="32" name="Viết tay 31">
                  <a:extLst>
                    <a:ext uri="{FF2B5EF4-FFF2-40B4-BE49-F238E27FC236}">
                      <a16:creationId xmlns:a16="http://schemas.microsoft.com/office/drawing/2014/main" id="{8D967557-C113-4A7E-BB92-9A81C203EC1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77390" y="5375692"/>
                  <a:ext cx="1792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Viết tay 32">
                  <a:extLst>
                    <a:ext uri="{FF2B5EF4-FFF2-40B4-BE49-F238E27FC236}">
                      <a16:creationId xmlns:a16="http://schemas.microsoft.com/office/drawing/2014/main" id="{A0DB6215-04D1-460D-A7FB-542D62344660}"/>
                    </a:ext>
                  </a:extLst>
                </p14:cNvPr>
                <p14:cNvContentPartPr/>
                <p14:nvPr/>
              </p14:nvContentPartPr>
              <p14:xfrm>
                <a:off x="487550" y="5372812"/>
                <a:ext cx="79200" cy="220680"/>
              </p14:xfrm>
            </p:contentPart>
          </mc:Choice>
          <mc:Fallback xmlns="">
            <p:pic>
              <p:nvPicPr>
                <p:cNvPr id="33" name="Viết tay 32">
                  <a:extLst>
                    <a:ext uri="{FF2B5EF4-FFF2-40B4-BE49-F238E27FC236}">
                      <a16:creationId xmlns:a16="http://schemas.microsoft.com/office/drawing/2014/main" id="{A0DB6215-04D1-460D-A7FB-542D6234466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8910" y="5363812"/>
                  <a:ext cx="96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4" name="Viết tay 33">
                  <a:extLst>
                    <a:ext uri="{FF2B5EF4-FFF2-40B4-BE49-F238E27FC236}">
                      <a16:creationId xmlns:a16="http://schemas.microsoft.com/office/drawing/2014/main" id="{E5CA7B6D-FA6C-4E18-8FF2-C2BD71B1A05A}"/>
                    </a:ext>
                  </a:extLst>
                </p14:cNvPr>
                <p14:cNvContentPartPr/>
                <p14:nvPr/>
              </p14:nvContentPartPr>
              <p14:xfrm>
                <a:off x="404030" y="5520772"/>
                <a:ext cx="131040" cy="41760"/>
              </p14:xfrm>
            </p:contentPart>
          </mc:Choice>
          <mc:Fallback xmlns="">
            <p:pic>
              <p:nvPicPr>
                <p:cNvPr id="34" name="Viết tay 33">
                  <a:extLst>
                    <a:ext uri="{FF2B5EF4-FFF2-40B4-BE49-F238E27FC236}">
                      <a16:creationId xmlns:a16="http://schemas.microsoft.com/office/drawing/2014/main" id="{E5CA7B6D-FA6C-4E18-8FF2-C2BD71B1A05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5030" y="5512132"/>
                  <a:ext cx="1486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5" name="Viết tay 34">
                  <a:extLst>
                    <a:ext uri="{FF2B5EF4-FFF2-40B4-BE49-F238E27FC236}">
                      <a16:creationId xmlns:a16="http://schemas.microsoft.com/office/drawing/2014/main" id="{625317B9-BFF8-4836-8582-958CEEF4EE85}"/>
                    </a:ext>
                  </a:extLst>
                </p14:cNvPr>
                <p14:cNvContentPartPr/>
                <p14:nvPr/>
              </p14:nvContentPartPr>
              <p14:xfrm>
                <a:off x="618230" y="5360932"/>
                <a:ext cx="83160" cy="230400"/>
              </p14:xfrm>
            </p:contentPart>
          </mc:Choice>
          <mc:Fallback xmlns="">
            <p:pic>
              <p:nvPicPr>
                <p:cNvPr id="35" name="Viết tay 34">
                  <a:extLst>
                    <a:ext uri="{FF2B5EF4-FFF2-40B4-BE49-F238E27FC236}">
                      <a16:creationId xmlns:a16="http://schemas.microsoft.com/office/drawing/2014/main" id="{625317B9-BFF8-4836-8582-958CEEF4EE8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9590" y="5352292"/>
                  <a:ext cx="1008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6" name="Viết tay 35">
                  <a:extLst>
                    <a:ext uri="{FF2B5EF4-FFF2-40B4-BE49-F238E27FC236}">
                      <a16:creationId xmlns:a16="http://schemas.microsoft.com/office/drawing/2014/main" id="{0700F364-7A9D-499A-88F5-7AFEDC2E8924}"/>
                    </a:ext>
                  </a:extLst>
                </p14:cNvPr>
                <p14:cNvContentPartPr/>
                <p14:nvPr/>
              </p14:nvContentPartPr>
              <p14:xfrm>
                <a:off x="759350" y="5504932"/>
                <a:ext cx="106560" cy="92880"/>
              </p14:xfrm>
            </p:contentPart>
          </mc:Choice>
          <mc:Fallback xmlns="">
            <p:pic>
              <p:nvPicPr>
                <p:cNvPr id="36" name="Viết tay 35">
                  <a:extLst>
                    <a:ext uri="{FF2B5EF4-FFF2-40B4-BE49-F238E27FC236}">
                      <a16:creationId xmlns:a16="http://schemas.microsoft.com/office/drawing/2014/main" id="{0700F364-7A9D-499A-88F5-7AFEDC2E892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50350" y="5496292"/>
                  <a:ext cx="1242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7" name="Viết tay 36">
                  <a:extLst>
                    <a:ext uri="{FF2B5EF4-FFF2-40B4-BE49-F238E27FC236}">
                      <a16:creationId xmlns:a16="http://schemas.microsoft.com/office/drawing/2014/main" id="{5E62BA98-2092-42B6-A42B-E89B6E1C5C85}"/>
                    </a:ext>
                  </a:extLst>
                </p14:cNvPr>
                <p14:cNvContentPartPr/>
                <p14:nvPr/>
              </p14:nvContentPartPr>
              <p14:xfrm>
                <a:off x="842510" y="5360932"/>
                <a:ext cx="38880" cy="200160"/>
              </p14:xfrm>
            </p:contentPart>
          </mc:Choice>
          <mc:Fallback xmlns="">
            <p:pic>
              <p:nvPicPr>
                <p:cNvPr id="37" name="Viết tay 36">
                  <a:extLst>
                    <a:ext uri="{FF2B5EF4-FFF2-40B4-BE49-F238E27FC236}">
                      <a16:creationId xmlns:a16="http://schemas.microsoft.com/office/drawing/2014/main" id="{5E62BA98-2092-42B6-A42B-E89B6E1C5C8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3510" y="5352292"/>
                  <a:ext cx="56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9" name="Viết tay 38">
                  <a:extLst>
                    <a:ext uri="{FF2B5EF4-FFF2-40B4-BE49-F238E27FC236}">
                      <a16:creationId xmlns:a16="http://schemas.microsoft.com/office/drawing/2014/main" id="{0D53C9EE-7EFF-4FA9-9D1F-1A20D175B952}"/>
                    </a:ext>
                  </a:extLst>
                </p14:cNvPr>
                <p14:cNvContentPartPr/>
                <p14:nvPr/>
              </p14:nvContentPartPr>
              <p14:xfrm>
                <a:off x="1107830" y="5505292"/>
                <a:ext cx="90360" cy="71280"/>
              </p14:xfrm>
            </p:contentPart>
          </mc:Choice>
          <mc:Fallback xmlns="">
            <p:pic>
              <p:nvPicPr>
                <p:cNvPr id="39" name="Viết tay 38">
                  <a:extLst>
                    <a:ext uri="{FF2B5EF4-FFF2-40B4-BE49-F238E27FC236}">
                      <a16:creationId xmlns:a16="http://schemas.microsoft.com/office/drawing/2014/main" id="{0D53C9EE-7EFF-4FA9-9D1F-1A20D175B95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99190" y="5496652"/>
                  <a:ext cx="1080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0" name="Viết tay 39">
                  <a:extLst>
                    <a:ext uri="{FF2B5EF4-FFF2-40B4-BE49-F238E27FC236}">
                      <a16:creationId xmlns:a16="http://schemas.microsoft.com/office/drawing/2014/main" id="{C38127BB-B285-45F0-93E7-C8315B970F09}"/>
                    </a:ext>
                  </a:extLst>
                </p14:cNvPr>
                <p14:cNvContentPartPr/>
                <p14:nvPr/>
              </p14:nvContentPartPr>
              <p14:xfrm>
                <a:off x="1237430" y="5516452"/>
                <a:ext cx="12600" cy="65160"/>
              </p14:xfrm>
            </p:contentPart>
          </mc:Choice>
          <mc:Fallback xmlns="">
            <p:pic>
              <p:nvPicPr>
                <p:cNvPr id="40" name="Viết tay 39">
                  <a:extLst>
                    <a:ext uri="{FF2B5EF4-FFF2-40B4-BE49-F238E27FC236}">
                      <a16:creationId xmlns:a16="http://schemas.microsoft.com/office/drawing/2014/main" id="{C38127BB-B285-45F0-93E7-C8315B970F0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28790" y="5507812"/>
                  <a:ext cx="302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1" name="Viết tay 40">
                  <a:extLst>
                    <a:ext uri="{FF2B5EF4-FFF2-40B4-BE49-F238E27FC236}">
                      <a16:creationId xmlns:a16="http://schemas.microsoft.com/office/drawing/2014/main" id="{D8537CB8-88BD-4ACE-8EFA-1E45993B98EC}"/>
                    </a:ext>
                  </a:extLst>
                </p14:cNvPr>
                <p14:cNvContentPartPr/>
                <p14:nvPr/>
              </p14:nvContentPartPr>
              <p14:xfrm>
                <a:off x="1254350" y="5520412"/>
                <a:ext cx="119880" cy="93240"/>
              </p14:xfrm>
            </p:contentPart>
          </mc:Choice>
          <mc:Fallback xmlns="">
            <p:pic>
              <p:nvPicPr>
                <p:cNvPr id="41" name="Viết tay 40">
                  <a:extLst>
                    <a:ext uri="{FF2B5EF4-FFF2-40B4-BE49-F238E27FC236}">
                      <a16:creationId xmlns:a16="http://schemas.microsoft.com/office/drawing/2014/main" id="{D8537CB8-88BD-4ACE-8EFA-1E45993B98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45710" y="5511412"/>
                  <a:ext cx="1375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2" name="Viết tay 41">
                  <a:extLst>
                    <a:ext uri="{FF2B5EF4-FFF2-40B4-BE49-F238E27FC236}">
                      <a16:creationId xmlns:a16="http://schemas.microsoft.com/office/drawing/2014/main" id="{493AD7E8-1063-494F-AF3F-9ECF47A362A8}"/>
                    </a:ext>
                  </a:extLst>
                </p14:cNvPr>
                <p14:cNvContentPartPr/>
                <p14:nvPr/>
              </p14:nvContentPartPr>
              <p14:xfrm>
                <a:off x="1369190" y="5520412"/>
                <a:ext cx="45360" cy="85680"/>
              </p14:xfrm>
            </p:contentPart>
          </mc:Choice>
          <mc:Fallback xmlns="">
            <p:pic>
              <p:nvPicPr>
                <p:cNvPr id="42" name="Viết tay 41">
                  <a:extLst>
                    <a:ext uri="{FF2B5EF4-FFF2-40B4-BE49-F238E27FC236}">
                      <a16:creationId xmlns:a16="http://schemas.microsoft.com/office/drawing/2014/main" id="{493AD7E8-1063-494F-AF3F-9ECF47A362A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60190" y="5511412"/>
                  <a:ext cx="63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3" name="Viết tay 42">
                  <a:extLst>
                    <a:ext uri="{FF2B5EF4-FFF2-40B4-BE49-F238E27FC236}">
                      <a16:creationId xmlns:a16="http://schemas.microsoft.com/office/drawing/2014/main" id="{8E3BBDCF-85CF-4516-A837-4CF927E114A1}"/>
                    </a:ext>
                  </a:extLst>
                </p14:cNvPr>
                <p14:cNvContentPartPr/>
                <p14:nvPr/>
              </p14:nvContentPartPr>
              <p14:xfrm>
                <a:off x="1435430" y="5377132"/>
                <a:ext cx="60120" cy="213480"/>
              </p14:xfrm>
            </p:contentPart>
          </mc:Choice>
          <mc:Fallback xmlns="">
            <p:pic>
              <p:nvPicPr>
                <p:cNvPr id="43" name="Viết tay 42">
                  <a:extLst>
                    <a:ext uri="{FF2B5EF4-FFF2-40B4-BE49-F238E27FC236}">
                      <a16:creationId xmlns:a16="http://schemas.microsoft.com/office/drawing/2014/main" id="{8E3BBDCF-85CF-4516-A837-4CF927E114A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26790" y="5368132"/>
                  <a:ext cx="777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5" name="Viết tay 44">
                  <a:extLst>
                    <a:ext uri="{FF2B5EF4-FFF2-40B4-BE49-F238E27FC236}">
                      <a16:creationId xmlns:a16="http://schemas.microsoft.com/office/drawing/2014/main" id="{5FDB0BC4-CC5B-4CB4-9597-297FFB03407E}"/>
                    </a:ext>
                  </a:extLst>
                </p14:cNvPr>
                <p14:cNvContentPartPr/>
                <p14:nvPr/>
              </p14:nvContentPartPr>
              <p14:xfrm>
                <a:off x="1487270" y="5477932"/>
                <a:ext cx="103320" cy="138600"/>
              </p14:xfrm>
            </p:contentPart>
          </mc:Choice>
          <mc:Fallback xmlns="">
            <p:pic>
              <p:nvPicPr>
                <p:cNvPr id="45" name="Viết tay 44">
                  <a:extLst>
                    <a:ext uri="{FF2B5EF4-FFF2-40B4-BE49-F238E27FC236}">
                      <a16:creationId xmlns:a16="http://schemas.microsoft.com/office/drawing/2014/main" id="{5FDB0BC4-CC5B-4CB4-9597-297FFB03407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78630" y="5468932"/>
                  <a:ext cx="120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6" name="Viết tay 45">
                  <a:extLst>
                    <a:ext uri="{FF2B5EF4-FFF2-40B4-BE49-F238E27FC236}">
                      <a16:creationId xmlns:a16="http://schemas.microsoft.com/office/drawing/2014/main" id="{769251D5-A3A2-4A0F-A433-C5FB4D040256}"/>
                    </a:ext>
                  </a:extLst>
                </p14:cNvPr>
                <p14:cNvContentPartPr/>
                <p14:nvPr/>
              </p14:nvContentPartPr>
              <p14:xfrm>
                <a:off x="1609670" y="5439772"/>
                <a:ext cx="24480" cy="145080"/>
              </p14:xfrm>
            </p:contentPart>
          </mc:Choice>
          <mc:Fallback xmlns="">
            <p:pic>
              <p:nvPicPr>
                <p:cNvPr id="46" name="Viết tay 45">
                  <a:extLst>
                    <a:ext uri="{FF2B5EF4-FFF2-40B4-BE49-F238E27FC236}">
                      <a16:creationId xmlns:a16="http://schemas.microsoft.com/office/drawing/2014/main" id="{769251D5-A3A2-4A0F-A433-C5FB4D04025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600670" y="5430772"/>
                  <a:ext cx="42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7" name="Viết tay 46">
                  <a:extLst>
                    <a:ext uri="{FF2B5EF4-FFF2-40B4-BE49-F238E27FC236}">
                      <a16:creationId xmlns:a16="http://schemas.microsoft.com/office/drawing/2014/main" id="{43DEDB25-CF88-4E03-8A9C-963C4DC7CA06}"/>
                    </a:ext>
                  </a:extLst>
                </p14:cNvPr>
                <p14:cNvContentPartPr/>
                <p14:nvPr/>
              </p14:nvContentPartPr>
              <p14:xfrm>
                <a:off x="1672670" y="5493052"/>
                <a:ext cx="132840" cy="214560"/>
              </p14:xfrm>
            </p:contentPart>
          </mc:Choice>
          <mc:Fallback xmlns="">
            <p:pic>
              <p:nvPicPr>
                <p:cNvPr id="47" name="Viết tay 46">
                  <a:extLst>
                    <a:ext uri="{FF2B5EF4-FFF2-40B4-BE49-F238E27FC236}">
                      <a16:creationId xmlns:a16="http://schemas.microsoft.com/office/drawing/2014/main" id="{43DEDB25-CF88-4E03-8A9C-963C4DC7CA0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663670" y="5484412"/>
                  <a:ext cx="150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8" name="Viết tay 47">
                  <a:extLst>
                    <a:ext uri="{FF2B5EF4-FFF2-40B4-BE49-F238E27FC236}">
                      <a16:creationId xmlns:a16="http://schemas.microsoft.com/office/drawing/2014/main" id="{6ECF1800-663A-4650-9F55-DB96C36EFB88}"/>
                    </a:ext>
                  </a:extLst>
                </p14:cNvPr>
                <p14:cNvContentPartPr/>
                <p14:nvPr/>
              </p14:nvContentPartPr>
              <p14:xfrm>
                <a:off x="1819550" y="5354452"/>
                <a:ext cx="257760" cy="237600"/>
              </p14:xfrm>
            </p:contentPart>
          </mc:Choice>
          <mc:Fallback xmlns="">
            <p:pic>
              <p:nvPicPr>
                <p:cNvPr id="48" name="Viết tay 47">
                  <a:extLst>
                    <a:ext uri="{FF2B5EF4-FFF2-40B4-BE49-F238E27FC236}">
                      <a16:creationId xmlns:a16="http://schemas.microsoft.com/office/drawing/2014/main" id="{6ECF1800-663A-4650-9F55-DB96C36EFB8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810910" y="5345452"/>
                  <a:ext cx="2754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0" name="Viết tay 49">
                  <a:extLst>
                    <a:ext uri="{FF2B5EF4-FFF2-40B4-BE49-F238E27FC236}">
                      <a16:creationId xmlns:a16="http://schemas.microsoft.com/office/drawing/2014/main" id="{8F129B3A-9DF1-4308-A6FD-6EDBFE867E37}"/>
                    </a:ext>
                  </a:extLst>
                </p14:cNvPr>
                <p14:cNvContentPartPr/>
                <p14:nvPr/>
              </p14:nvContentPartPr>
              <p14:xfrm>
                <a:off x="2174150" y="5528332"/>
                <a:ext cx="45360" cy="257760"/>
              </p14:xfrm>
            </p:contentPart>
          </mc:Choice>
          <mc:Fallback xmlns="">
            <p:pic>
              <p:nvPicPr>
                <p:cNvPr id="50" name="Viết tay 49">
                  <a:extLst>
                    <a:ext uri="{FF2B5EF4-FFF2-40B4-BE49-F238E27FC236}">
                      <a16:creationId xmlns:a16="http://schemas.microsoft.com/office/drawing/2014/main" id="{8F129B3A-9DF1-4308-A6FD-6EDBFE867E3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165510" y="5519332"/>
                  <a:ext cx="630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1" name="Viết tay 50">
                  <a:extLst>
                    <a:ext uri="{FF2B5EF4-FFF2-40B4-BE49-F238E27FC236}">
                      <a16:creationId xmlns:a16="http://schemas.microsoft.com/office/drawing/2014/main" id="{79A4EFA7-5EAE-481B-A31D-FB5BB1FA5944}"/>
                    </a:ext>
                  </a:extLst>
                </p14:cNvPr>
                <p14:cNvContentPartPr/>
                <p14:nvPr/>
              </p14:nvContentPartPr>
              <p14:xfrm>
                <a:off x="2193950" y="5508532"/>
                <a:ext cx="360" cy="360"/>
              </p14:xfrm>
            </p:contentPart>
          </mc:Choice>
          <mc:Fallback xmlns="">
            <p:pic>
              <p:nvPicPr>
                <p:cNvPr id="51" name="Viết tay 50">
                  <a:extLst>
                    <a:ext uri="{FF2B5EF4-FFF2-40B4-BE49-F238E27FC236}">
                      <a16:creationId xmlns:a16="http://schemas.microsoft.com/office/drawing/2014/main" id="{79A4EFA7-5EAE-481B-A31D-FB5BB1FA594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185310" y="54995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2" name="Viết tay 51">
                  <a:extLst>
                    <a:ext uri="{FF2B5EF4-FFF2-40B4-BE49-F238E27FC236}">
                      <a16:creationId xmlns:a16="http://schemas.microsoft.com/office/drawing/2014/main" id="{ED8411EB-D29F-417C-911F-E55857E31DC7}"/>
                    </a:ext>
                  </a:extLst>
                </p14:cNvPr>
                <p14:cNvContentPartPr/>
                <p14:nvPr/>
              </p14:nvContentPartPr>
              <p14:xfrm>
                <a:off x="2174150" y="5476492"/>
                <a:ext cx="96120" cy="120960"/>
              </p14:xfrm>
            </p:contentPart>
          </mc:Choice>
          <mc:Fallback xmlns="">
            <p:pic>
              <p:nvPicPr>
                <p:cNvPr id="52" name="Viết tay 51">
                  <a:extLst>
                    <a:ext uri="{FF2B5EF4-FFF2-40B4-BE49-F238E27FC236}">
                      <a16:creationId xmlns:a16="http://schemas.microsoft.com/office/drawing/2014/main" id="{ED8411EB-D29F-417C-911F-E55857E31DC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65510" y="5467852"/>
                  <a:ext cx="113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3" name="Viết tay 52">
                  <a:extLst>
                    <a:ext uri="{FF2B5EF4-FFF2-40B4-BE49-F238E27FC236}">
                      <a16:creationId xmlns:a16="http://schemas.microsoft.com/office/drawing/2014/main" id="{B56A5006-0F74-49B6-B661-434D0C14749C}"/>
                    </a:ext>
                  </a:extLst>
                </p14:cNvPr>
                <p14:cNvContentPartPr/>
                <p14:nvPr/>
              </p14:nvContentPartPr>
              <p14:xfrm>
                <a:off x="2327510" y="5443012"/>
                <a:ext cx="52200" cy="145440"/>
              </p14:xfrm>
            </p:contentPart>
          </mc:Choice>
          <mc:Fallback xmlns="">
            <p:pic>
              <p:nvPicPr>
                <p:cNvPr id="53" name="Viết tay 52">
                  <a:extLst>
                    <a:ext uri="{FF2B5EF4-FFF2-40B4-BE49-F238E27FC236}">
                      <a16:creationId xmlns:a16="http://schemas.microsoft.com/office/drawing/2014/main" id="{B56A5006-0F74-49B6-B661-434D0C14749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318870" y="5434372"/>
                  <a:ext cx="69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4" name="Viết tay 53">
                  <a:extLst>
                    <a:ext uri="{FF2B5EF4-FFF2-40B4-BE49-F238E27FC236}">
                      <a16:creationId xmlns:a16="http://schemas.microsoft.com/office/drawing/2014/main" id="{C7771DCE-0C92-4255-BB88-E4E8357D2502}"/>
                    </a:ext>
                  </a:extLst>
                </p14:cNvPr>
                <p14:cNvContentPartPr/>
                <p14:nvPr/>
              </p14:nvContentPartPr>
              <p14:xfrm>
                <a:off x="2420030" y="5493412"/>
                <a:ext cx="138240" cy="101160"/>
              </p14:xfrm>
            </p:contentPart>
          </mc:Choice>
          <mc:Fallback xmlns="">
            <p:pic>
              <p:nvPicPr>
                <p:cNvPr id="54" name="Viết tay 53">
                  <a:extLst>
                    <a:ext uri="{FF2B5EF4-FFF2-40B4-BE49-F238E27FC236}">
                      <a16:creationId xmlns:a16="http://schemas.microsoft.com/office/drawing/2014/main" id="{C7771DCE-0C92-4255-BB88-E4E8357D250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411030" y="5484772"/>
                  <a:ext cx="155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6" name="Viết tay 55">
                  <a:extLst>
                    <a:ext uri="{FF2B5EF4-FFF2-40B4-BE49-F238E27FC236}">
                      <a16:creationId xmlns:a16="http://schemas.microsoft.com/office/drawing/2014/main" id="{E133F517-3791-40B5-A229-799A9B0A630C}"/>
                    </a:ext>
                  </a:extLst>
                </p14:cNvPr>
                <p14:cNvContentPartPr/>
                <p14:nvPr/>
              </p14:nvContentPartPr>
              <p14:xfrm>
                <a:off x="687710" y="3658492"/>
                <a:ext cx="1222200" cy="1472400"/>
              </p14:xfrm>
            </p:contentPart>
          </mc:Choice>
          <mc:Fallback xmlns="">
            <p:pic>
              <p:nvPicPr>
                <p:cNvPr id="56" name="Viết tay 55">
                  <a:extLst>
                    <a:ext uri="{FF2B5EF4-FFF2-40B4-BE49-F238E27FC236}">
                      <a16:creationId xmlns:a16="http://schemas.microsoft.com/office/drawing/2014/main" id="{E133F517-3791-40B5-A229-799A9B0A630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9070" y="3649852"/>
                  <a:ext cx="1239840" cy="14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7" name="Viết tay 56">
                  <a:extLst>
                    <a:ext uri="{FF2B5EF4-FFF2-40B4-BE49-F238E27FC236}">
                      <a16:creationId xmlns:a16="http://schemas.microsoft.com/office/drawing/2014/main" id="{979623FE-EF15-4B2E-A748-9AA23DA62EE0}"/>
                    </a:ext>
                  </a:extLst>
                </p14:cNvPr>
                <p14:cNvContentPartPr/>
                <p14:nvPr/>
              </p14:nvContentPartPr>
              <p14:xfrm>
                <a:off x="649550" y="5095972"/>
                <a:ext cx="180000" cy="77400"/>
              </p14:xfrm>
            </p:contentPart>
          </mc:Choice>
          <mc:Fallback xmlns="">
            <p:pic>
              <p:nvPicPr>
                <p:cNvPr id="57" name="Viết tay 56">
                  <a:extLst>
                    <a:ext uri="{FF2B5EF4-FFF2-40B4-BE49-F238E27FC236}">
                      <a16:creationId xmlns:a16="http://schemas.microsoft.com/office/drawing/2014/main" id="{979623FE-EF15-4B2E-A748-9AA23DA62EE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40550" y="5086972"/>
                  <a:ext cx="197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9" name="Viết tay 58">
                  <a:extLst>
                    <a:ext uri="{FF2B5EF4-FFF2-40B4-BE49-F238E27FC236}">
                      <a16:creationId xmlns:a16="http://schemas.microsoft.com/office/drawing/2014/main" id="{104A10E7-BC74-4B22-B376-55BF00F282CF}"/>
                    </a:ext>
                  </a:extLst>
                </p14:cNvPr>
                <p14:cNvContentPartPr/>
                <p14:nvPr/>
              </p14:nvContentPartPr>
              <p14:xfrm>
                <a:off x="651350" y="5856652"/>
                <a:ext cx="18720" cy="251640"/>
              </p14:xfrm>
            </p:contentPart>
          </mc:Choice>
          <mc:Fallback xmlns="">
            <p:pic>
              <p:nvPicPr>
                <p:cNvPr id="59" name="Viết tay 58">
                  <a:extLst>
                    <a:ext uri="{FF2B5EF4-FFF2-40B4-BE49-F238E27FC236}">
                      <a16:creationId xmlns:a16="http://schemas.microsoft.com/office/drawing/2014/main" id="{104A10E7-BC74-4B22-B376-55BF00F282C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42710" y="5848012"/>
                  <a:ext cx="363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0" name="Viết tay 59">
                  <a:extLst>
                    <a:ext uri="{FF2B5EF4-FFF2-40B4-BE49-F238E27FC236}">
                      <a16:creationId xmlns:a16="http://schemas.microsoft.com/office/drawing/2014/main" id="{A7142B91-9741-4303-8A91-D942CD8D7592}"/>
                    </a:ext>
                  </a:extLst>
                </p14:cNvPr>
                <p14:cNvContentPartPr/>
                <p14:nvPr/>
              </p14:nvContentPartPr>
              <p14:xfrm>
                <a:off x="507350" y="5844052"/>
                <a:ext cx="277920" cy="69480"/>
              </p14:xfrm>
            </p:contentPart>
          </mc:Choice>
          <mc:Fallback xmlns="">
            <p:pic>
              <p:nvPicPr>
                <p:cNvPr id="60" name="Viết tay 59">
                  <a:extLst>
                    <a:ext uri="{FF2B5EF4-FFF2-40B4-BE49-F238E27FC236}">
                      <a16:creationId xmlns:a16="http://schemas.microsoft.com/office/drawing/2014/main" id="{A7142B91-9741-4303-8A91-D942CD8D759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98350" y="5835412"/>
                  <a:ext cx="2955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1" name="Viết tay 60">
                  <a:extLst>
                    <a:ext uri="{FF2B5EF4-FFF2-40B4-BE49-F238E27FC236}">
                      <a16:creationId xmlns:a16="http://schemas.microsoft.com/office/drawing/2014/main" id="{904A0D8F-6451-4295-A3CA-6282AAF9393A}"/>
                    </a:ext>
                  </a:extLst>
                </p14:cNvPr>
                <p14:cNvContentPartPr/>
                <p14:nvPr/>
              </p14:nvContentPartPr>
              <p14:xfrm>
                <a:off x="731270" y="6030532"/>
                <a:ext cx="116640" cy="97920"/>
              </p14:xfrm>
            </p:contentPart>
          </mc:Choice>
          <mc:Fallback xmlns="">
            <p:pic>
              <p:nvPicPr>
                <p:cNvPr id="61" name="Viết tay 60">
                  <a:extLst>
                    <a:ext uri="{FF2B5EF4-FFF2-40B4-BE49-F238E27FC236}">
                      <a16:creationId xmlns:a16="http://schemas.microsoft.com/office/drawing/2014/main" id="{904A0D8F-6451-4295-A3CA-6282AAF9393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22630" y="6021532"/>
                  <a:ext cx="134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2" name="Viết tay 61">
                  <a:extLst>
                    <a:ext uri="{FF2B5EF4-FFF2-40B4-BE49-F238E27FC236}">
                      <a16:creationId xmlns:a16="http://schemas.microsoft.com/office/drawing/2014/main" id="{EBCA5D78-00D3-4B6E-88C4-446DD47301A3}"/>
                    </a:ext>
                  </a:extLst>
                </p14:cNvPr>
                <p14:cNvContentPartPr/>
                <p14:nvPr/>
              </p14:nvContentPartPr>
              <p14:xfrm>
                <a:off x="863030" y="5952052"/>
                <a:ext cx="137160" cy="137880"/>
              </p14:xfrm>
            </p:contentPart>
          </mc:Choice>
          <mc:Fallback xmlns="">
            <p:pic>
              <p:nvPicPr>
                <p:cNvPr id="62" name="Viết tay 61">
                  <a:extLst>
                    <a:ext uri="{FF2B5EF4-FFF2-40B4-BE49-F238E27FC236}">
                      <a16:creationId xmlns:a16="http://schemas.microsoft.com/office/drawing/2014/main" id="{EBCA5D78-00D3-4B6E-88C4-446DD47301A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54390" y="5943052"/>
                  <a:ext cx="154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3" name="Viết tay 62">
                  <a:extLst>
                    <a:ext uri="{FF2B5EF4-FFF2-40B4-BE49-F238E27FC236}">
                      <a16:creationId xmlns:a16="http://schemas.microsoft.com/office/drawing/2014/main" id="{22CD3E51-4DFB-4323-86F3-7D92AB8EB796}"/>
                    </a:ext>
                  </a:extLst>
                </p14:cNvPr>
                <p14:cNvContentPartPr/>
                <p14:nvPr/>
              </p14:nvContentPartPr>
              <p14:xfrm>
                <a:off x="971390" y="6016492"/>
                <a:ext cx="168480" cy="90360"/>
              </p14:xfrm>
            </p:contentPart>
          </mc:Choice>
          <mc:Fallback xmlns="">
            <p:pic>
              <p:nvPicPr>
                <p:cNvPr id="63" name="Viết tay 62">
                  <a:extLst>
                    <a:ext uri="{FF2B5EF4-FFF2-40B4-BE49-F238E27FC236}">
                      <a16:creationId xmlns:a16="http://schemas.microsoft.com/office/drawing/2014/main" id="{22CD3E51-4DFB-4323-86F3-7D92AB8EB79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62750" y="6007492"/>
                  <a:ext cx="186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4" name="Viết tay 63">
                  <a:extLst>
                    <a:ext uri="{FF2B5EF4-FFF2-40B4-BE49-F238E27FC236}">
                      <a16:creationId xmlns:a16="http://schemas.microsoft.com/office/drawing/2014/main" id="{ED4C1735-8480-4D31-9A33-B075BB29F771}"/>
                    </a:ext>
                  </a:extLst>
                </p14:cNvPr>
                <p14:cNvContentPartPr/>
                <p14:nvPr/>
              </p14:nvContentPartPr>
              <p14:xfrm>
                <a:off x="1155350" y="5856652"/>
                <a:ext cx="152280" cy="227160"/>
              </p14:xfrm>
            </p:contentPart>
          </mc:Choice>
          <mc:Fallback xmlns="">
            <p:pic>
              <p:nvPicPr>
                <p:cNvPr id="64" name="Viết tay 63">
                  <a:extLst>
                    <a:ext uri="{FF2B5EF4-FFF2-40B4-BE49-F238E27FC236}">
                      <a16:creationId xmlns:a16="http://schemas.microsoft.com/office/drawing/2014/main" id="{ED4C1735-8480-4D31-9A33-B075BB29F77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46710" y="5847652"/>
                  <a:ext cx="1699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5" name="Viết tay 64">
                  <a:extLst>
                    <a:ext uri="{FF2B5EF4-FFF2-40B4-BE49-F238E27FC236}">
                      <a16:creationId xmlns:a16="http://schemas.microsoft.com/office/drawing/2014/main" id="{B026D4C3-36F1-4FA1-AA48-C76D176AB02B}"/>
                    </a:ext>
                  </a:extLst>
                </p14:cNvPr>
                <p14:cNvContentPartPr/>
                <p14:nvPr/>
              </p14:nvContentPartPr>
              <p14:xfrm>
                <a:off x="1474310" y="5998492"/>
                <a:ext cx="111600" cy="238680"/>
              </p14:xfrm>
            </p:contentPart>
          </mc:Choice>
          <mc:Fallback xmlns="">
            <p:pic>
              <p:nvPicPr>
                <p:cNvPr id="65" name="Viết tay 64">
                  <a:extLst>
                    <a:ext uri="{FF2B5EF4-FFF2-40B4-BE49-F238E27FC236}">
                      <a16:creationId xmlns:a16="http://schemas.microsoft.com/office/drawing/2014/main" id="{B026D4C3-36F1-4FA1-AA48-C76D176AB02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465670" y="5989852"/>
                  <a:ext cx="1292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6" name="Viết tay 65">
                  <a:extLst>
                    <a:ext uri="{FF2B5EF4-FFF2-40B4-BE49-F238E27FC236}">
                      <a16:creationId xmlns:a16="http://schemas.microsoft.com/office/drawing/2014/main" id="{75066F02-F0F1-492E-8FFB-74E30A9634C1}"/>
                    </a:ext>
                  </a:extLst>
                </p14:cNvPr>
                <p14:cNvContentPartPr/>
                <p14:nvPr/>
              </p14:nvContentPartPr>
              <p14:xfrm>
                <a:off x="1631630" y="5833252"/>
                <a:ext cx="227160" cy="253440"/>
              </p14:xfrm>
            </p:contentPart>
          </mc:Choice>
          <mc:Fallback xmlns="">
            <p:pic>
              <p:nvPicPr>
                <p:cNvPr id="66" name="Viết tay 65">
                  <a:extLst>
                    <a:ext uri="{FF2B5EF4-FFF2-40B4-BE49-F238E27FC236}">
                      <a16:creationId xmlns:a16="http://schemas.microsoft.com/office/drawing/2014/main" id="{75066F02-F0F1-492E-8FFB-74E30A9634C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622990" y="5824252"/>
                  <a:ext cx="2448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7" name="Viết tay 66">
                  <a:extLst>
                    <a:ext uri="{FF2B5EF4-FFF2-40B4-BE49-F238E27FC236}">
                      <a16:creationId xmlns:a16="http://schemas.microsoft.com/office/drawing/2014/main" id="{DA4CE452-51C8-47FB-99D7-E148734FB6A3}"/>
                    </a:ext>
                  </a:extLst>
                </p14:cNvPr>
                <p14:cNvContentPartPr/>
                <p14:nvPr/>
              </p14:nvContentPartPr>
              <p14:xfrm>
                <a:off x="1912430" y="5909572"/>
                <a:ext cx="5400" cy="192240"/>
              </p14:xfrm>
            </p:contentPart>
          </mc:Choice>
          <mc:Fallback xmlns="">
            <p:pic>
              <p:nvPicPr>
                <p:cNvPr id="67" name="Viết tay 66">
                  <a:extLst>
                    <a:ext uri="{FF2B5EF4-FFF2-40B4-BE49-F238E27FC236}">
                      <a16:creationId xmlns:a16="http://schemas.microsoft.com/office/drawing/2014/main" id="{DA4CE452-51C8-47FB-99D7-E148734FB6A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903790" y="5900572"/>
                  <a:ext cx="230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8" name="Viết tay 67">
                  <a:extLst>
                    <a:ext uri="{FF2B5EF4-FFF2-40B4-BE49-F238E27FC236}">
                      <a16:creationId xmlns:a16="http://schemas.microsoft.com/office/drawing/2014/main" id="{BB71551F-5A30-467D-AA8A-2E71A90455FA}"/>
                    </a:ext>
                  </a:extLst>
                </p14:cNvPr>
                <p14:cNvContentPartPr/>
                <p14:nvPr/>
              </p14:nvContentPartPr>
              <p14:xfrm>
                <a:off x="1881830" y="5982292"/>
                <a:ext cx="185400" cy="109440"/>
              </p14:xfrm>
            </p:contentPart>
          </mc:Choice>
          <mc:Fallback xmlns="">
            <p:pic>
              <p:nvPicPr>
                <p:cNvPr id="68" name="Viết tay 67">
                  <a:extLst>
                    <a:ext uri="{FF2B5EF4-FFF2-40B4-BE49-F238E27FC236}">
                      <a16:creationId xmlns:a16="http://schemas.microsoft.com/office/drawing/2014/main" id="{BB71551F-5A30-467D-AA8A-2E71A90455F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873190" y="5973292"/>
                  <a:ext cx="2030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0" name="Viết tay 69">
                  <a:extLst>
                    <a:ext uri="{FF2B5EF4-FFF2-40B4-BE49-F238E27FC236}">
                      <a16:creationId xmlns:a16="http://schemas.microsoft.com/office/drawing/2014/main" id="{2A5A18CB-1B51-475F-A000-545F5CAE4D1D}"/>
                    </a:ext>
                  </a:extLst>
                </p14:cNvPr>
                <p14:cNvContentPartPr/>
                <p14:nvPr/>
              </p14:nvContentPartPr>
              <p14:xfrm>
                <a:off x="2253710" y="6021892"/>
                <a:ext cx="27360" cy="80280"/>
              </p14:xfrm>
            </p:contentPart>
          </mc:Choice>
          <mc:Fallback xmlns="">
            <p:pic>
              <p:nvPicPr>
                <p:cNvPr id="70" name="Viết tay 69">
                  <a:extLst>
                    <a:ext uri="{FF2B5EF4-FFF2-40B4-BE49-F238E27FC236}">
                      <a16:creationId xmlns:a16="http://schemas.microsoft.com/office/drawing/2014/main" id="{2A5A18CB-1B51-475F-A000-545F5CAE4D1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244710" y="6013252"/>
                  <a:ext cx="450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1" name="Viết tay 70">
                  <a:extLst>
                    <a:ext uri="{FF2B5EF4-FFF2-40B4-BE49-F238E27FC236}">
                      <a16:creationId xmlns:a16="http://schemas.microsoft.com/office/drawing/2014/main" id="{D5F227FF-6777-4B9A-8FB3-475E749E0BF9}"/>
                    </a:ext>
                  </a:extLst>
                </p14:cNvPr>
                <p14:cNvContentPartPr/>
                <p14:nvPr/>
              </p14:nvContentPartPr>
              <p14:xfrm>
                <a:off x="2277830" y="5925052"/>
                <a:ext cx="47160" cy="35640"/>
              </p14:xfrm>
            </p:contentPart>
          </mc:Choice>
          <mc:Fallback xmlns="">
            <p:pic>
              <p:nvPicPr>
                <p:cNvPr id="71" name="Viết tay 70">
                  <a:extLst>
                    <a:ext uri="{FF2B5EF4-FFF2-40B4-BE49-F238E27FC236}">
                      <a16:creationId xmlns:a16="http://schemas.microsoft.com/office/drawing/2014/main" id="{D5F227FF-6777-4B9A-8FB3-475E749E0BF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268830" y="5916052"/>
                  <a:ext cx="648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3" name="Viết tay 72">
                  <a:extLst>
                    <a:ext uri="{FF2B5EF4-FFF2-40B4-BE49-F238E27FC236}">
                      <a16:creationId xmlns:a16="http://schemas.microsoft.com/office/drawing/2014/main" id="{3254426D-2433-4972-B0F3-1E437AFB4AF4}"/>
                    </a:ext>
                  </a:extLst>
                </p14:cNvPr>
                <p14:cNvContentPartPr/>
                <p14:nvPr/>
              </p14:nvContentPartPr>
              <p14:xfrm>
                <a:off x="2348390" y="5987692"/>
                <a:ext cx="115920" cy="99000"/>
              </p14:xfrm>
            </p:contentPart>
          </mc:Choice>
          <mc:Fallback xmlns="">
            <p:pic>
              <p:nvPicPr>
                <p:cNvPr id="73" name="Viết tay 72">
                  <a:extLst>
                    <a:ext uri="{FF2B5EF4-FFF2-40B4-BE49-F238E27FC236}">
                      <a16:creationId xmlns:a16="http://schemas.microsoft.com/office/drawing/2014/main" id="{3254426D-2433-4972-B0F3-1E437AFB4AF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339750" y="5979052"/>
                  <a:ext cx="1335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4" name="Viết tay 73">
                  <a:extLst>
                    <a:ext uri="{FF2B5EF4-FFF2-40B4-BE49-F238E27FC236}">
                      <a16:creationId xmlns:a16="http://schemas.microsoft.com/office/drawing/2014/main" id="{0ECD252E-2342-462D-BF42-95E7138BF028}"/>
                    </a:ext>
                  </a:extLst>
                </p14:cNvPr>
                <p14:cNvContentPartPr/>
                <p14:nvPr/>
              </p14:nvContentPartPr>
              <p14:xfrm>
                <a:off x="2660150" y="6002452"/>
                <a:ext cx="172440" cy="101160"/>
              </p14:xfrm>
            </p:contentPart>
          </mc:Choice>
          <mc:Fallback xmlns="">
            <p:pic>
              <p:nvPicPr>
                <p:cNvPr id="74" name="Viết tay 73">
                  <a:extLst>
                    <a:ext uri="{FF2B5EF4-FFF2-40B4-BE49-F238E27FC236}">
                      <a16:creationId xmlns:a16="http://schemas.microsoft.com/office/drawing/2014/main" id="{0ECD252E-2342-462D-BF42-95E7138BF02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651510" y="5993812"/>
                  <a:ext cx="190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5" name="Viết tay 74">
                  <a:extLst>
                    <a:ext uri="{FF2B5EF4-FFF2-40B4-BE49-F238E27FC236}">
                      <a16:creationId xmlns:a16="http://schemas.microsoft.com/office/drawing/2014/main" id="{FD826639-747D-445A-AECA-CEBF3696226C}"/>
                    </a:ext>
                  </a:extLst>
                </p14:cNvPr>
                <p14:cNvContentPartPr/>
                <p14:nvPr/>
              </p14:nvContentPartPr>
              <p14:xfrm>
                <a:off x="2825030" y="5836852"/>
                <a:ext cx="78840" cy="234000"/>
              </p14:xfrm>
            </p:contentPart>
          </mc:Choice>
          <mc:Fallback xmlns="">
            <p:pic>
              <p:nvPicPr>
                <p:cNvPr id="75" name="Viết tay 74">
                  <a:extLst>
                    <a:ext uri="{FF2B5EF4-FFF2-40B4-BE49-F238E27FC236}">
                      <a16:creationId xmlns:a16="http://schemas.microsoft.com/office/drawing/2014/main" id="{FD826639-747D-445A-AECA-CEBF3696226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816390" y="5827852"/>
                  <a:ext cx="964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6" name="Viết tay 75">
                  <a:extLst>
                    <a:ext uri="{FF2B5EF4-FFF2-40B4-BE49-F238E27FC236}">
                      <a16:creationId xmlns:a16="http://schemas.microsoft.com/office/drawing/2014/main" id="{D4DB1C4B-F25F-47DD-A307-EEB580826183}"/>
                    </a:ext>
                  </a:extLst>
                </p14:cNvPr>
                <p14:cNvContentPartPr/>
                <p14:nvPr/>
              </p14:nvContentPartPr>
              <p14:xfrm>
                <a:off x="2925830" y="5856292"/>
                <a:ext cx="132840" cy="225000"/>
              </p14:xfrm>
            </p:contentPart>
          </mc:Choice>
          <mc:Fallback xmlns="">
            <p:pic>
              <p:nvPicPr>
                <p:cNvPr id="76" name="Viết tay 75">
                  <a:extLst>
                    <a:ext uri="{FF2B5EF4-FFF2-40B4-BE49-F238E27FC236}">
                      <a16:creationId xmlns:a16="http://schemas.microsoft.com/office/drawing/2014/main" id="{D4DB1C4B-F25F-47DD-A307-EEB58082618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917190" y="5847292"/>
                  <a:ext cx="1504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7" name="Viết tay 76">
                  <a:extLst>
                    <a:ext uri="{FF2B5EF4-FFF2-40B4-BE49-F238E27FC236}">
                      <a16:creationId xmlns:a16="http://schemas.microsoft.com/office/drawing/2014/main" id="{219BBD21-8D9C-45A7-AE07-E9BBC628CD21}"/>
                    </a:ext>
                  </a:extLst>
                </p14:cNvPr>
                <p14:cNvContentPartPr/>
                <p14:nvPr/>
              </p14:nvContentPartPr>
              <p14:xfrm>
                <a:off x="3089270" y="5971852"/>
                <a:ext cx="66960" cy="109440"/>
              </p14:xfrm>
            </p:contentPart>
          </mc:Choice>
          <mc:Fallback xmlns="">
            <p:pic>
              <p:nvPicPr>
                <p:cNvPr id="77" name="Viết tay 76">
                  <a:extLst>
                    <a:ext uri="{FF2B5EF4-FFF2-40B4-BE49-F238E27FC236}">
                      <a16:creationId xmlns:a16="http://schemas.microsoft.com/office/drawing/2014/main" id="{219BBD21-8D9C-45A7-AE07-E9BBC628CD2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080630" y="5962852"/>
                  <a:ext cx="846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8" name="Viết tay 77">
                  <a:extLst>
                    <a:ext uri="{FF2B5EF4-FFF2-40B4-BE49-F238E27FC236}">
                      <a16:creationId xmlns:a16="http://schemas.microsoft.com/office/drawing/2014/main" id="{B9D62007-B226-4208-AA14-EEA446D00889}"/>
                    </a:ext>
                  </a:extLst>
                </p14:cNvPr>
                <p14:cNvContentPartPr/>
                <p14:nvPr/>
              </p14:nvContentPartPr>
              <p14:xfrm>
                <a:off x="3178190" y="5973652"/>
                <a:ext cx="233640" cy="101520"/>
              </p14:xfrm>
            </p:contentPart>
          </mc:Choice>
          <mc:Fallback xmlns="">
            <p:pic>
              <p:nvPicPr>
                <p:cNvPr id="78" name="Viết tay 77">
                  <a:extLst>
                    <a:ext uri="{FF2B5EF4-FFF2-40B4-BE49-F238E27FC236}">
                      <a16:creationId xmlns:a16="http://schemas.microsoft.com/office/drawing/2014/main" id="{B9D62007-B226-4208-AA14-EEA446D0088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169550" y="5964652"/>
                  <a:ext cx="2512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1" name="Viết tay 80">
                  <a:extLst>
                    <a:ext uri="{FF2B5EF4-FFF2-40B4-BE49-F238E27FC236}">
                      <a16:creationId xmlns:a16="http://schemas.microsoft.com/office/drawing/2014/main" id="{074979A4-9EA8-4ABF-850C-B72AAD88AFBC}"/>
                    </a:ext>
                  </a:extLst>
                </p14:cNvPr>
                <p14:cNvContentPartPr/>
                <p14:nvPr/>
              </p14:nvContentPartPr>
              <p14:xfrm>
                <a:off x="2355230" y="3849652"/>
                <a:ext cx="535680" cy="1864800"/>
              </p14:xfrm>
            </p:contentPart>
          </mc:Choice>
          <mc:Fallback xmlns="">
            <p:pic>
              <p:nvPicPr>
                <p:cNvPr id="81" name="Viết tay 80">
                  <a:extLst>
                    <a:ext uri="{FF2B5EF4-FFF2-40B4-BE49-F238E27FC236}">
                      <a16:creationId xmlns:a16="http://schemas.microsoft.com/office/drawing/2014/main" id="{074979A4-9EA8-4ABF-850C-B72AAD88AFB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346590" y="3841012"/>
                  <a:ext cx="553320" cy="18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2" name="Viết tay 81">
                  <a:extLst>
                    <a:ext uri="{FF2B5EF4-FFF2-40B4-BE49-F238E27FC236}">
                      <a16:creationId xmlns:a16="http://schemas.microsoft.com/office/drawing/2014/main" id="{5F992F27-437F-43B7-9E18-B0880894415E}"/>
                    </a:ext>
                  </a:extLst>
                </p14:cNvPr>
                <p14:cNvContentPartPr/>
                <p14:nvPr/>
              </p14:nvContentPartPr>
              <p14:xfrm>
                <a:off x="2798390" y="5608972"/>
                <a:ext cx="150480" cy="143640"/>
              </p14:xfrm>
            </p:contentPart>
          </mc:Choice>
          <mc:Fallback xmlns="">
            <p:pic>
              <p:nvPicPr>
                <p:cNvPr id="82" name="Viết tay 81">
                  <a:extLst>
                    <a:ext uri="{FF2B5EF4-FFF2-40B4-BE49-F238E27FC236}">
                      <a16:creationId xmlns:a16="http://schemas.microsoft.com/office/drawing/2014/main" id="{5F992F27-437F-43B7-9E18-B0880894415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789750" y="5600332"/>
                  <a:ext cx="168120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84" name="Viết tay 83">
                <a:extLst>
                  <a:ext uri="{FF2B5EF4-FFF2-40B4-BE49-F238E27FC236}">
                    <a16:creationId xmlns:a16="http://schemas.microsoft.com/office/drawing/2014/main" id="{25738B95-443E-445A-A9DA-7BBDBCEA23F1}"/>
                  </a:ext>
                </a:extLst>
              </p14:cNvPr>
              <p14:cNvContentPartPr/>
              <p14:nvPr/>
            </p14:nvContentPartPr>
            <p14:xfrm>
              <a:off x="5510520" y="3976372"/>
              <a:ext cx="360" cy="360"/>
            </p14:xfrm>
          </p:contentPart>
        </mc:Choice>
        <mc:Fallback xmlns="">
          <p:pic>
            <p:nvPicPr>
              <p:cNvPr id="84" name="Viết tay 83">
                <a:extLst>
                  <a:ext uri="{FF2B5EF4-FFF2-40B4-BE49-F238E27FC236}">
                    <a16:creationId xmlns:a16="http://schemas.microsoft.com/office/drawing/2014/main" id="{25738B95-443E-445A-A9DA-7BBDBCEA23F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501880" y="39673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5" name="Viết tay 84">
                <a:extLst>
                  <a:ext uri="{FF2B5EF4-FFF2-40B4-BE49-F238E27FC236}">
                    <a16:creationId xmlns:a16="http://schemas.microsoft.com/office/drawing/2014/main" id="{03DB5ED2-9435-4492-BACD-6AA02D74E1B4}"/>
                  </a:ext>
                </a:extLst>
              </p14:cNvPr>
              <p14:cNvContentPartPr/>
              <p14:nvPr/>
            </p14:nvContentPartPr>
            <p14:xfrm>
              <a:off x="3771360" y="3274732"/>
              <a:ext cx="597240" cy="582480"/>
            </p14:xfrm>
          </p:contentPart>
        </mc:Choice>
        <mc:Fallback xmlns="">
          <p:pic>
            <p:nvPicPr>
              <p:cNvPr id="85" name="Viết tay 84">
                <a:extLst>
                  <a:ext uri="{FF2B5EF4-FFF2-40B4-BE49-F238E27FC236}">
                    <a16:creationId xmlns:a16="http://schemas.microsoft.com/office/drawing/2014/main" id="{03DB5ED2-9435-4492-BACD-6AA02D74E1B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762360" y="3265732"/>
                <a:ext cx="61488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8" name="Viết tay 87">
                <a:extLst>
                  <a:ext uri="{FF2B5EF4-FFF2-40B4-BE49-F238E27FC236}">
                    <a16:creationId xmlns:a16="http://schemas.microsoft.com/office/drawing/2014/main" id="{4CC55F6C-429E-411E-ADD5-0F4EC9BB729E}"/>
                  </a:ext>
                </a:extLst>
              </p14:cNvPr>
              <p14:cNvContentPartPr/>
              <p14:nvPr/>
            </p14:nvContentPartPr>
            <p14:xfrm>
              <a:off x="2747520" y="649252"/>
              <a:ext cx="171360" cy="300240"/>
            </p14:xfrm>
          </p:contentPart>
        </mc:Choice>
        <mc:Fallback xmlns="">
          <p:pic>
            <p:nvPicPr>
              <p:cNvPr id="88" name="Viết tay 87">
                <a:extLst>
                  <a:ext uri="{FF2B5EF4-FFF2-40B4-BE49-F238E27FC236}">
                    <a16:creationId xmlns:a16="http://schemas.microsoft.com/office/drawing/2014/main" id="{4CC55F6C-429E-411E-ADD5-0F4EC9BB729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738880" y="640612"/>
                <a:ext cx="1890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9" name="Viết tay 88">
                <a:extLst>
                  <a:ext uri="{FF2B5EF4-FFF2-40B4-BE49-F238E27FC236}">
                    <a16:creationId xmlns:a16="http://schemas.microsoft.com/office/drawing/2014/main" id="{7E61996A-6D33-4D09-9528-B2CBF677F59E}"/>
                  </a:ext>
                </a:extLst>
              </p14:cNvPr>
              <p14:cNvContentPartPr/>
              <p14:nvPr/>
            </p14:nvContentPartPr>
            <p14:xfrm>
              <a:off x="3004560" y="851212"/>
              <a:ext cx="150840" cy="80640"/>
            </p14:xfrm>
          </p:contentPart>
        </mc:Choice>
        <mc:Fallback xmlns="">
          <p:pic>
            <p:nvPicPr>
              <p:cNvPr id="89" name="Viết tay 88">
                <a:extLst>
                  <a:ext uri="{FF2B5EF4-FFF2-40B4-BE49-F238E27FC236}">
                    <a16:creationId xmlns:a16="http://schemas.microsoft.com/office/drawing/2014/main" id="{7E61996A-6D33-4D09-9528-B2CBF677F59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995560" y="842572"/>
                <a:ext cx="168480" cy="9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Nhóm 103">
            <a:extLst>
              <a:ext uri="{FF2B5EF4-FFF2-40B4-BE49-F238E27FC236}">
                <a16:creationId xmlns:a16="http://schemas.microsoft.com/office/drawing/2014/main" id="{6831DEA7-2583-4020-8E40-97CFD809D1BF}"/>
              </a:ext>
            </a:extLst>
          </p:cNvPr>
          <p:cNvGrpSpPr/>
          <p:nvPr/>
        </p:nvGrpSpPr>
        <p:grpSpPr>
          <a:xfrm>
            <a:off x="3232080" y="621532"/>
            <a:ext cx="854640" cy="327600"/>
            <a:chOff x="3232080" y="621532"/>
            <a:chExt cx="85464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7" name="Viết tay 96">
                  <a:extLst>
                    <a:ext uri="{FF2B5EF4-FFF2-40B4-BE49-F238E27FC236}">
                      <a16:creationId xmlns:a16="http://schemas.microsoft.com/office/drawing/2014/main" id="{56960054-E53D-4F4B-9216-F36C6DA3F4BE}"/>
                    </a:ext>
                  </a:extLst>
                </p14:cNvPr>
                <p14:cNvContentPartPr/>
                <p14:nvPr/>
              </p14:nvContentPartPr>
              <p14:xfrm>
                <a:off x="3232080" y="621532"/>
                <a:ext cx="153000" cy="311040"/>
              </p14:xfrm>
            </p:contentPart>
          </mc:Choice>
          <mc:Fallback xmlns="">
            <p:pic>
              <p:nvPicPr>
                <p:cNvPr id="97" name="Viết tay 96">
                  <a:extLst>
                    <a:ext uri="{FF2B5EF4-FFF2-40B4-BE49-F238E27FC236}">
                      <a16:creationId xmlns:a16="http://schemas.microsoft.com/office/drawing/2014/main" id="{56960054-E53D-4F4B-9216-F36C6DA3F4B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23080" y="612892"/>
                  <a:ext cx="1706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8" name="Viết tay 97">
                  <a:extLst>
                    <a:ext uri="{FF2B5EF4-FFF2-40B4-BE49-F238E27FC236}">
                      <a16:creationId xmlns:a16="http://schemas.microsoft.com/office/drawing/2014/main" id="{66A947BD-FD5E-4E80-A8BF-D61C77E4CC43}"/>
                    </a:ext>
                  </a:extLst>
                </p14:cNvPr>
                <p14:cNvContentPartPr/>
                <p14:nvPr/>
              </p14:nvContentPartPr>
              <p14:xfrm>
                <a:off x="3368520" y="843292"/>
                <a:ext cx="158040" cy="105840"/>
              </p14:xfrm>
            </p:contentPart>
          </mc:Choice>
          <mc:Fallback xmlns="">
            <p:pic>
              <p:nvPicPr>
                <p:cNvPr id="98" name="Viết tay 97">
                  <a:extLst>
                    <a:ext uri="{FF2B5EF4-FFF2-40B4-BE49-F238E27FC236}">
                      <a16:creationId xmlns:a16="http://schemas.microsoft.com/office/drawing/2014/main" id="{66A947BD-FD5E-4E80-A8BF-D61C77E4CC4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59520" y="834652"/>
                  <a:ext cx="175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9" name="Viết tay 98">
                  <a:extLst>
                    <a:ext uri="{FF2B5EF4-FFF2-40B4-BE49-F238E27FC236}">
                      <a16:creationId xmlns:a16="http://schemas.microsoft.com/office/drawing/2014/main" id="{17CF6777-38DC-4B3F-8A2E-3C0D38BA68C4}"/>
                    </a:ext>
                  </a:extLst>
                </p14:cNvPr>
                <p14:cNvContentPartPr/>
                <p14:nvPr/>
              </p14:nvContentPartPr>
              <p14:xfrm>
                <a:off x="3562920" y="833212"/>
                <a:ext cx="131040" cy="111600"/>
              </p14:xfrm>
            </p:contentPart>
          </mc:Choice>
          <mc:Fallback xmlns="">
            <p:pic>
              <p:nvPicPr>
                <p:cNvPr id="99" name="Viết tay 98">
                  <a:extLst>
                    <a:ext uri="{FF2B5EF4-FFF2-40B4-BE49-F238E27FC236}">
                      <a16:creationId xmlns:a16="http://schemas.microsoft.com/office/drawing/2014/main" id="{17CF6777-38DC-4B3F-8A2E-3C0D38BA68C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53920" y="824212"/>
                  <a:ext cx="148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0" name="Viết tay 99">
                  <a:extLst>
                    <a:ext uri="{FF2B5EF4-FFF2-40B4-BE49-F238E27FC236}">
                      <a16:creationId xmlns:a16="http://schemas.microsoft.com/office/drawing/2014/main" id="{DC4F5D79-0FFE-4DE3-8691-BBA7AF2D98B4}"/>
                    </a:ext>
                  </a:extLst>
                </p14:cNvPr>
                <p14:cNvContentPartPr/>
                <p14:nvPr/>
              </p14:nvContentPartPr>
              <p14:xfrm>
                <a:off x="3706560" y="712972"/>
                <a:ext cx="10800" cy="204480"/>
              </p14:xfrm>
            </p:contentPart>
          </mc:Choice>
          <mc:Fallback xmlns="">
            <p:pic>
              <p:nvPicPr>
                <p:cNvPr id="100" name="Viết tay 99">
                  <a:extLst>
                    <a:ext uri="{FF2B5EF4-FFF2-40B4-BE49-F238E27FC236}">
                      <a16:creationId xmlns:a16="http://schemas.microsoft.com/office/drawing/2014/main" id="{DC4F5D79-0FFE-4DE3-8691-BBA7AF2D98B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97560" y="703972"/>
                  <a:ext cx="28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1" name="Viết tay 100">
                  <a:extLst>
                    <a:ext uri="{FF2B5EF4-FFF2-40B4-BE49-F238E27FC236}">
                      <a16:creationId xmlns:a16="http://schemas.microsoft.com/office/drawing/2014/main" id="{42F69F76-02DB-4371-B47D-439D170BA89E}"/>
                    </a:ext>
                  </a:extLst>
                </p14:cNvPr>
                <p14:cNvContentPartPr/>
                <p14:nvPr/>
              </p14:nvContentPartPr>
              <p14:xfrm>
                <a:off x="3668760" y="805852"/>
                <a:ext cx="113760" cy="12240"/>
              </p14:xfrm>
            </p:contentPart>
          </mc:Choice>
          <mc:Fallback xmlns="">
            <p:pic>
              <p:nvPicPr>
                <p:cNvPr id="101" name="Viết tay 100">
                  <a:extLst>
                    <a:ext uri="{FF2B5EF4-FFF2-40B4-BE49-F238E27FC236}">
                      <a16:creationId xmlns:a16="http://schemas.microsoft.com/office/drawing/2014/main" id="{42F69F76-02DB-4371-B47D-439D170BA89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660120" y="796852"/>
                  <a:ext cx="1314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2" name="Viết tay 101">
                  <a:extLst>
                    <a:ext uri="{FF2B5EF4-FFF2-40B4-BE49-F238E27FC236}">
                      <a16:creationId xmlns:a16="http://schemas.microsoft.com/office/drawing/2014/main" id="{6DB857FB-FF61-4411-9343-1BB3BE3FC3BA}"/>
                    </a:ext>
                  </a:extLst>
                </p14:cNvPr>
                <p14:cNvContentPartPr/>
                <p14:nvPr/>
              </p14:nvContentPartPr>
              <p14:xfrm>
                <a:off x="3755520" y="858052"/>
                <a:ext cx="180000" cy="75240"/>
              </p14:xfrm>
            </p:contentPart>
          </mc:Choice>
          <mc:Fallback xmlns="">
            <p:pic>
              <p:nvPicPr>
                <p:cNvPr id="102" name="Viết tay 101">
                  <a:extLst>
                    <a:ext uri="{FF2B5EF4-FFF2-40B4-BE49-F238E27FC236}">
                      <a16:creationId xmlns:a16="http://schemas.microsoft.com/office/drawing/2014/main" id="{6DB857FB-FF61-4411-9343-1BB3BE3FC3B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46880" y="849412"/>
                  <a:ext cx="1976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3" name="Viết tay 102">
                  <a:extLst>
                    <a:ext uri="{FF2B5EF4-FFF2-40B4-BE49-F238E27FC236}">
                      <a16:creationId xmlns:a16="http://schemas.microsoft.com/office/drawing/2014/main" id="{A688033A-2C24-4B72-9A3A-52E17F8F3E9D}"/>
                    </a:ext>
                  </a:extLst>
                </p14:cNvPr>
                <p14:cNvContentPartPr/>
                <p14:nvPr/>
              </p14:nvContentPartPr>
              <p14:xfrm>
                <a:off x="3943800" y="670492"/>
                <a:ext cx="142920" cy="258840"/>
              </p14:xfrm>
            </p:contentPart>
          </mc:Choice>
          <mc:Fallback xmlns="">
            <p:pic>
              <p:nvPicPr>
                <p:cNvPr id="103" name="Viết tay 102">
                  <a:extLst>
                    <a:ext uri="{FF2B5EF4-FFF2-40B4-BE49-F238E27FC236}">
                      <a16:creationId xmlns:a16="http://schemas.microsoft.com/office/drawing/2014/main" id="{A688033A-2C24-4B72-9A3A-52E17F8F3E9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34800" y="661492"/>
                  <a:ext cx="16056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Nhóm 112">
            <a:extLst>
              <a:ext uri="{FF2B5EF4-FFF2-40B4-BE49-F238E27FC236}">
                <a16:creationId xmlns:a16="http://schemas.microsoft.com/office/drawing/2014/main" id="{38B05CA5-E37F-41AF-AFB9-DD3C8B51486A}"/>
              </a:ext>
            </a:extLst>
          </p:cNvPr>
          <p:cNvGrpSpPr/>
          <p:nvPr/>
        </p:nvGrpSpPr>
        <p:grpSpPr>
          <a:xfrm>
            <a:off x="3052800" y="1129492"/>
            <a:ext cx="922680" cy="318240"/>
            <a:chOff x="3052800" y="1129492"/>
            <a:chExt cx="92268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5" name="Viết tay 104">
                  <a:extLst>
                    <a:ext uri="{FF2B5EF4-FFF2-40B4-BE49-F238E27FC236}">
                      <a16:creationId xmlns:a16="http://schemas.microsoft.com/office/drawing/2014/main" id="{86DCABDA-05AB-40E8-9340-33C2395D68BB}"/>
                    </a:ext>
                  </a:extLst>
                </p14:cNvPr>
                <p14:cNvContentPartPr/>
                <p14:nvPr/>
              </p14:nvContentPartPr>
              <p14:xfrm>
                <a:off x="3052800" y="1176652"/>
                <a:ext cx="104760" cy="271080"/>
              </p14:xfrm>
            </p:contentPart>
          </mc:Choice>
          <mc:Fallback xmlns="">
            <p:pic>
              <p:nvPicPr>
                <p:cNvPr id="105" name="Viết tay 104">
                  <a:extLst>
                    <a:ext uri="{FF2B5EF4-FFF2-40B4-BE49-F238E27FC236}">
                      <a16:creationId xmlns:a16="http://schemas.microsoft.com/office/drawing/2014/main" id="{86DCABDA-05AB-40E8-9340-33C2395D68B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44160" y="1168012"/>
                  <a:ext cx="1224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6" name="Viết tay 105">
                  <a:extLst>
                    <a:ext uri="{FF2B5EF4-FFF2-40B4-BE49-F238E27FC236}">
                      <a16:creationId xmlns:a16="http://schemas.microsoft.com/office/drawing/2014/main" id="{D1787C06-0B05-4AFA-8E89-AC792B7B2919}"/>
                    </a:ext>
                  </a:extLst>
                </p14:cNvPr>
                <p14:cNvContentPartPr/>
                <p14:nvPr/>
              </p14:nvContentPartPr>
              <p14:xfrm>
                <a:off x="3209400" y="1210852"/>
                <a:ext cx="7560" cy="102960"/>
              </p14:xfrm>
            </p:contentPart>
          </mc:Choice>
          <mc:Fallback xmlns="">
            <p:pic>
              <p:nvPicPr>
                <p:cNvPr id="106" name="Viết tay 105">
                  <a:extLst>
                    <a:ext uri="{FF2B5EF4-FFF2-40B4-BE49-F238E27FC236}">
                      <a16:creationId xmlns:a16="http://schemas.microsoft.com/office/drawing/2014/main" id="{D1787C06-0B05-4AFA-8E89-AC792B7B291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00400" y="1201852"/>
                  <a:ext cx="252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7" name="Viết tay 106">
                  <a:extLst>
                    <a:ext uri="{FF2B5EF4-FFF2-40B4-BE49-F238E27FC236}">
                      <a16:creationId xmlns:a16="http://schemas.microsoft.com/office/drawing/2014/main" id="{FA1F4C58-3A8F-4FE1-A34D-714F1E28969C}"/>
                    </a:ext>
                  </a:extLst>
                </p14:cNvPr>
                <p14:cNvContentPartPr/>
                <p14:nvPr/>
              </p14:nvContentPartPr>
              <p14:xfrm>
                <a:off x="3243600" y="1152892"/>
                <a:ext cx="191160" cy="186840"/>
              </p14:xfrm>
            </p:contentPart>
          </mc:Choice>
          <mc:Fallback xmlns="">
            <p:pic>
              <p:nvPicPr>
                <p:cNvPr id="107" name="Viết tay 106">
                  <a:extLst>
                    <a:ext uri="{FF2B5EF4-FFF2-40B4-BE49-F238E27FC236}">
                      <a16:creationId xmlns:a16="http://schemas.microsoft.com/office/drawing/2014/main" id="{FA1F4C58-3A8F-4FE1-A34D-714F1E28969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34600" y="1143892"/>
                  <a:ext cx="2088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8" name="Viết tay 107">
                  <a:extLst>
                    <a:ext uri="{FF2B5EF4-FFF2-40B4-BE49-F238E27FC236}">
                      <a16:creationId xmlns:a16="http://schemas.microsoft.com/office/drawing/2014/main" id="{B6B9370D-7CD1-4780-832B-55D7397D67AD}"/>
                    </a:ext>
                  </a:extLst>
                </p14:cNvPr>
                <p14:cNvContentPartPr/>
                <p14:nvPr/>
              </p14:nvContentPartPr>
              <p14:xfrm>
                <a:off x="3416400" y="1129492"/>
                <a:ext cx="110520" cy="175680"/>
              </p14:xfrm>
            </p:contentPart>
          </mc:Choice>
          <mc:Fallback xmlns="">
            <p:pic>
              <p:nvPicPr>
                <p:cNvPr id="108" name="Viết tay 107">
                  <a:extLst>
                    <a:ext uri="{FF2B5EF4-FFF2-40B4-BE49-F238E27FC236}">
                      <a16:creationId xmlns:a16="http://schemas.microsoft.com/office/drawing/2014/main" id="{B6B9370D-7CD1-4780-832B-55D7397D67A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407760" y="1120492"/>
                  <a:ext cx="128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9" name="Viết tay 108">
                  <a:extLst>
                    <a:ext uri="{FF2B5EF4-FFF2-40B4-BE49-F238E27FC236}">
                      <a16:creationId xmlns:a16="http://schemas.microsoft.com/office/drawing/2014/main" id="{27B1D61A-D1E9-494E-906A-E80768EC1C9A}"/>
                    </a:ext>
                  </a:extLst>
                </p14:cNvPr>
                <p14:cNvContentPartPr/>
                <p14:nvPr/>
              </p14:nvContentPartPr>
              <p14:xfrm>
                <a:off x="3535200" y="1192132"/>
                <a:ext cx="73800" cy="131400"/>
              </p14:xfrm>
            </p:contentPart>
          </mc:Choice>
          <mc:Fallback xmlns="">
            <p:pic>
              <p:nvPicPr>
                <p:cNvPr id="109" name="Viết tay 108">
                  <a:extLst>
                    <a:ext uri="{FF2B5EF4-FFF2-40B4-BE49-F238E27FC236}">
                      <a16:creationId xmlns:a16="http://schemas.microsoft.com/office/drawing/2014/main" id="{27B1D61A-D1E9-494E-906A-E80768EC1C9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526200" y="1183492"/>
                  <a:ext cx="91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0" name="Viết tay 109">
                  <a:extLst>
                    <a:ext uri="{FF2B5EF4-FFF2-40B4-BE49-F238E27FC236}">
                      <a16:creationId xmlns:a16="http://schemas.microsoft.com/office/drawing/2014/main" id="{602B2577-56A5-4140-B548-B9C2A68A2CBC}"/>
                    </a:ext>
                  </a:extLst>
                </p14:cNvPr>
                <p14:cNvContentPartPr/>
                <p14:nvPr/>
              </p14:nvContentPartPr>
              <p14:xfrm>
                <a:off x="3620160" y="1199692"/>
                <a:ext cx="53280" cy="115560"/>
              </p14:xfrm>
            </p:contentPart>
          </mc:Choice>
          <mc:Fallback xmlns="">
            <p:pic>
              <p:nvPicPr>
                <p:cNvPr id="110" name="Viết tay 109">
                  <a:extLst>
                    <a:ext uri="{FF2B5EF4-FFF2-40B4-BE49-F238E27FC236}">
                      <a16:creationId xmlns:a16="http://schemas.microsoft.com/office/drawing/2014/main" id="{602B2577-56A5-4140-B548-B9C2A68A2CB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11520" y="1190692"/>
                  <a:ext cx="70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1" name="Viết tay 110">
                  <a:extLst>
                    <a:ext uri="{FF2B5EF4-FFF2-40B4-BE49-F238E27FC236}">
                      <a16:creationId xmlns:a16="http://schemas.microsoft.com/office/drawing/2014/main" id="{801B8DD4-CDCC-4228-9C63-25800423CC32}"/>
                    </a:ext>
                  </a:extLst>
                </p14:cNvPr>
                <p14:cNvContentPartPr/>
                <p14:nvPr/>
              </p14:nvContentPartPr>
              <p14:xfrm>
                <a:off x="3684240" y="1187812"/>
                <a:ext cx="131040" cy="132480"/>
              </p14:xfrm>
            </p:contentPart>
          </mc:Choice>
          <mc:Fallback xmlns="">
            <p:pic>
              <p:nvPicPr>
                <p:cNvPr id="111" name="Viết tay 110">
                  <a:extLst>
                    <a:ext uri="{FF2B5EF4-FFF2-40B4-BE49-F238E27FC236}">
                      <a16:creationId xmlns:a16="http://schemas.microsoft.com/office/drawing/2014/main" id="{801B8DD4-CDCC-4228-9C63-25800423CC3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675240" y="1179172"/>
                  <a:ext cx="148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2" name="Viết tay 111">
                  <a:extLst>
                    <a:ext uri="{FF2B5EF4-FFF2-40B4-BE49-F238E27FC236}">
                      <a16:creationId xmlns:a16="http://schemas.microsoft.com/office/drawing/2014/main" id="{8269CDBA-CB5D-4670-A117-87DC9756016E}"/>
                    </a:ext>
                  </a:extLst>
                </p14:cNvPr>
                <p14:cNvContentPartPr/>
                <p14:nvPr/>
              </p14:nvContentPartPr>
              <p14:xfrm>
                <a:off x="3791520" y="1200772"/>
                <a:ext cx="183960" cy="122400"/>
              </p14:xfrm>
            </p:contentPart>
          </mc:Choice>
          <mc:Fallback xmlns="">
            <p:pic>
              <p:nvPicPr>
                <p:cNvPr id="112" name="Viết tay 111">
                  <a:extLst>
                    <a:ext uri="{FF2B5EF4-FFF2-40B4-BE49-F238E27FC236}">
                      <a16:creationId xmlns:a16="http://schemas.microsoft.com/office/drawing/2014/main" id="{8269CDBA-CB5D-4670-A117-87DC9756016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82520" y="1191772"/>
                  <a:ext cx="20160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Nhóm 116">
            <a:extLst>
              <a:ext uri="{FF2B5EF4-FFF2-40B4-BE49-F238E27FC236}">
                <a16:creationId xmlns:a16="http://schemas.microsoft.com/office/drawing/2014/main" id="{49B47F7B-14D8-49BE-A1F1-47DD1F187E81}"/>
              </a:ext>
            </a:extLst>
          </p:cNvPr>
          <p:cNvGrpSpPr/>
          <p:nvPr/>
        </p:nvGrpSpPr>
        <p:grpSpPr>
          <a:xfrm>
            <a:off x="3717000" y="1499932"/>
            <a:ext cx="276120" cy="1764000"/>
            <a:chOff x="3717000" y="1499932"/>
            <a:chExt cx="276120" cy="176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4" name="Viết tay 113">
                  <a:extLst>
                    <a:ext uri="{FF2B5EF4-FFF2-40B4-BE49-F238E27FC236}">
                      <a16:creationId xmlns:a16="http://schemas.microsoft.com/office/drawing/2014/main" id="{2027E3C5-D0F2-4984-9EF2-3DC2E3FB7525}"/>
                    </a:ext>
                  </a:extLst>
                </p14:cNvPr>
                <p14:cNvContentPartPr/>
                <p14:nvPr/>
              </p14:nvContentPartPr>
              <p14:xfrm>
                <a:off x="3795120" y="1499932"/>
                <a:ext cx="198000" cy="1764000"/>
              </p14:xfrm>
            </p:contentPart>
          </mc:Choice>
          <mc:Fallback xmlns="">
            <p:pic>
              <p:nvPicPr>
                <p:cNvPr id="114" name="Viết tay 113">
                  <a:extLst>
                    <a:ext uri="{FF2B5EF4-FFF2-40B4-BE49-F238E27FC236}">
                      <a16:creationId xmlns:a16="http://schemas.microsoft.com/office/drawing/2014/main" id="{2027E3C5-D0F2-4984-9EF2-3DC2E3FB752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86120" y="1491292"/>
                  <a:ext cx="215640" cy="178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5" name="Viết tay 114">
                  <a:extLst>
                    <a:ext uri="{FF2B5EF4-FFF2-40B4-BE49-F238E27FC236}">
                      <a16:creationId xmlns:a16="http://schemas.microsoft.com/office/drawing/2014/main" id="{59990C79-53FA-4561-A8CC-065392F89CDE}"/>
                    </a:ext>
                  </a:extLst>
                </p14:cNvPr>
                <p14:cNvContentPartPr/>
                <p14:nvPr/>
              </p14:nvContentPartPr>
              <p14:xfrm>
                <a:off x="3717000" y="1527292"/>
                <a:ext cx="78480" cy="137160"/>
              </p14:xfrm>
            </p:contentPart>
          </mc:Choice>
          <mc:Fallback xmlns="">
            <p:pic>
              <p:nvPicPr>
                <p:cNvPr id="115" name="Viết tay 114">
                  <a:extLst>
                    <a:ext uri="{FF2B5EF4-FFF2-40B4-BE49-F238E27FC236}">
                      <a16:creationId xmlns:a16="http://schemas.microsoft.com/office/drawing/2014/main" id="{59990C79-53FA-4561-A8CC-065392F89CD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08000" y="1518292"/>
                  <a:ext cx="96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6" name="Viết tay 115">
                  <a:extLst>
                    <a:ext uri="{FF2B5EF4-FFF2-40B4-BE49-F238E27FC236}">
                      <a16:creationId xmlns:a16="http://schemas.microsoft.com/office/drawing/2014/main" id="{453FB8EE-E3ED-47CC-AA2A-B0F00C2DC0AF}"/>
                    </a:ext>
                  </a:extLst>
                </p14:cNvPr>
                <p14:cNvContentPartPr/>
                <p14:nvPr/>
              </p14:nvContentPartPr>
              <p14:xfrm>
                <a:off x="3791520" y="1514332"/>
                <a:ext cx="155520" cy="78480"/>
              </p14:xfrm>
            </p:contentPart>
          </mc:Choice>
          <mc:Fallback xmlns="">
            <p:pic>
              <p:nvPicPr>
                <p:cNvPr id="116" name="Viết tay 115">
                  <a:extLst>
                    <a:ext uri="{FF2B5EF4-FFF2-40B4-BE49-F238E27FC236}">
                      <a16:creationId xmlns:a16="http://schemas.microsoft.com/office/drawing/2014/main" id="{453FB8EE-E3ED-47CC-AA2A-B0F00C2DC0A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82520" y="1505692"/>
                  <a:ext cx="17316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Nhóm 124">
            <a:extLst>
              <a:ext uri="{FF2B5EF4-FFF2-40B4-BE49-F238E27FC236}">
                <a16:creationId xmlns:a16="http://schemas.microsoft.com/office/drawing/2014/main" id="{ED8FB3E2-89C6-4115-9DFF-5417664F1B12}"/>
              </a:ext>
            </a:extLst>
          </p:cNvPr>
          <p:cNvGrpSpPr/>
          <p:nvPr/>
        </p:nvGrpSpPr>
        <p:grpSpPr>
          <a:xfrm>
            <a:off x="3594960" y="5314852"/>
            <a:ext cx="939240" cy="312480"/>
            <a:chOff x="3594960" y="5314852"/>
            <a:chExt cx="93924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8" name="Viết tay 117">
                  <a:extLst>
                    <a:ext uri="{FF2B5EF4-FFF2-40B4-BE49-F238E27FC236}">
                      <a16:creationId xmlns:a16="http://schemas.microsoft.com/office/drawing/2014/main" id="{903BDFBB-A835-4364-9329-55609631DB2D}"/>
                    </a:ext>
                  </a:extLst>
                </p14:cNvPr>
                <p14:cNvContentPartPr/>
                <p14:nvPr/>
              </p14:nvContentPartPr>
              <p14:xfrm>
                <a:off x="3594960" y="5314852"/>
                <a:ext cx="117000" cy="312480"/>
              </p14:xfrm>
            </p:contentPart>
          </mc:Choice>
          <mc:Fallback xmlns="">
            <p:pic>
              <p:nvPicPr>
                <p:cNvPr id="118" name="Viết tay 117">
                  <a:extLst>
                    <a:ext uri="{FF2B5EF4-FFF2-40B4-BE49-F238E27FC236}">
                      <a16:creationId xmlns:a16="http://schemas.microsoft.com/office/drawing/2014/main" id="{903BDFBB-A835-4364-9329-55609631DB2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85960" y="5306212"/>
                  <a:ext cx="1346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9" name="Viết tay 118">
                  <a:extLst>
                    <a:ext uri="{FF2B5EF4-FFF2-40B4-BE49-F238E27FC236}">
                      <a16:creationId xmlns:a16="http://schemas.microsoft.com/office/drawing/2014/main" id="{1A878E1E-1178-4C4E-85FF-C4A3D6EEE026}"/>
                    </a:ext>
                  </a:extLst>
                </p14:cNvPr>
                <p14:cNvContentPartPr/>
                <p14:nvPr/>
              </p14:nvContentPartPr>
              <p14:xfrm>
                <a:off x="3755520" y="5481532"/>
                <a:ext cx="106200" cy="142200"/>
              </p14:xfrm>
            </p:contentPart>
          </mc:Choice>
          <mc:Fallback xmlns="">
            <p:pic>
              <p:nvPicPr>
                <p:cNvPr id="119" name="Viết tay 118">
                  <a:extLst>
                    <a:ext uri="{FF2B5EF4-FFF2-40B4-BE49-F238E27FC236}">
                      <a16:creationId xmlns:a16="http://schemas.microsoft.com/office/drawing/2014/main" id="{1A878E1E-1178-4C4E-85FF-C4A3D6EEE02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746880" y="5472532"/>
                  <a:ext cx="1238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0" name="Viết tay 119">
                  <a:extLst>
                    <a:ext uri="{FF2B5EF4-FFF2-40B4-BE49-F238E27FC236}">
                      <a16:creationId xmlns:a16="http://schemas.microsoft.com/office/drawing/2014/main" id="{D59B119E-6EE1-415F-BF4B-84C587B13163}"/>
                    </a:ext>
                  </a:extLst>
                </p14:cNvPr>
                <p14:cNvContentPartPr/>
                <p14:nvPr/>
              </p14:nvContentPartPr>
              <p14:xfrm>
                <a:off x="3838680" y="5530852"/>
                <a:ext cx="134640" cy="79560"/>
              </p14:xfrm>
            </p:contentPart>
          </mc:Choice>
          <mc:Fallback xmlns="">
            <p:pic>
              <p:nvPicPr>
                <p:cNvPr id="120" name="Viết tay 119">
                  <a:extLst>
                    <a:ext uri="{FF2B5EF4-FFF2-40B4-BE49-F238E27FC236}">
                      <a16:creationId xmlns:a16="http://schemas.microsoft.com/office/drawing/2014/main" id="{D59B119E-6EE1-415F-BF4B-84C587B1316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30040" y="5521852"/>
                  <a:ext cx="152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1" name="Viết tay 120">
                  <a:extLst>
                    <a:ext uri="{FF2B5EF4-FFF2-40B4-BE49-F238E27FC236}">
                      <a16:creationId xmlns:a16="http://schemas.microsoft.com/office/drawing/2014/main" id="{3A9F8010-98A3-4AC6-9E62-75E84874098A}"/>
                    </a:ext>
                  </a:extLst>
                </p14:cNvPr>
                <p14:cNvContentPartPr/>
                <p14:nvPr/>
              </p14:nvContentPartPr>
              <p14:xfrm>
                <a:off x="3985200" y="5516452"/>
                <a:ext cx="123480" cy="82080"/>
              </p14:xfrm>
            </p:contentPart>
          </mc:Choice>
          <mc:Fallback xmlns="">
            <p:pic>
              <p:nvPicPr>
                <p:cNvPr id="121" name="Viết tay 120">
                  <a:extLst>
                    <a:ext uri="{FF2B5EF4-FFF2-40B4-BE49-F238E27FC236}">
                      <a16:creationId xmlns:a16="http://schemas.microsoft.com/office/drawing/2014/main" id="{3A9F8010-98A3-4AC6-9E62-75E84874098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976560" y="5507812"/>
                  <a:ext cx="141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2" name="Viết tay 121">
                  <a:extLst>
                    <a:ext uri="{FF2B5EF4-FFF2-40B4-BE49-F238E27FC236}">
                      <a16:creationId xmlns:a16="http://schemas.microsoft.com/office/drawing/2014/main" id="{592263B3-964F-4AD2-BE2F-2641E8502237}"/>
                    </a:ext>
                  </a:extLst>
                </p14:cNvPr>
                <p14:cNvContentPartPr/>
                <p14:nvPr/>
              </p14:nvContentPartPr>
              <p14:xfrm>
                <a:off x="4166280" y="5508532"/>
                <a:ext cx="15120" cy="79200"/>
              </p14:xfrm>
            </p:contentPart>
          </mc:Choice>
          <mc:Fallback xmlns="">
            <p:pic>
              <p:nvPicPr>
                <p:cNvPr id="122" name="Viết tay 121">
                  <a:extLst>
                    <a:ext uri="{FF2B5EF4-FFF2-40B4-BE49-F238E27FC236}">
                      <a16:creationId xmlns:a16="http://schemas.microsoft.com/office/drawing/2014/main" id="{592263B3-964F-4AD2-BE2F-2641E850223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157640" y="5499532"/>
                  <a:ext cx="327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3" name="Viết tay 122">
                  <a:extLst>
                    <a:ext uri="{FF2B5EF4-FFF2-40B4-BE49-F238E27FC236}">
                      <a16:creationId xmlns:a16="http://schemas.microsoft.com/office/drawing/2014/main" id="{365036B9-FADE-4D74-8C46-E31BF7FD612E}"/>
                    </a:ext>
                  </a:extLst>
                </p14:cNvPr>
                <p14:cNvContentPartPr/>
                <p14:nvPr/>
              </p14:nvContentPartPr>
              <p14:xfrm>
                <a:off x="4174920" y="5439412"/>
                <a:ext cx="360" cy="46080"/>
              </p14:xfrm>
            </p:contentPart>
          </mc:Choice>
          <mc:Fallback xmlns="">
            <p:pic>
              <p:nvPicPr>
                <p:cNvPr id="123" name="Viết tay 122">
                  <a:extLst>
                    <a:ext uri="{FF2B5EF4-FFF2-40B4-BE49-F238E27FC236}">
                      <a16:creationId xmlns:a16="http://schemas.microsoft.com/office/drawing/2014/main" id="{365036B9-FADE-4D74-8C46-E31BF7FD612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65920" y="5430772"/>
                  <a:ext cx="180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4" name="Viết tay 123">
                  <a:extLst>
                    <a:ext uri="{FF2B5EF4-FFF2-40B4-BE49-F238E27FC236}">
                      <a16:creationId xmlns:a16="http://schemas.microsoft.com/office/drawing/2014/main" id="{C861D637-3A61-49E9-8A42-D7026EA19C11}"/>
                    </a:ext>
                  </a:extLst>
                </p14:cNvPr>
                <p14:cNvContentPartPr/>
                <p14:nvPr/>
              </p14:nvContentPartPr>
              <p14:xfrm>
                <a:off x="4225320" y="5477212"/>
                <a:ext cx="308880" cy="128160"/>
              </p14:xfrm>
            </p:contentPart>
          </mc:Choice>
          <mc:Fallback xmlns="">
            <p:pic>
              <p:nvPicPr>
                <p:cNvPr id="124" name="Viết tay 123">
                  <a:extLst>
                    <a:ext uri="{FF2B5EF4-FFF2-40B4-BE49-F238E27FC236}">
                      <a16:creationId xmlns:a16="http://schemas.microsoft.com/office/drawing/2014/main" id="{C861D637-3A61-49E9-8A42-D7026EA19C1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16680" y="5468212"/>
                  <a:ext cx="32652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Nhóm 127">
            <a:extLst>
              <a:ext uri="{FF2B5EF4-FFF2-40B4-BE49-F238E27FC236}">
                <a16:creationId xmlns:a16="http://schemas.microsoft.com/office/drawing/2014/main" id="{90229765-2719-4A1D-9E79-48A4561906B3}"/>
              </a:ext>
            </a:extLst>
          </p:cNvPr>
          <p:cNvGrpSpPr/>
          <p:nvPr/>
        </p:nvGrpSpPr>
        <p:grpSpPr>
          <a:xfrm>
            <a:off x="3769560" y="4497292"/>
            <a:ext cx="276480" cy="741600"/>
            <a:chOff x="3769560" y="4497292"/>
            <a:chExt cx="276480" cy="74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6" name="Viết tay 125">
                  <a:extLst>
                    <a:ext uri="{FF2B5EF4-FFF2-40B4-BE49-F238E27FC236}">
                      <a16:creationId xmlns:a16="http://schemas.microsoft.com/office/drawing/2014/main" id="{8CA80B8D-BDDF-43F0-B23F-7E88ED8B6317}"/>
                    </a:ext>
                  </a:extLst>
                </p14:cNvPr>
                <p14:cNvContentPartPr/>
                <p14:nvPr/>
              </p14:nvContentPartPr>
              <p14:xfrm>
                <a:off x="3769560" y="4497292"/>
                <a:ext cx="145080" cy="688680"/>
              </p14:xfrm>
            </p:contentPart>
          </mc:Choice>
          <mc:Fallback xmlns="">
            <p:pic>
              <p:nvPicPr>
                <p:cNvPr id="126" name="Viết tay 125">
                  <a:extLst>
                    <a:ext uri="{FF2B5EF4-FFF2-40B4-BE49-F238E27FC236}">
                      <a16:creationId xmlns:a16="http://schemas.microsoft.com/office/drawing/2014/main" id="{8CA80B8D-BDDF-43F0-B23F-7E88ED8B631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760920" y="4488652"/>
                  <a:ext cx="16272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7" name="Viết tay 126">
                  <a:extLst>
                    <a:ext uri="{FF2B5EF4-FFF2-40B4-BE49-F238E27FC236}">
                      <a16:creationId xmlns:a16="http://schemas.microsoft.com/office/drawing/2014/main" id="{50A2E83D-45DC-4A2E-BB97-533588C8D2D7}"/>
                    </a:ext>
                  </a:extLst>
                </p14:cNvPr>
                <p14:cNvContentPartPr/>
                <p14:nvPr/>
              </p14:nvContentPartPr>
              <p14:xfrm>
                <a:off x="3830760" y="5126212"/>
                <a:ext cx="215280" cy="112680"/>
              </p14:xfrm>
            </p:contentPart>
          </mc:Choice>
          <mc:Fallback xmlns="">
            <p:pic>
              <p:nvPicPr>
                <p:cNvPr id="127" name="Viết tay 126">
                  <a:extLst>
                    <a:ext uri="{FF2B5EF4-FFF2-40B4-BE49-F238E27FC236}">
                      <a16:creationId xmlns:a16="http://schemas.microsoft.com/office/drawing/2014/main" id="{50A2E83D-45DC-4A2E-BB97-533588C8D2D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821760" y="5117212"/>
                  <a:ext cx="232920" cy="13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29" name="Viết tay 128">
                <a:extLst>
                  <a:ext uri="{FF2B5EF4-FFF2-40B4-BE49-F238E27FC236}">
                    <a16:creationId xmlns:a16="http://schemas.microsoft.com/office/drawing/2014/main" id="{AF828707-610E-4172-9137-C5B6428D92A7}"/>
                  </a:ext>
                </a:extLst>
              </p14:cNvPr>
              <p14:cNvContentPartPr/>
              <p14:nvPr/>
            </p14:nvContentPartPr>
            <p14:xfrm>
              <a:off x="5219280" y="1222372"/>
              <a:ext cx="157680" cy="1153440"/>
            </p14:xfrm>
          </p:contentPart>
        </mc:Choice>
        <mc:Fallback xmlns="">
          <p:pic>
            <p:nvPicPr>
              <p:cNvPr id="129" name="Viết tay 128">
                <a:extLst>
                  <a:ext uri="{FF2B5EF4-FFF2-40B4-BE49-F238E27FC236}">
                    <a16:creationId xmlns:a16="http://schemas.microsoft.com/office/drawing/2014/main" id="{AF828707-610E-4172-9137-C5B6428D92A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210280" y="1213732"/>
                <a:ext cx="175320" cy="117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Nhóm 145">
            <a:extLst>
              <a:ext uri="{FF2B5EF4-FFF2-40B4-BE49-F238E27FC236}">
                <a16:creationId xmlns:a16="http://schemas.microsoft.com/office/drawing/2014/main" id="{86F0A80C-F97D-4F55-B51D-43A7F2AC1ECB}"/>
              </a:ext>
            </a:extLst>
          </p:cNvPr>
          <p:cNvGrpSpPr/>
          <p:nvPr/>
        </p:nvGrpSpPr>
        <p:grpSpPr>
          <a:xfrm>
            <a:off x="4486320" y="342892"/>
            <a:ext cx="2216880" cy="472320"/>
            <a:chOff x="4486320" y="342892"/>
            <a:chExt cx="2216880" cy="47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0" name="Viết tay 129">
                  <a:extLst>
                    <a:ext uri="{FF2B5EF4-FFF2-40B4-BE49-F238E27FC236}">
                      <a16:creationId xmlns:a16="http://schemas.microsoft.com/office/drawing/2014/main" id="{FA46E0FA-B460-4BF3-8E6C-63E2758DA917}"/>
                    </a:ext>
                  </a:extLst>
                </p14:cNvPr>
                <p14:cNvContentPartPr/>
                <p14:nvPr/>
              </p14:nvContentPartPr>
              <p14:xfrm>
                <a:off x="4486320" y="342892"/>
                <a:ext cx="135360" cy="260280"/>
              </p14:xfrm>
            </p:contentPart>
          </mc:Choice>
          <mc:Fallback xmlns="">
            <p:pic>
              <p:nvPicPr>
                <p:cNvPr id="130" name="Viết tay 129">
                  <a:extLst>
                    <a:ext uri="{FF2B5EF4-FFF2-40B4-BE49-F238E27FC236}">
                      <a16:creationId xmlns:a16="http://schemas.microsoft.com/office/drawing/2014/main" id="{FA46E0FA-B460-4BF3-8E6C-63E2758DA91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77320" y="333892"/>
                  <a:ext cx="1530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1" name="Viết tay 130">
                  <a:extLst>
                    <a:ext uri="{FF2B5EF4-FFF2-40B4-BE49-F238E27FC236}">
                      <a16:creationId xmlns:a16="http://schemas.microsoft.com/office/drawing/2014/main" id="{6B27225B-9D63-4CED-93F1-26B4A00956B8}"/>
                    </a:ext>
                  </a:extLst>
                </p14:cNvPr>
                <p14:cNvContentPartPr/>
                <p14:nvPr/>
              </p14:nvContentPartPr>
              <p14:xfrm>
                <a:off x="4632480" y="373492"/>
                <a:ext cx="81360" cy="259560"/>
              </p14:xfrm>
            </p:contentPart>
          </mc:Choice>
          <mc:Fallback xmlns="">
            <p:pic>
              <p:nvPicPr>
                <p:cNvPr id="131" name="Viết tay 130">
                  <a:extLst>
                    <a:ext uri="{FF2B5EF4-FFF2-40B4-BE49-F238E27FC236}">
                      <a16:creationId xmlns:a16="http://schemas.microsoft.com/office/drawing/2014/main" id="{6B27225B-9D63-4CED-93F1-26B4A00956B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623480" y="364852"/>
                  <a:ext cx="990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2" name="Viết tay 131">
                  <a:extLst>
                    <a:ext uri="{FF2B5EF4-FFF2-40B4-BE49-F238E27FC236}">
                      <a16:creationId xmlns:a16="http://schemas.microsoft.com/office/drawing/2014/main" id="{91573853-39C4-4A19-8057-B79A49B8B38C}"/>
                    </a:ext>
                  </a:extLst>
                </p14:cNvPr>
                <p14:cNvContentPartPr/>
                <p14:nvPr/>
              </p14:nvContentPartPr>
              <p14:xfrm>
                <a:off x="4719600" y="500572"/>
                <a:ext cx="149400" cy="143640"/>
              </p14:xfrm>
            </p:contentPart>
          </mc:Choice>
          <mc:Fallback xmlns="">
            <p:pic>
              <p:nvPicPr>
                <p:cNvPr id="132" name="Viết tay 131">
                  <a:extLst>
                    <a:ext uri="{FF2B5EF4-FFF2-40B4-BE49-F238E27FC236}">
                      <a16:creationId xmlns:a16="http://schemas.microsoft.com/office/drawing/2014/main" id="{91573853-39C4-4A19-8057-B79A49B8B38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710960" y="491932"/>
                  <a:ext cx="167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3" name="Viết tay 132">
                  <a:extLst>
                    <a:ext uri="{FF2B5EF4-FFF2-40B4-BE49-F238E27FC236}">
                      <a16:creationId xmlns:a16="http://schemas.microsoft.com/office/drawing/2014/main" id="{A7B505AF-071A-42C3-90C6-62901B4B71B1}"/>
                    </a:ext>
                  </a:extLst>
                </p14:cNvPr>
                <p14:cNvContentPartPr/>
                <p14:nvPr/>
              </p14:nvContentPartPr>
              <p14:xfrm>
                <a:off x="4908960" y="500572"/>
                <a:ext cx="73080" cy="178200"/>
              </p14:xfrm>
            </p:contentPart>
          </mc:Choice>
          <mc:Fallback xmlns="">
            <p:pic>
              <p:nvPicPr>
                <p:cNvPr id="133" name="Viết tay 132">
                  <a:extLst>
                    <a:ext uri="{FF2B5EF4-FFF2-40B4-BE49-F238E27FC236}">
                      <a16:creationId xmlns:a16="http://schemas.microsoft.com/office/drawing/2014/main" id="{A7B505AF-071A-42C3-90C6-62901B4B71B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900320" y="491932"/>
                  <a:ext cx="90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4" name="Viết tay 133">
                  <a:extLst>
                    <a:ext uri="{FF2B5EF4-FFF2-40B4-BE49-F238E27FC236}">
                      <a16:creationId xmlns:a16="http://schemas.microsoft.com/office/drawing/2014/main" id="{AF48CE9B-1481-4194-B3D2-B872F6863F8B}"/>
                    </a:ext>
                  </a:extLst>
                </p14:cNvPr>
                <p14:cNvContentPartPr/>
                <p14:nvPr/>
              </p14:nvContentPartPr>
              <p14:xfrm>
                <a:off x="5011560" y="574732"/>
                <a:ext cx="184320" cy="86760"/>
              </p14:xfrm>
            </p:contentPart>
          </mc:Choice>
          <mc:Fallback xmlns="">
            <p:pic>
              <p:nvPicPr>
                <p:cNvPr id="134" name="Viết tay 133">
                  <a:extLst>
                    <a:ext uri="{FF2B5EF4-FFF2-40B4-BE49-F238E27FC236}">
                      <a16:creationId xmlns:a16="http://schemas.microsoft.com/office/drawing/2014/main" id="{AF48CE9B-1481-4194-B3D2-B872F6863F8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002560" y="566092"/>
                  <a:ext cx="2019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5" name="Viết tay 134">
                  <a:extLst>
                    <a:ext uri="{FF2B5EF4-FFF2-40B4-BE49-F238E27FC236}">
                      <a16:creationId xmlns:a16="http://schemas.microsoft.com/office/drawing/2014/main" id="{FB7133C2-EC59-4420-99C0-DDD78ABA5640}"/>
                    </a:ext>
                  </a:extLst>
                </p14:cNvPr>
                <p14:cNvContentPartPr/>
                <p14:nvPr/>
              </p14:nvContentPartPr>
              <p14:xfrm>
                <a:off x="5183640" y="386092"/>
                <a:ext cx="230040" cy="340560"/>
              </p14:xfrm>
            </p:contentPart>
          </mc:Choice>
          <mc:Fallback xmlns="">
            <p:pic>
              <p:nvPicPr>
                <p:cNvPr id="135" name="Viết tay 134">
                  <a:extLst>
                    <a:ext uri="{FF2B5EF4-FFF2-40B4-BE49-F238E27FC236}">
                      <a16:creationId xmlns:a16="http://schemas.microsoft.com/office/drawing/2014/main" id="{FB7133C2-EC59-4420-99C0-DDD78ABA564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174640" y="377452"/>
                  <a:ext cx="2476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6" name="Viết tay 135">
                  <a:extLst>
                    <a:ext uri="{FF2B5EF4-FFF2-40B4-BE49-F238E27FC236}">
                      <a16:creationId xmlns:a16="http://schemas.microsoft.com/office/drawing/2014/main" id="{3989B426-A370-48AA-A31B-77FBA5B19586}"/>
                    </a:ext>
                  </a:extLst>
                </p14:cNvPr>
                <p14:cNvContentPartPr/>
                <p14:nvPr/>
              </p14:nvContentPartPr>
              <p14:xfrm>
                <a:off x="5434920" y="453772"/>
                <a:ext cx="166680" cy="232200"/>
              </p14:xfrm>
            </p:contentPart>
          </mc:Choice>
          <mc:Fallback xmlns="">
            <p:pic>
              <p:nvPicPr>
                <p:cNvPr id="136" name="Viết tay 135">
                  <a:extLst>
                    <a:ext uri="{FF2B5EF4-FFF2-40B4-BE49-F238E27FC236}">
                      <a16:creationId xmlns:a16="http://schemas.microsoft.com/office/drawing/2014/main" id="{3989B426-A370-48AA-A31B-77FBA5B1958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25920" y="445132"/>
                  <a:ext cx="1843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7" name="Viết tay 136">
                  <a:extLst>
                    <a:ext uri="{FF2B5EF4-FFF2-40B4-BE49-F238E27FC236}">
                      <a16:creationId xmlns:a16="http://schemas.microsoft.com/office/drawing/2014/main" id="{1D01EA62-46C3-4600-BF2E-70243585FA13}"/>
                    </a:ext>
                  </a:extLst>
                </p14:cNvPr>
                <p14:cNvContentPartPr/>
                <p14:nvPr/>
              </p14:nvContentPartPr>
              <p14:xfrm>
                <a:off x="5556600" y="520012"/>
                <a:ext cx="116280" cy="35640"/>
              </p14:xfrm>
            </p:contentPart>
          </mc:Choice>
          <mc:Fallback xmlns="">
            <p:pic>
              <p:nvPicPr>
                <p:cNvPr id="137" name="Viết tay 136">
                  <a:extLst>
                    <a:ext uri="{FF2B5EF4-FFF2-40B4-BE49-F238E27FC236}">
                      <a16:creationId xmlns:a16="http://schemas.microsoft.com/office/drawing/2014/main" id="{1D01EA62-46C3-4600-BF2E-70243585FA1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547600" y="511012"/>
                  <a:ext cx="1339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8" name="Viết tay 137">
                  <a:extLst>
                    <a:ext uri="{FF2B5EF4-FFF2-40B4-BE49-F238E27FC236}">
                      <a16:creationId xmlns:a16="http://schemas.microsoft.com/office/drawing/2014/main" id="{CDF4214F-2528-418B-BBAE-FCC103D00A3B}"/>
                    </a:ext>
                  </a:extLst>
                </p14:cNvPr>
                <p14:cNvContentPartPr/>
                <p14:nvPr/>
              </p14:nvContentPartPr>
              <p14:xfrm>
                <a:off x="5751000" y="566812"/>
                <a:ext cx="179280" cy="100800"/>
              </p14:xfrm>
            </p:contentPart>
          </mc:Choice>
          <mc:Fallback xmlns="">
            <p:pic>
              <p:nvPicPr>
                <p:cNvPr id="138" name="Viết tay 137">
                  <a:extLst>
                    <a:ext uri="{FF2B5EF4-FFF2-40B4-BE49-F238E27FC236}">
                      <a16:creationId xmlns:a16="http://schemas.microsoft.com/office/drawing/2014/main" id="{CDF4214F-2528-418B-BBAE-FCC103D00A3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742360" y="557812"/>
                  <a:ext cx="196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0" name="Viết tay 139">
                  <a:extLst>
                    <a:ext uri="{FF2B5EF4-FFF2-40B4-BE49-F238E27FC236}">
                      <a16:creationId xmlns:a16="http://schemas.microsoft.com/office/drawing/2014/main" id="{306B2E5E-4C29-4FFD-922D-08B9306AB5A9}"/>
                    </a:ext>
                  </a:extLst>
                </p14:cNvPr>
                <p14:cNvContentPartPr/>
                <p14:nvPr/>
              </p14:nvContentPartPr>
              <p14:xfrm>
                <a:off x="5963400" y="504172"/>
                <a:ext cx="132480" cy="311040"/>
              </p14:xfrm>
            </p:contentPart>
          </mc:Choice>
          <mc:Fallback xmlns="">
            <p:pic>
              <p:nvPicPr>
                <p:cNvPr id="140" name="Viết tay 139">
                  <a:extLst>
                    <a:ext uri="{FF2B5EF4-FFF2-40B4-BE49-F238E27FC236}">
                      <a16:creationId xmlns:a16="http://schemas.microsoft.com/office/drawing/2014/main" id="{306B2E5E-4C29-4FFD-922D-08B9306AB5A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54760" y="495532"/>
                  <a:ext cx="1501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1" name="Viết tay 140">
                  <a:extLst>
                    <a:ext uri="{FF2B5EF4-FFF2-40B4-BE49-F238E27FC236}">
                      <a16:creationId xmlns:a16="http://schemas.microsoft.com/office/drawing/2014/main" id="{3D4C65C3-3606-4A01-BCFF-1A09C104BA10}"/>
                    </a:ext>
                  </a:extLst>
                </p14:cNvPr>
                <p14:cNvContentPartPr/>
                <p14:nvPr/>
              </p14:nvContentPartPr>
              <p14:xfrm>
                <a:off x="6162840" y="350092"/>
                <a:ext cx="333000" cy="297360"/>
              </p14:xfrm>
            </p:contentPart>
          </mc:Choice>
          <mc:Fallback xmlns="">
            <p:pic>
              <p:nvPicPr>
                <p:cNvPr id="141" name="Viết tay 140">
                  <a:extLst>
                    <a:ext uri="{FF2B5EF4-FFF2-40B4-BE49-F238E27FC236}">
                      <a16:creationId xmlns:a16="http://schemas.microsoft.com/office/drawing/2014/main" id="{3D4C65C3-3606-4A01-BCFF-1A09C104BA1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153840" y="341452"/>
                  <a:ext cx="3506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2" name="Viết tay 141">
                  <a:extLst>
                    <a:ext uri="{FF2B5EF4-FFF2-40B4-BE49-F238E27FC236}">
                      <a16:creationId xmlns:a16="http://schemas.microsoft.com/office/drawing/2014/main" id="{3EB90E8C-9750-4F6E-9D5B-BF96B21A90C9}"/>
                    </a:ext>
                  </a:extLst>
                </p14:cNvPr>
                <p14:cNvContentPartPr/>
                <p14:nvPr/>
              </p14:nvContentPartPr>
              <p14:xfrm>
                <a:off x="6450120" y="466732"/>
                <a:ext cx="140040" cy="29520"/>
              </p14:xfrm>
            </p:contentPart>
          </mc:Choice>
          <mc:Fallback xmlns="">
            <p:pic>
              <p:nvPicPr>
                <p:cNvPr id="142" name="Viết tay 141">
                  <a:extLst>
                    <a:ext uri="{FF2B5EF4-FFF2-40B4-BE49-F238E27FC236}">
                      <a16:creationId xmlns:a16="http://schemas.microsoft.com/office/drawing/2014/main" id="{3EB90E8C-9750-4F6E-9D5B-BF96B21A90C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441120" y="458092"/>
                  <a:ext cx="157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3" name="Viết tay 142">
                  <a:extLst>
                    <a:ext uri="{FF2B5EF4-FFF2-40B4-BE49-F238E27FC236}">
                      <a16:creationId xmlns:a16="http://schemas.microsoft.com/office/drawing/2014/main" id="{DEABF07D-F9C0-4E67-923C-6CE2CE771CC3}"/>
                    </a:ext>
                  </a:extLst>
                </p14:cNvPr>
                <p14:cNvContentPartPr/>
                <p14:nvPr/>
              </p14:nvContentPartPr>
              <p14:xfrm>
                <a:off x="6532560" y="490852"/>
                <a:ext cx="170640" cy="132120"/>
              </p14:xfrm>
            </p:contentPart>
          </mc:Choice>
          <mc:Fallback xmlns="">
            <p:pic>
              <p:nvPicPr>
                <p:cNvPr id="143" name="Viết tay 142">
                  <a:extLst>
                    <a:ext uri="{FF2B5EF4-FFF2-40B4-BE49-F238E27FC236}">
                      <a16:creationId xmlns:a16="http://schemas.microsoft.com/office/drawing/2014/main" id="{DEABF07D-F9C0-4E67-923C-6CE2CE771CC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23920" y="481852"/>
                  <a:ext cx="188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5" name="Viết tay 144">
                  <a:extLst>
                    <a:ext uri="{FF2B5EF4-FFF2-40B4-BE49-F238E27FC236}">
                      <a16:creationId xmlns:a16="http://schemas.microsoft.com/office/drawing/2014/main" id="{90E764A6-6B98-4157-A24F-DCEE9846CB5E}"/>
                    </a:ext>
                  </a:extLst>
                </p14:cNvPr>
                <p14:cNvContentPartPr/>
                <p14:nvPr/>
              </p14:nvContentPartPr>
              <p14:xfrm>
                <a:off x="5158440" y="403372"/>
                <a:ext cx="98280" cy="124920"/>
              </p14:xfrm>
            </p:contentPart>
          </mc:Choice>
          <mc:Fallback xmlns="">
            <p:pic>
              <p:nvPicPr>
                <p:cNvPr id="145" name="Viết tay 144">
                  <a:extLst>
                    <a:ext uri="{FF2B5EF4-FFF2-40B4-BE49-F238E27FC236}">
                      <a16:creationId xmlns:a16="http://schemas.microsoft.com/office/drawing/2014/main" id="{90E764A6-6B98-4157-A24F-DCEE9846CB5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149800" y="394372"/>
                  <a:ext cx="11592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Nhóm 155">
            <a:extLst>
              <a:ext uri="{FF2B5EF4-FFF2-40B4-BE49-F238E27FC236}">
                <a16:creationId xmlns:a16="http://schemas.microsoft.com/office/drawing/2014/main" id="{A8BA380C-26E5-4905-B6D3-E37F47253E3E}"/>
              </a:ext>
            </a:extLst>
          </p:cNvPr>
          <p:cNvGrpSpPr/>
          <p:nvPr/>
        </p:nvGrpSpPr>
        <p:grpSpPr>
          <a:xfrm>
            <a:off x="4647960" y="905932"/>
            <a:ext cx="1011960" cy="280800"/>
            <a:chOff x="4647960" y="905932"/>
            <a:chExt cx="10119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7" name="Viết tay 146">
                  <a:extLst>
                    <a:ext uri="{FF2B5EF4-FFF2-40B4-BE49-F238E27FC236}">
                      <a16:creationId xmlns:a16="http://schemas.microsoft.com/office/drawing/2014/main" id="{CCB8E784-BC23-4F3A-BAEA-9F9C4422561E}"/>
                    </a:ext>
                  </a:extLst>
                </p14:cNvPr>
                <p14:cNvContentPartPr/>
                <p14:nvPr/>
              </p14:nvContentPartPr>
              <p14:xfrm>
                <a:off x="4647960" y="918532"/>
                <a:ext cx="176040" cy="224640"/>
              </p14:xfrm>
            </p:contentPart>
          </mc:Choice>
          <mc:Fallback xmlns="">
            <p:pic>
              <p:nvPicPr>
                <p:cNvPr id="147" name="Viết tay 146">
                  <a:extLst>
                    <a:ext uri="{FF2B5EF4-FFF2-40B4-BE49-F238E27FC236}">
                      <a16:creationId xmlns:a16="http://schemas.microsoft.com/office/drawing/2014/main" id="{CCB8E784-BC23-4F3A-BAEA-9F9C4422561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639320" y="909532"/>
                  <a:ext cx="1936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8" name="Viết tay 147">
                  <a:extLst>
                    <a:ext uri="{FF2B5EF4-FFF2-40B4-BE49-F238E27FC236}">
                      <a16:creationId xmlns:a16="http://schemas.microsoft.com/office/drawing/2014/main" id="{A8E65DC8-236C-4D9D-977D-4BE3138789CE}"/>
                    </a:ext>
                  </a:extLst>
                </p14:cNvPr>
                <p14:cNvContentPartPr/>
                <p14:nvPr/>
              </p14:nvContentPartPr>
              <p14:xfrm>
                <a:off x="4888800" y="1071892"/>
                <a:ext cx="93600" cy="97560"/>
              </p14:xfrm>
            </p:contentPart>
          </mc:Choice>
          <mc:Fallback xmlns="">
            <p:pic>
              <p:nvPicPr>
                <p:cNvPr id="148" name="Viết tay 147">
                  <a:extLst>
                    <a:ext uri="{FF2B5EF4-FFF2-40B4-BE49-F238E27FC236}">
                      <a16:creationId xmlns:a16="http://schemas.microsoft.com/office/drawing/2014/main" id="{A8E65DC8-236C-4D9D-977D-4BE3138789C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879800" y="1063252"/>
                  <a:ext cx="111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9" name="Viết tay 148">
                  <a:extLst>
                    <a:ext uri="{FF2B5EF4-FFF2-40B4-BE49-F238E27FC236}">
                      <a16:creationId xmlns:a16="http://schemas.microsoft.com/office/drawing/2014/main" id="{4E250BD0-DD19-4D4D-924C-91370D755E1E}"/>
                    </a:ext>
                  </a:extLst>
                </p14:cNvPr>
                <p14:cNvContentPartPr/>
                <p14:nvPr/>
              </p14:nvContentPartPr>
              <p14:xfrm>
                <a:off x="4995360" y="1079812"/>
                <a:ext cx="74520" cy="86040"/>
              </p14:xfrm>
            </p:contentPart>
          </mc:Choice>
          <mc:Fallback xmlns="">
            <p:pic>
              <p:nvPicPr>
                <p:cNvPr id="149" name="Viết tay 148">
                  <a:extLst>
                    <a:ext uri="{FF2B5EF4-FFF2-40B4-BE49-F238E27FC236}">
                      <a16:creationId xmlns:a16="http://schemas.microsoft.com/office/drawing/2014/main" id="{4E250BD0-DD19-4D4D-924C-91370D755E1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986360" y="1071172"/>
                  <a:ext cx="92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0" name="Viết tay 149">
                  <a:extLst>
                    <a:ext uri="{FF2B5EF4-FFF2-40B4-BE49-F238E27FC236}">
                      <a16:creationId xmlns:a16="http://schemas.microsoft.com/office/drawing/2014/main" id="{A7837256-F533-4514-A306-FDF43515227B}"/>
                    </a:ext>
                  </a:extLst>
                </p14:cNvPr>
                <p14:cNvContentPartPr/>
                <p14:nvPr/>
              </p14:nvContentPartPr>
              <p14:xfrm>
                <a:off x="5075280" y="1091692"/>
                <a:ext cx="100440" cy="95040"/>
              </p14:xfrm>
            </p:contentPart>
          </mc:Choice>
          <mc:Fallback xmlns="">
            <p:pic>
              <p:nvPicPr>
                <p:cNvPr id="150" name="Viết tay 149">
                  <a:extLst>
                    <a:ext uri="{FF2B5EF4-FFF2-40B4-BE49-F238E27FC236}">
                      <a16:creationId xmlns:a16="http://schemas.microsoft.com/office/drawing/2014/main" id="{A7837256-F533-4514-A306-FDF43515227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066280" y="1082692"/>
                  <a:ext cx="1180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1" name="Viết tay 150">
                  <a:extLst>
                    <a:ext uri="{FF2B5EF4-FFF2-40B4-BE49-F238E27FC236}">
                      <a16:creationId xmlns:a16="http://schemas.microsoft.com/office/drawing/2014/main" id="{C5C7A56E-6E26-47EC-8ABB-650C73DE1141}"/>
                    </a:ext>
                  </a:extLst>
                </p14:cNvPr>
                <p14:cNvContentPartPr/>
                <p14:nvPr/>
              </p14:nvContentPartPr>
              <p14:xfrm>
                <a:off x="5185440" y="917812"/>
                <a:ext cx="69840" cy="243720"/>
              </p14:xfrm>
            </p:contentPart>
          </mc:Choice>
          <mc:Fallback xmlns="">
            <p:pic>
              <p:nvPicPr>
                <p:cNvPr id="151" name="Viết tay 150">
                  <a:extLst>
                    <a:ext uri="{FF2B5EF4-FFF2-40B4-BE49-F238E27FC236}">
                      <a16:creationId xmlns:a16="http://schemas.microsoft.com/office/drawing/2014/main" id="{C5C7A56E-6E26-47EC-8ABB-650C73DE114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176800" y="908812"/>
                  <a:ext cx="87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2" name="Viết tay 151">
                  <a:extLst>
                    <a:ext uri="{FF2B5EF4-FFF2-40B4-BE49-F238E27FC236}">
                      <a16:creationId xmlns:a16="http://schemas.microsoft.com/office/drawing/2014/main" id="{F73E4BF1-B37D-4113-BCBB-620CEB3DA9FB}"/>
                    </a:ext>
                  </a:extLst>
                </p14:cNvPr>
                <p14:cNvContentPartPr/>
                <p14:nvPr/>
              </p14:nvContentPartPr>
              <p14:xfrm>
                <a:off x="5243400" y="905932"/>
                <a:ext cx="95760" cy="262440"/>
              </p14:xfrm>
            </p:contentPart>
          </mc:Choice>
          <mc:Fallback xmlns="">
            <p:pic>
              <p:nvPicPr>
                <p:cNvPr id="152" name="Viết tay 151">
                  <a:extLst>
                    <a:ext uri="{FF2B5EF4-FFF2-40B4-BE49-F238E27FC236}">
                      <a16:creationId xmlns:a16="http://schemas.microsoft.com/office/drawing/2014/main" id="{F73E4BF1-B37D-4113-BCBB-620CEB3DA9F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34400" y="897292"/>
                  <a:ext cx="1134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3" name="Viết tay 152">
                  <a:extLst>
                    <a:ext uri="{FF2B5EF4-FFF2-40B4-BE49-F238E27FC236}">
                      <a16:creationId xmlns:a16="http://schemas.microsoft.com/office/drawing/2014/main" id="{BB6D860E-FDB3-4B12-87F8-92A5988D5F47}"/>
                    </a:ext>
                  </a:extLst>
                </p14:cNvPr>
                <p14:cNvContentPartPr/>
                <p14:nvPr/>
              </p14:nvContentPartPr>
              <p14:xfrm>
                <a:off x="5462640" y="1025092"/>
                <a:ext cx="8280" cy="124200"/>
              </p14:xfrm>
            </p:contentPart>
          </mc:Choice>
          <mc:Fallback xmlns="">
            <p:pic>
              <p:nvPicPr>
                <p:cNvPr id="153" name="Viết tay 152">
                  <a:extLst>
                    <a:ext uri="{FF2B5EF4-FFF2-40B4-BE49-F238E27FC236}">
                      <a16:creationId xmlns:a16="http://schemas.microsoft.com/office/drawing/2014/main" id="{BB6D860E-FDB3-4B12-87F8-92A5988D5F4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453640" y="1016092"/>
                  <a:ext cx="25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4" name="Viết tay 153">
                  <a:extLst>
                    <a:ext uri="{FF2B5EF4-FFF2-40B4-BE49-F238E27FC236}">
                      <a16:creationId xmlns:a16="http://schemas.microsoft.com/office/drawing/2014/main" id="{67F7C15F-159F-4229-A58F-FB1BF729F6AD}"/>
                    </a:ext>
                  </a:extLst>
                </p14:cNvPr>
                <p14:cNvContentPartPr/>
                <p14:nvPr/>
              </p14:nvContentPartPr>
              <p14:xfrm>
                <a:off x="5439240" y="1039852"/>
                <a:ext cx="82800" cy="40320"/>
              </p14:xfrm>
            </p:contentPart>
          </mc:Choice>
          <mc:Fallback xmlns="">
            <p:pic>
              <p:nvPicPr>
                <p:cNvPr id="154" name="Viết tay 153">
                  <a:extLst>
                    <a:ext uri="{FF2B5EF4-FFF2-40B4-BE49-F238E27FC236}">
                      <a16:creationId xmlns:a16="http://schemas.microsoft.com/office/drawing/2014/main" id="{67F7C15F-159F-4229-A58F-FB1BF729F6A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430240" y="1031212"/>
                  <a:ext cx="1004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5" name="Viết tay 154">
                  <a:extLst>
                    <a:ext uri="{FF2B5EF4-FFF2-40B4-BE49-F238E27FC236}">
                      <a16:creationId xmlns:a16="http://schemas.microsoft.com/office/drawing/2014/main" id="{7BD4925E-14D5-4D4C-9BA0-E20E2758FE8F}"/>
                    </a:ext>
                  </a:extLst>
                </p14:cNvPr>
                <p14:cNvContentPartPr/>
                <p14:nvPr/>
              </p14:nvContentPartPr>
              <p14:xfrm>
                <a:off x="5539320" y="1036972"/>
                <a:ext cx="120600" cy="118080"/>
              </p14:xfrm>
            </p:contentPart>
          </mc:Choice>
          <mc:Fallback xmlns="">
            <p:pic>
              <p:nvPicPr>
                <p:cNvPr id="155" name="Viết tay 154">
                  <a:extLst>
                    <a:ext uri="{FF2B5EF4-FFF2-40B4-BE49-F238E27FC236}">
                      <a16:creationId xmlns:a16="http://schemas.microsoft.com/office/drawing/2014/main" id="{7BD4925E-14D5-4D4C-9BA0-E20E2758FE8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30320" y="1027972"/>
                  <a:ext cx="13824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Nhóm 177">
            <a:extLst>
              <a:ext uri="{FF2B5EF4-FFF2-40B4-BE49-F238E27FC236}">
                <a16:creationId xmlns:a16="http://schemas.microsoft.com/office/drawing/2014/main" id="{0FE9F6CB-4708-4714-A2E6-2CE904D97440}"/>
              </a:ext>
            </a:extLst>
          </p:cNvPr>
          <p:cNvGrpSpPr/>
          <p:nvPr/>
        </p:nvGrpSpPr>
        <p:grpSpPr>
          <a:xfrm>
            <a:off x="5844240" y="905932"/>
            <a:ext cx="1450440" cy="317160"/>
            <a:chOff x="5844240" y="905932"/>
            <a:chExt cx="145044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7" name="Viết tay 156">
                  <a:extLst>
                    <a:ext uri="{FF2B5EF4-FFF2-40B4-BE49-F238E27FC236}">
                      <a16:creationId xmlns:a16="http://schemas.microsoft.com/office/drawing/2014/main" id="{8A88DCF4-F394-45C4-9579-2656E275C0BE}"/>
                    </a:ext>
                  </a:extLst>
                </p14:cNvPr>
                <p14:cNvContentPartPr/>
                <p14:nvPr/>
              </p14:nvContentPartPr>
              <p14:xfrm>
                <a:off x="5844240" y="1032292"/>
                <a:ext cx="72720" cy="124920"/>
              </p14:xfrm>
            </p:contentPart>
          </mc:Choice>
          <mc:Fallback xmlns="">
            <p:pic>
              <p:nvPicPr>
                <p:cNvPr id="157" name="Viết tay 156">
                  <a:extLst>
                    <a:ext uri="{FF2B5EF4-FFF2-40B4-BE49-F238E27FC236}">
                      <a16:creationId xmlns:a16="http://schemas.microsoft.com/office/drawing/2014/main" id="{8A88DCF4-F394-45C4-9579-2656E275C0B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835600" y="1023652"/>
                  <a:ext cx="90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8" name="Viết tay 157">
                  <a:extLst>
                    <a:ext uri="{FF2B5EF4-FFF2-40B4-BE49-F238E27FC236}">
                      <a16:creationId xmlns:a16="http://schemas.microsoft.com/office/drawing/2014/main" id="{E8B8F00C-DD27-4F1E-9EBD-6EFF414D7413}"/>
                    </a:ext>
                  </a:extLst>
                </p14:cNvPr>
                <p14:cNvContentPartPr/>
                <p14:nvPr/>
              </p14:nvContentPartPr>
              <p14:xfrm>
                <a:off x="5941080" y="1071532"/>
                <a:ext cx="116640" cy="73800"/>
              </p14:xfrm>
            </p:contentPart>
          </mc:Choice>
          <mc:Fallback xmlns="">
            <p:pic>
              <p:nvPicPr>
                <p:cNvPr id="158" name="Viết tay 157">
                  <a:extLst>
                    <a:ext uri="{FF2B5EF4-FFF2-40B4-BE49-F238E27FC236}">
                      <a16:creationId xmlns:a16="http://schemas.microsoft.com/office/drawing/2014/main" id="{E8B8F00C-DD27-4F1E-9EBD-6EFF414D741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932080" y="1062532"/>
                  <a:ext cx="1342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9" name="Viết tay 158">
                  <a:extLst>
                    <a:ext uri="{FF2B5EF4-FFF2-40B4-BE49-F238E27FC236}">
                      <a16:creationId xmlns:a16="http://schemas.microsoft.com/office/drawing/2014/main" id="{CFCF1CCB-4122-492E-B435-44C10586126F}"/>
                    </a:ext>
                  </a:extLst>
                </p14:cNvPr>
                <p14:cNvContentPartPr/>
                <p14:nvPr/>
              </p14:nvContentPartPr>
              <p14:xfrm>
                <a:off x="6019200" y="1103212"/>
                <a:ext cx="132120" cy="57600"/>
              </p14:xfrm>
            </p:contentPart>
          </mc:Choice>
          <mc:Fallback xmlns="">
            <p:pic>
              <p:nvPicPr>
                <p:cNvPr id="159" name="Viết tay 158">
                  <a:extLst>
                    <a:ext uri="{FF2B5EF4-FFF2-40B4-BE49-F238E27FC236}">
                      <a16:creationId xmlns:a16="http://schemas.microsoft.com/office/drawing/2014/main" id="{CFCF1CCB-4122-492E-B435-44C10586126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010200" y="1094572"/>
                  <a:ext cx="1497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0" name="Viết tay 159">
                  <a:extLst>
                    <a:ext uri="{FF2B5EF4-FFF2-40B4-BE49-F238E27FC236}">
                      <a16:creationId xmlns:a16="http://schemas.microsoft.com/office/drawing/2014/main" id="{0E0BE7EB-C1E3-462D-80CE-6675C859EDCD}"/>
                    </a:ext>
                  </a:extLst>
                </p14:cNvPr>
                <p14:cNvContentPartPr/>
                <p14:nvPr/>
              </p14:nvContentPartPr>
              <p14:xfrm>
                <a:off x="6264720" y="1055332"/>
                <a:ext cx="122760" cy="119880"/>
              </p14:xfrm>
            </p:contentPart>
          </mc:Choice>
          <mc:Fallback xmlns="">
            <p:pic>
              <p:nvPicPr>
                <p:cNvPr id="160" name="Viết tay 159">
                  <a:extLst>
                    <a:ext uri="{FF2B5EF4-FFF2-40B4-BE49-F238E27FC236}">
                      <a16:creationId xmlns:a16="http://schemas.microsoft.com/office/drawing/2014/main" id="{0E0BE7EB-C1E3-462D-80CE-6675C859EDC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255720" y="1046692"/>
                  <a:ext cx="140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1" name="Viết tay 160">
                  <a:extLst>
                    <a:ext uri="{FF2B5EF4-FFF2-40B4-BE49-F238E27FC236}">
                      <a16:creationId xmlns:a16="http://schemas.microsoft.com/office/drawing/2014/main" id="{2811720E-AA07-4F46-9553-5592C40DF426}"/>
                    </a:ext>
                  </a:extLst>
                </p14:cNvPr>
                <p14:cNvContentPartPr/>
                <p14:nvPr/>
              </p14:nvContentPartPr>
              <p14:xfrm>
                <a:off x="6403320" y="1089892"/>
                <a:ext cx="165240" cy="91440"/>
              </p14:xfrm>
            </p:contentPart>
          </mc:Choice>
          <mc:Fallback xmlns="">
            <p:pic>
              <p:nvPicPr>
                <p:cNvPr id="161" name="Viết tay 160">
                  <a:extLst>
                    <a:ext uri="{FF2B5EF4-FFF2-40B4-BE49-F238E27FC236}">
                      <a16:creationId xmlns:a16="http://schemas.microsoft.com/office/drawing/2014/main" id="{2811720E-AA07-4F46-9553-5592C40DF42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394320" y="1080892"/>
                  <a:ext cx="182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2" name="Viết tay 161">
                  <a:extLst>
                    <a:ext uri="{FF2B5EF4-FFF2-40B4-BE49-F238E27FC236}">
                      <a16:creationId xmlns:a16="http://schemas.microsoft.com/office/drawing/2014/main" id="{9593C224-CA8D-4088-9F32-F3A0283E299B}"/>
                    </a:ext>
                  </a:extLst>
                </p14:cNvPr>
                <p14:cNvContentPartPr/>
                <p14:nvPr/>
              </p14:nvContentPartPr>
              <p14:xfrm>
                <a:off x="6546600" y="905932"/>
                <a:ext cx="101160" cy="301320"/>
              </p14:xfrm>
            </p:contentPart>
          </mc:Choice>
          <mc:Fallback xmlns="">
            <p:pic>
              <p:nvPicPr>
                <p:cNvPr id="162" name="Viết tay 161">
                  <a:extLst>
                    <a:ext uri="{FF2B5EF4-FFF2-40B4-BE49-F238E27FC236}">
                      <a16:creationId xmlns:a16="http://schemas.microsoft.com/office/drawing/2014/main" id="{9593C224-CA8D-4088-9F32-F3A0283E299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537960" y="897292"/>
                  <a:ext cx="1188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3" name="Viết tay 162">
                  <a:extLst>
                    <a:ext uri="{FF2B5EF4-FFF2-40B4-BE49-F238E27FC236}">
                      <a16:creationId xmlns:a16="http://schemas.microsoft.com/office/drawing/2014/main" id="{F2B69409-CA80-4FD4-8B04-081D24432293}"/>
                    </a:ext>
                  </a:extLst>
                </p14:cNvPr>
                <p14:cNvContentPartPr/>
                <p14:nvPr/>
              </p14:nvContentPartPr>
              <p14:xfrm>
                <a:off x="6627960" y="1096732"/>
                <a:ext cx="134640" cy="110880"/>
              </p14:xfrm>
            </p:contentPart>
          </mc:Choice>
          <mc:Fallback xmlns="">
            <p:pic>
              <p:nvPicPr>
                <p:cNvPr id="163" name="Viết tay 162">
                  <a:extLst>
                    <a:ext uri="{FF2B5EF4-FFF2-40B4-BE49-F238E27FC236}">
                      <a16:creationId xmlns:a16="http://schemas.microsoft.com/office/drawing/2014/main" id="{F2B69409-CA80-4FD4-8B04-081D2443229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618960" y="1087732"/>
                  <a:ext cx="152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5" name="Viết tay 164">
                  <a:extLst>
                    <a:ext uri="{FF2B5EF4-FFF2-40B4-BE49-F238E27FC236}">
                      <a16:creationId xmlns:a16="http://schemas.microsoft.com/office/drawing/2014/main" id="{67E0AA7E-3577-4C1C-8BC4-FB4171BBDCCA}"/>
                    </a:ext>
                  </a:extLst>
                </p14:cNvPr>
                <p14:cNvContentPartPr/>
                <p14:nvPr/>
              </p14:nvContentPartPr>
              <p14:xfrm>
                <a:off x="6778800" y="1091692"/>
                <a:ext cx="155880" cy="131400"/>
              </p14:xfrm>
            </p:contentPart>
          </mc:Choice>
          <mc:Fallback xmlns="">
            <p:pic>
              <p:nvPicPr>
                <p:cNvPr id="165" name="Viết tay 164">
                  <a:extLst>
                    <a:ext uri="{FF2B5EF4-FFF2-40B4-BE49-F238E27FC236}">
                      <a16:creationId xmlns:a16="http://schemas.microsoft.com/office/drawing/2014/main" id="{67E0AA7E-3577-4C1C-8BC4-FB4171BBDCC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770160" y="1083052"/>
                  <a:ext cx="1735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6" name="Viết tay 165">
                  <a:extLst>
                    <a:ext uri="{FF2B5EF4-FFF2-40B4-BE49-F238E27FC236}">
                      <a16:creationId xmlns:a16="http://schemas.microsoft.com/office/drawing/2014/main" id="{1EE574F3-74CD-4B97-A72B-3C377467053F}"/>
                    </a:ext>
                  </a:extLst>
                </p14:cNvPr>
                <p14:cNvContentPartPr/>
                <p14:nvPr/>
              </p14:nvContentPartPr>
              <p14:xfrm>
                <a:off x="6968160" y="995572"/>
                <a:ext cx="12960" cy="181080"/>
              </p14:xfrm>
            </p:contentPart>
          </mc:Choice>
          <mc:Fallback xmlns="">
            <p:pic>
              <p:nvPicPr>
                <p:cNvPr id="166" name="Viết tay 165">
                  <a:extLst>
                    <a:ext uri="{FF2B5EF4-FFF2-40B4-BE49-F238E27FC236}">
                      <a16:creationId xmlns:a16="http://schemas.microsoft.com/office/drawing/2014/main" id="{1EE574F3-74CD-4B97-A72B-3C377467053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959520" y="986572"/>
                  <a:ext cx="30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7" name="Viết tay 166">
                  <a:extLst>
                    <a:ext uri="{FF2B5EF4-FFF2-40B4-BE49-F238E27FC236}">
                      <a16:creationId xmlns:a16="http://schemas.microsoft.com/office/drawing/2014/main" id="{DEFF1892-E58B-4C65-A1A8-F5646C8B19D1}"/>
                    </a:ext>
                  </a:extLst>
                </p14:cNvPr>
                <p14:cNvContentPartPr/>
                <p14:nvPr/>
              </p14:nvContentPartPr>
              <p14:xfrm>
                <a:off x="6935760" y="1042012"/>
                <a:ext cx="75960" cy="10800"/>
              </p14:xfrm>
            </p:contentPart>
          </mc:Choice>
          <mc:Fallback xmlns="">
            <p:pic>
              <p:nvPicPr>
                <p:cNvPr id="167" name="Viết tay 166">
                  <a:extLst>
                    <a:ext uri="{FF2B5EF4-FFF2-40B4-BE49-F238E27FC236}">
                      <a16:creationId xmlns:a16="http://schemas.microsoft.com/office/drawing/2014/main" id="{DEFF1892-E58B-4C65-A1A8-F5646C8B19D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926760" y="1033012"/>
                  <a:ext cx="936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8" name="Viết tay 167">
                  <a:extLst>
                    <a:ext uri="{FF2B5EF4-FFF2-40B4-BE49-F238E27FC236}">
                      <a16:creationId xmlns:a16="http://schemas.microsoft.com/office/drawing/2014/main" id="{ADF4FE43-58EC-421A-9CD6-ED42A1EEA2B7}"/>
                    </a:ext>
                  </a:extLst>
                </p14:cNvPr>
                <p14:cNvContentPartPr/>
                <p14:nvPr/>
              </p14:nvContentPartPr>
              <p14:xfrm>
                <a:off x="6971400" y="1108252"/>
                <a:ext cx="188280" cy="68040"/>
              </p14:xfrm>
            </p:contentPart>
          </mc:Choice>
          <mc:Fallback xmlns="">
            <p:pic>
              <p:nvPicPr>
                <p:cNvPr id="168" name="Viết tay 167">
                  <a:extLst>
                    <a:ext uri="{FF2B5EF4-FFF2-40B4-BE49-F238E27FC236}">
                      <a16:creationId xmlns:a16="http://schemas.microsoft.com/office/drawing/2014/main" id="{ADF4FE43-58EC-421A-9CD6-ED42A1EEA2B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962400" y="1099612"/>
                  <a:ext cx="2059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9" name="Viết tay 168">
                  <a:extLst>
                    <a:ext uri="{FF2B5EF4-FFF2-40B4-BE49-F238E27FC236}">
                      <a16:creationId xmlns:a16="http://schemas.microsoft.com/office/drawing/2014/main" id="{1DAF915F-FAAC-471D-A44D-6E7D812DADB7}"/>
                    </a:ext>
                  </a:extLst>
                </p14:cNvPr>
                <p14:cNvContentPartPr/>
                <p14:nvPr/>
              </p14:nvContentPartPr>
              <p14:xfrm>
                <a:off x="7203240" y="1087372"/>
                <a:ext cx="65880" cy="96120"/>
              </p14:xfrm>
            </p:contentPart>
          </mc:Choice>
          <mc:Fallback xmlns="">
            <p:pic>
              <p:nvPicPr>
                <p:cNvPr id="169" name="Viết tay 168">
                  <a:extLst>
                    <a:ext uri="{FF2B5EF4-FFF2-40B4-BE49-F238E27FC236}">
                      <a16:creationId xmlns:a16="http://schemas.microsoft.com/office/drawing/2014/main" id="{1DAF915F-FAAC-471D-A44D-6E7D812DADB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194600" y="1078372"/>
                  <a:ext cx="83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0" name="Viết tay 169">
                  <a:extLst>
                    <a:ext uri="{FF2B5EF4-FFF2-40B4-BE49-F238E27FC236}">
                      <a16:creationId xmlns:a16="http://schemas.microsoft.com/office/drawing/2014/main" id="{5503CC2E-BDE9-4ACC-83E9-7105171E2968}"/>
                    </a:ext>
                  </a:extLst>
                </p14:cNvPr>
                <p14:cNvContentPartPr/>
                <p14:nvPr/>
              </p14:nvContentPartPr>
              <p14:xfrm>
                <a:off x="7242840" y="929332"/>
                <a:ext cx="51840" cy="216720"/>
              </p14:xfrm>
            </p:contentPart>
          </mc:Choice>
          <mc:Fallback xmlns="">
            <p:pic>
              <p:nvPicPr>
                <p:cNvPr id="170" name="Viết tay 169">
                  <a:extLst>
                    <a:ext uri="{FF2B5EF4-FFF2-40B4-BE49-F238E27FC236}">
                      <a16:creationId xmlns:a16="http://schemas.microsoft.com/office/drawing/2014/main" id="{5503CC2E-BDE9-4ACC-83E9-7105171E296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234200" y="920692"/>
                  <a:ext cx="6948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Nhóm 176">
            <a:extLst>
              <a:ext uri="{FF2B5EF4-FFF2-40B4-BE49-F238E27FC236}">
                <a16:creationId xmlns:a16="http://schemas.microsoft.com/office/drawing/2014/main" id="{46698C35-DE65-4FC7-831A-608263B32256}"/>
              </a:ext>
            </a:extLst>
          </p:cNvPr>
          <p:cNvGrpSpPr/>
          <p:nvPr/>
        </p:nvGrpSpPr>
        <p:grpSpPr>
          <a:xfrm>
            <a:off x="7461000" y="929332"/>
            <a:ext cx="542520" cy="405000"/>
            <a:chOff x="7461000" y="929332"/>
            <a:chExt cx="54252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1" name="Viết tay 170">
                  <a:extLst>
                    <a:ext uri="{FF2B5EF4-FFF2-40B4-BE49-F238E27FC236}">
                      <a16:creationId xmlns:a16="http://schemas.microsoft.com/office/drawing/2014/main" id="{AB63C199-AE6E-4DA0-A949-8A6063E56D8C}"/>
                    </a:ext>
                  </a:extLst>
                </p14:cNvPr>
                <p14:cNvContentPartPr/>
                <p14:nvPr/>
              </p14:nvContentPartPr>
              <p14:xfrm>
                <a:off x="7461000" y="1037692"/>
                <a:ext cx="89280" cy="296640"/>
              </p14:xfrm>
            </p:contentPart>
          </mc:Choice>
          <mc:Fallback xmlns="">
            <p:pic>
              <p:nvPicPr>
                <p:cNvPr id="171" name="Viết tay 170">
                  <a:extLst>
                    <a:ext uri="{FF2B5EF4-FFF2-40B4-BE49-F238E27FC236}">
                      <a16:creationId xmlns:a16="http://schemas.microsoft.com/office/drawing/2014/main" id="{AB63C199-AE6E-4DA0-A949-8A6063E56D8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452000" y="1028692"/>
                  <a:ext cx="1069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2" name="Viết tay 171">
                  <a:extLst>
                    <a:ext uri="{FF2B5EF4-FFF2-40B4-BE49-F238E27FC236}">
                      <a16:creationId xmlns:a16="http://schemas.microsoft.com/office/drawing/2014/main" id="{2C7F47A8-FFC7-4484-A5DF-F46C3C614084}"/>
                    </a:ext>
                  </a:extLst>
                </p14:cNvPr>
                <p14:cNvContentPartPr/>
                <p14:nvPr/>
              </p14:nvContentPartPr>
              <p14:xfrm>
                <a:off x="7583760" y="929332"/>
                <a:ext cx="123480" cy="311760"/>
              </p14:xfrm>
            </p:contentPart>
          </mc:Choice>
          <mc:Fallback xmlns="">
            <p:pic>
              <p:nvPicPr>
                <p:cNvPr id="172" name="Viết tay 171">
                  <a:extLst>
                    <a:ext uri="{FF2B5EF4-FFF2-40B4-BE49-F238E27FC236}">
                      <a16:creationId xmlns:a16="http://schemas.microsoft.com/office/drawing/2014/main" id="{2C7F47A8-FFC7-4484-A5DF-F46C3C61408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575120" y="920692"/>
                  <a:ext cx="1411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3" name="Viết tay 172">
                  <a:extLst>
                    <a:ext uri="{FF2B5EF4-FFF2-40B4-BE49-F238E27FC236}">
                      <a16:creationId xmlns:a16="http://schemas.microsoft.com/office/drawing/2014/main" id="{80BC9CB2-0FAB-4E10-814A-DD330FFF162E}"/>
                    </a:ext>
                  </a:extLst>
                </p14:cNvPr>
                <p14:cNvContentPartPr/>
                <p14:nvPr/>
              </p14:nvContentPartPr>
              <p14:xfrm>
                <a:off x="7715160" y="1105732"/>
                <a:ext cx="71280" cy="101160"/>
              </p14:xfrm>
            </p:contentPart>
          </mc:Choice>
          <mc:Fallback xmlns="">
            <p:pic>
              <p:nvPicPr>
                <p:cNvPr id="173" name="Viết tay 172">
                  <a:extLst>
                    <a:ext uri="{FF2B5EF4-FFF2-40B4-BE49-F238E27FC236}">
                      <a16:creationId xmlns:a16="http://schemas.microsoft.com/office/drawing/2014/main" id="{80BC9CB2-0FAB-4E10-814A-DD330FFF162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706520" y="1097092"/>
                  <a:ext cx="88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4" name="Viết tay 173">
                  <a:extLst>
                    <a:ext uri="{FF2B5EF4-FFF2-40B4-BE49-F238E27FC236}">
                      <a16:creationId xmlns:a16="http://schemas.microsoft.com/office/drawing/2014/main" id="{BC36B49E-B57E-4061-94AC-DAAAF8A24F64}"/>
                    </a:ext>
                  </a:extLst>
                </p14:cNvPr>
                <p14:cNvContentPartPr/>
                <p14:nvPr/>
              </p14:nvContentPartPr>
              <p14:xfrm>
                <a:off x="7812360" y="1014652"/>
                <a:ext cx="60120" cy="168840"/>
              </p14:xfrm>
            </p:contentPart>
          </mc:Choice>
          <mc:Fallback xmlns="">
            <p:pic>
              <p:nvPicPr>
                <p:cNvPr id="174" name="Viết tay 173">
                  <a:extLst>
                    <a:ext uri="{FF2B5EF4-FFF2-40B4-BE49-F238E27FC236}">
                      <a16:creationId xmlns:a16="http://schemas.microsoft.com/office/drawing/2014/main" id="{BC36B49E-B57E-4061-94AC-DAAAF8A24F6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803360" y="1005652"/>
                  <a:ext cx="77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5" name="Viết tay 174">
                  <a:extLst>
                    <a:ext uri="{FF2B5EF4-FFF2-40B4-BE49-F238E27FC236}">
                      <a16:creationId xmlns:a16="http://schemas.microsoft.com/office/drawing/2014/main" id="{AD3BA061-6F3F-4AA9-9191-D4E2C8D9DDD3}"/>
                    </a:ext>
                  </a:extLst>
                </p14:cNvPr>
                <p14:cNvContentPartPr/>
                <p14:nvPr/>
              </p14:nvContentPartPr>
              <p14:xfrm>
                <a:off x="7785720" y="1094212"/>
                <a:ext cx="154800" cy="19800"/>
              </p14:xfrm>
            </p:contentPart>
          </mc:Choice>
          <mc:Fallback xmlns="">
            <p:pic>
              <p:nvPicPr>
                <p:cNvPr id="175" name="Viết tay 174">
                  <a:extLst>
                    <a:ext uri="{FF2B5EF4-FFF2-40B4-BE49-F238E27FC236}">
                      <a16:creationId xmlns:a16="http://schemas.microsoft.com/office/drawing/2014/main" id="{AD3BA061-6F3F-4AA9-9191-D4E2C8D9DDD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777080" y="1085572"/>
                  <a:ext cx="172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6" name="Viết tay 175">
                  <a:extLst>
                    <a:ext uri="{FF2B5EF4-FFF2-40B4-BE49-F238E27FC236}">
                      <a16:creationId xmlns:a16="http://schemas.microsoft.com/office/drawing/2014/main" id="{94303F69-AD5E-49E1-8A50-CA8871DAF889}"/>
                    </a:ext>
                  </a:extLst>
                </p14:cNvPr>
                <p14:cNvContentPartPr/>
                <p14:nvPr/>
              </p14:nvContentPartPr>
              <p14:xfrm>
                <a:off x="7903080" y="1092052"/>
                <a:ext cx="100440" cy="139320"/>
              </p14:xfrm>
            </p:contentPart>
          </mc:Choice>
          <mc:Fallback xmlns="">
            <p:pic>
              <p:nvPicPr>
                <p:cNvPr id="176" name="Viết tay 175">
                  <a:extLst>
                    <a:ext uri="{FF2B5EF4-FFF2-40B4-BE49-F238E27FC236}">
                      <a16:creationId xmlns:a16="http://schemas.microsoft.com/office/drawing/2014/main" id="{94303F69-AD5E-49E1-8A50-CA8871DAF88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894080" y="1083412"/>
                  <a:ext cx="118080" cy="15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Nhóm 189">
            <a:extLst>
              <a:ext uri="{FF2B5EF4-FFF2-40B4-BE49-F238E27FC236}">
                <a16:creationId xmlns:a16="http://schemas.microsoft.com/office/drawing/2014/main" id="{388A5CF9-F7C4-483D-A6D6-AA5DB56D19D1}"/>
              </a:ext>
            </a:extLst>
          </p:cNvPr>
          <p:cNvGrpSpPr/>
          <p:nvPr/>
        </p:nvGrpSpPr>
        <p:grpSpPr>
          <a:xfrm>
            <a:off x="5776560" y="5273452"/>
            <a:ext cx="2053440" cy="511560"/>
            <a:chOff x="5776560" y="5273452"/>
            <a:chExt cx="205344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9" name="Viết tay 178">
                  <a:extLst>
                    <a:ext uri="{FF2B5EF4-FFF2-40B4-BE49-F238E27FC236}">
                      <a16:creationId xmlns:a16="http://schemas.microsoft.com/office/drawing/2014/main" id="{E845E132-751B-4463-8B97-13069ECEA54D}"/>
                    </a:ext>
                  </a:extLst>
                </p14:cNvPr>
                <p14:cNvContentPartPr/>
                <p14:nvPr/>
              </p14:nvContentPartPr>
              <p14:xfrm>
                <a:off x="5776560" y="5351932"/>
                <a:ext cx="233280" cy="264960"/>
              </p14:xfrm>
            </p:contentPart>
          </mc:Choice>
          <mc:Fallback xmlns="">
            <p:pic>
              <p:nvPicPr>
                <p:cNvPr id="179" name="Viết tay 178">
                  <a:extLst>
                    <a:ext uri="{FF2B5EF4-FFF2-40B4-BE49-F238E27FC236}">
                      <a16:creationId xmlns:a16="http://schemas.microsoft.com/office/drawing/2014/main" id="{E845E132-751B-4463-8B97-13069ECEA54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767560" y="5343292"/>
                  <a:ext cx="2509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0" name="Viết tay 179">
                  <a:extLst>
                    <a:ext uri="{FF2B5EF4-FFF2-40B4-BE49-F238E27FC236}">
                      <a16:creationId xmlns:a16="http://schemas.microsoft.com/office/drawing/2014/main" id="{2C318BAF-82AA-4EED-9482-A660A62773CD}"/>
                    </a:ext>
                  </a:extLst>
                </p14:cNvPr>
                <p14:cNvContentPartPr/>
                <p14:nvPr/>
              </p14:nvContentPartPr>
              <p14:xfrm>
                <a:off x="6044400" y="5475772"/>
                <a:ext cx="271800" cy="136440"/>
              </p14:xfrm>
            </p:contentPart>
          </mc:Choice>
          <mc:Fallback xmlns="">
            <p:pic>
              <p:nvPicPr>
                <p:cNvPr id="180" name="Viết tay 179">
                  <a:extLst>
                    <a:ext uri="{FF2B5EF4-FFF2-40B4-BE49-F238E27FC236}">
                      <a16:creationId xmlns:a16="http://schemas.microsoft.com/office/drawing/2014/main" id="{2C318BAF-82AA-4EED-9482-A660A62773C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035400" y="5467132"/>
                  <a:ext cx="2894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1" name="Viết tay 180">
                  <a:extLst>
                    <a:ext uri="{FF2B5EF4-FFF2-40B4-BE49-F238E27FC236}">
                      <a16:creationId xmlns:a16="http://schemas.microsoft.com/office/drawing/2014/main" id="{0D0B36E8-9F6F-4F68-9909-4944259C9780}"/>
                    </a:ext>
                  </a:extLst>
                </p14:cNvPr>
                <p14:cNvContentPartPr/>
                <p14:nvPr/>
              </p14:nvContentPartPr>
              <p14:xfrm>
                <a:off x="6327360" y="5365612"/>
                <a:ext cx="131400" cy="419400"/>
              </p14:xfrm>
            </p:contentPart>
          </mc:Choice>
          <mc:Fallback xmlns="">
            <p:pic>
              <p:nvPicPr>
                <p:cNvPr id="181" name="Viết tay 180">
                  <a:extLst>
                    <a:ext uri="{FF2B5EF4-FFF2-40B4-BE49-F238E27FC236}">
                      <a16:creationId xmlns:a16="http://schemas.microsoft.com/office/drawing/2014/main" id="{0D0B36E8-9F6F-4F68-9909-4944259C978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318720" y="5356612"/>
                  <a:ext cx="1490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2" name="Viết tay 181">
                  <a:extLst>
                    <a:ext uri="{FF2B5EF4-FFF2-40B4-BE49-F238E27FC236}">
                      <a16:creationId xmlns:a16="http://schemas.microsoft.com/office/drawing/2014/main" id="{5099803D-E3B5-4080-A27B-AB292AE6D5DC}"/>
                    </a:ext>
                  </a:extLst>
                </p14:cNvPr>
                <p14:cNvContentPartPr/>
                <p14:nvPr/>
              </p14:nvContentPartPr>
              <p14:xfrm>
                <a:off x="6494760" y="5500612"/>
                <a:ext cx="10800" cy="81000"/>
              </p14:xfrm>
            </p:contentPart>
          </mc:Choice>
          <mc:Fallback xmlns="">
            <p:pic>
              <p:nvPicPr>
                <p:cNvPr id="182" name="Viết tay 181">
                  <a:extLst>
                    <a:ext uri="{FF2B5EF4-FFF2-40B4-BE49-F238E27FC236}">
                      <a16:creationId xmlns:a16="http://schemas.microsoft.com/office/drawing/2014/main" id="{5099803D-E3B5-4080-A27B-AB292AE6D5D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486120" y="5491612"/>
                  <a:ext cx="284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3" name="Viết tay 182">
                  <a:extLst>
                    <a:ext uri="{FF2B5EF4-FFF2-40B4-BE49-F238E27FC236}">
                      <a16:creationId xmlns:a16="http://schemas.microsoft.com/office/drawing/2014/main" id="{71FE5AE8-2315-4056-A750-9F9726F36D19}"/>
                    </a:ext>
                  </a:extLst>
                </p14:cNvPr>
                <p14:cNvContentPartPr/>
                <p14:nvPr/>
              </p14:nvContentPartPr>
              <p14:xfrm>
                <a:off x="6509160" y="5411692"/>
                <a:ext cx="360" cy="360"/>
              </p14:xfrm>
            </p:contentPart>
          </mc:Choice>
          <mc:Fallback xmlns="">
            <p:pic>
              <p:nvPicPr>
                <p:cNvPr id="183" name="Viết tay 182">
                  <a:extLst>
                    <a:ext uri="{FF2B5EF4-FFF2-40B4-BE49-F238E27FC236}">
                      <a16:creationId xmlns:a16="http://schemas.microsoft.com/office/drawing/2014/main" id="{71FE5AE8-2315-4056-A750-9F9726F36D1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00160" y="54026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4" name="Viết tay 183">
                  <a:extLst>
                    <a:ext uri="{FF2B5EF4-FFF2-40B4-BE49-F238E27FC236}">
                      <a16:creationId xmlns:a16="http://schemas.microsoft.com/office/drawing/2014/main" id="{9FBFA106-0D8B-4A06-86E7-6022B2C375EA}"/>
                    </a:ext>
                  </a:extLst>
                </p14:cNvPr>
                <p14:cNvContentPartPr/>
                <p14:nvPr/>
              </p14:nvContentPartPr>
              <p14:xfrm>
                <a:off x="6582960" y="5473252"/>
                <a:ext cx="65160" cy="108360"/>
              </p14:xfrm>
            </p:contentPart>
          </mc:Choice>
          <mc:Fallback xmlns="">
            <p:pic>
              <p:nvPicPr>
                <p:cNvPr id="184" name="Viết tay 183">
                  <a:extLst>
                    <a:ext uri="{FF2B5EF4-FFF2-40B4-BE49-F238E27FC236}">
                      <a16:creationId xmlns:a16="http://schemas.microsoft.com/office/drawing/2014/main" id="{9FBFA106-0D8B-4A06-86E7-6022B2C375E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573960" y="5464612"/>
                  <a:ext cx="82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5" name="Viết tay 184">
                  <a:extLst>
                    <a:ext uri="{FF2B5EF4-FFF2-40B4-BE49-F238E27FC236}">
                      <a16:creationId xmlns:a16="http://schemas.microsoft.com/office/drawing/2014/main" id="{D23F6544-56A6-4086-9B92-F0363AD7454B}"/>
                    </a:ext>
                  </a:extLst>
                </p14:cNvPr>
                <p14:cNvContentPartPr/>
                <p14:nvPr/>
              </p14:nvContentPartPr>
              <p14:xfrm>
                <a:off x="6702840" y="5478652"/>
                <a:ext cx="174600" cy="106920"/>
              </p14:xfrm>
            </p:contentPart>
          </mc:Choice>
          <mc:Fallback xmlns="">
            <p:pic>
              <p:nvPicPr>
                <p:cNvPr id="185" name="Viết tay 184">
                  <a:extLst>
                    <a:ext uri="{FF2B5EF4-FFF2-40B4-BE49-F238E27FC236}">
                      <a16:creationId xmlns:a16="http://schemas.microsoft.com/office/drawing/2014/main" id="{D23F6544-56A6-4086-9B92-F0363AD7454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694200" y="5469652"/>
                  <a:ext cx="192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6" name="Viết tay 185">
                  <a:extLst>
                    <a:ext uri="{FF2B5EF4-FFF2-40B4-BE49-F238E27FC236}">
                      <a16:creationId xmlns:a16="http://schemas.microsoft.com/office/drawing/2014/main" id="{BFC1221A-2A02-40AC-9C65-AE51AC07F010}"/>
                    </a:ext>
                  </a:extLst>
                </p14:cNvPr>
                <p14:cNvContentPartPr/>
                <p14:nvPr/>
              </p14:nvContentPartPr>
              <p14:xfrm>
                <a:off x="6983640" y="5381092"/>
                <a:ext cx="177120" cy="188280"/>
              </p14:xfrm>
            </p:contentPart>
          </mc:Choice>
          <mc:Fallback xmlns="">
            <p:pic>
              <p:nvPicPr>
                <p:cNvPr id="186" name="Viết tay 185">
                  <a:extLst>
                    <a:ext uri="{FF2B5EF4-FFF2-40B4-BE49-F238E27FC236}">
                      <a16:creationId xmlns:a16="http://schemas.microsoft.com/office/drawing/2014/main" id="{BFC1221A-2A02-40AC-9C65-AE51AC07F01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975000" y="5372452"/>
                  <a:ext cx="1947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7" name="Viết tay 186">
                  <a:extLst>
                    <a:ext uri="{FF2B5EF4-FFF2-40B4-BE49-F238E27FC236}">
                      <a16:creationId xmlns:a16="http://schemas.microsoft.com/office/drawing/2014/main" id="{912668C1-0949-4269-8100-DEA011AD67C8}"/>
                    </a:ext>
                  </a:extLst>
                </p14:cNvPr>
                <p14:cNvContentPartPr/>
                <p14:nvPr/>
              </p14:nvContentPartPr>
              <p14:xfrm>
                <a:off x="7271640" y="5341492"/>
                <a:ext cx="128520" cy="201600"/>
              </p14:xfrm>
            </p:contentPart>
          </mc:Choice>
          <mc:Fallback xmlns="">
            <p:pic>
              <p:nvPicPr>
                <p:cNvPr id="187" name="Viết tay 186">
                  <a:extLst>
                    <a:ext uri="{FF2B5EF4-FFF2-40B4-BE49-F238E27FC236}">
                      <a16:creationId xmlns:a16="http://schemas.microsoft.com/office/drawing/2014/main" id="{912668C1-0949-4269-8100-DEA011AD67C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263000" y="5332492"/>
                  <a:ext cx="1461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9" name="Viết tay 188">
                  <a:extLst>
                    <a:ext uri="{FF2B5EF4-FFF2-40B4-BE49-F238E27FC236}">
                      <a16:creationId xmlns:a16="http://schemas.microsoft.com/office/drawing/2014/main" id="{0A75EF30-EC7B-4555-9BE0-A887DFC34589}"/>
                    </a:ext>
                  </a:extLst>
                </p14:cNvPr>
                <p14:cNvContentPartPr/>
                <p14:nvPr/>
              </p14:nvContentPartPr>
              <p14:xfrm>
                <a:off x="7453440" y="5273452"/>
                <a:ext cx="376560" cy="289800"/>
              </p14:xfrm>
            </p:contentPart>
          </mc:Choice>
          <mc:Fallback xmlns="">
            <p:pic>
              <p:nvPicPr>
                <p:cNvPr id="189" name="Viết tay 188">
                  <a:extLst>
                    <a:ext uri="{FF2B5EF4-FFF2-40B4-BE49-F238E27FC236}">
                      <a16:creationId xmlns:a16="http://schemas.microsoft.com/office/drawing/2014/main" id="{0A75EF30-EC7B-4555-9BE0-A887DFC34589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444440" y="5264812"/>
                  <a:ext cx="394200" cy="307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92814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12C2C-8A8C-47F5-A602-20A9CD33A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864066"/>
            <a:ext cx="9603275" cy="4602279"/>
          </a:xfrm>
        </p:spPr>
        <p:txBody>
          <a:bodyPr/>
          <a:lstStyle/>
          <a:p>
            <a:r>
              <a:rPr lang="en-NZ" sz="2400" dirty="0"/>
              <a:t>STRENGTH</a:t>
            </a:r>
          </a:p>
          <a:p>
            <a:pPr>
              <a:buFontTx/>
              <a:buChar char="-"/>
            </a:pPr>
            <a:r>
              <a:rPr lang="en-NZ" sz="2400" dirty="0"/>
              <a:t>Good preview, clear status of chosen pic.</a:t>
            </a:r>
          </a:p>
          <a:p>
            <a:pPr>
              <a:buFontTx/>
              <a:buChar char="-"/>
            </a:pPr>
            <a:r>
              <a:rPr lang="en-NZ" sz="2400" dirty="0"/>
              <a:t>Easy to deselect photo.</a:t>
            </a:r>
          </a:p>
          <a:p>
            <a:pPr>
              <a:buFontTx/>
              <a:buChar char="-"/>
            </a:pPr>
            <a:endParaRPr lang="en-NZ" sz="2400" dirty="0"/>
          </a:p>
          <a:p>
            <a:r>
              <a:rPr lang="en-NZ" sz="2400" dirty="0"/>
              <a:t>DRAWBACK</a:t>
            </a:r>
          </a:p>
          <a:p>
            <a:pPr>
              <a:buFontTx/>
              <a:buChar char="-"/>
            </a:pPr>
            <a:r>
              <a:rPr lang="en-NZ" sz="2400" dirty="0"/>
              <a:t>Complex procedure (compare to other design)</a:t>
            </a:r>
          </a:p>
          <a:p>
            <a:pPr>
              <a:buFontTx/>
              <a:buChar char="-"/>
            </a:pPr>
            <a:r>
              <a:rPr lang="en-NZ" sz="2400" dirty="0"/>
              <a:t>Can easily pass by desire photo if client swipe too fast.</a:t>
            </a:r>
          </a:p>
          <a:p>
            <a:pPr>
              <a:buFontTx/>
              <a:buChar char="-"/>
            </a:pP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31801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D256AD2-240C-4FCB-B100-84BEA8C5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76" y="988098"/>
            <a:ext cx="2858835" cy="240480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DESIGN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03D357-7BB7-49FD-B7F6-64524CCE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22" y="1345190"/>
            <a:ext cx="6282919" cy="3408482"/>
          </a:xfrm>
          <a:prstGeom prst="rect">
            <a:avLst/>
          </a:prstGeom>
        </p:spPr>
      </p:pic>
      <p:grpSp>
        <p:nvGrpSpPr>
          <p:cNvPr id="46" name="Nhóm 45">
            <a:extLst>
              <a:ext uri="{FF2B5EF4-FFF2-40B4-BE49-F238E27FC236}">
                <a16:creationId xmlns:a16="http://schemas.microsoft.com/office/drawing/2014/main" id="{4087CBBD-1667-4B15-A4C1-BBF12A534ADE}"/>
              </a:ext>
            </a:extLst>
          </p:cNvPr>
          <p:cNvGrpSpPr/>
          <p:nvPr/>
        </p:nvGrpSpPr>
        <p:grpSpPr>
          <a:xfrm>
            <a:off x="1504552" y="865233"/>
            <a:ext cx="1390320" cy="658800"/>
            <a:chOff x="1504552" y="865233"/>
            <a:chExt cx="1390320" cy="65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9" name="Viết tay 18">
                  <a:extLst>
                    <a:ext uri="{FF2B5EF4-FFF2-40B4-BE49-F238E27FC236}">
                      <a16:creationId xmlns:a16="http://schemas.microsoft.com/office/drawing/2014/main" id="{CB20FA5B-5148-42A5-AE0E-C9A2F6FBB88C}"/>
                    </a:ext>
                  </a:extLst>
                </p14:cNvPr>
                <p14:cNvContentPartPr/>
                <p14:nvPr/>
              </p14:nvContentPartPr>
              <p14:xfrm>
                <a:off x="1570792" y="865233"/>
                <a:ext cx="20880" cy="209880"/>
              </p14:xfrm>
            </p:contentPart>
          </mc:Choice>
          <mc:Fallback xmlns="">
            <p:pic>
              <p:nvPicPr>
                <p:cNvPr id="19" name="Viết tay 18">
                  <a:extLst>
                    <a:ext uri="{FF2B5EF4-FFF2-40B4-BE49-F238E27FC236}">
                      <a16:creationId xmlns:a16="http://schemas.microsoft.com/office/drawing/2014/main" id="{CB20FA5B-5148-42A5-AE0E-C9A2F6FBB88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61792" y="856248"/>
                  <a:ext cx="38520" cy="227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Viết tay 22">
                  <a:extLst>
                    <a:ext uri="{FF2B5EF4-FFF2-40B4-BE49-F238E27FC236}">
                      <a16:creationId xmlns:a16="http://schemas.microsoft.com/office/drawing/2014/main" id="{52A7523D-BE68-44F7-8572-BB7D45438014}"/>
                    </a:ext>
                  </a:extLst>
                </p14:cNvPr>
                <p14:cNvContentPartPr/>
                <p14:nvPr/>
              </p14:nvContentPartPr>
              <p14:xfrm>
                <a:off x="1504552" y="873873"/>
                <a:ext cx="151920" cy="26640"/>
              </p14:xfrm>
            </p:contentPart>
          </mc:Choice>
          <mc:Fallback xmlns="">
            <p:pic>
              <p:nvPicPr>
                <p:cNvPr id="23" name="Viết tay 22">
                  <a:extLst>
                    <a:ext uri="{FF2B5EF4-FFF2-40B4-BE49-F238E27FC236}">
                      <a16:creationId xmlns:a16="http://schemas.microsoft.com/office/drawing/2014/main" id="{52A7523D-BE68-44F7-8572-BB7D454380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95552" y="864873"/>
                  <a:ext cx="169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5" name="Viết tay 24">
                  <a:extLst>
                    <a:ext uri="{FF2B5EF4-FFF2-40B4-BE49-F238E27FC236}">
                      <a16:creationId xmlns:a16="http://schemas.microsoft.com/office/drawing/2014/main" id="{964BC6B3-CE8F-47C0-91EA-F55EEBAC4D71}"/>
                    </a:ext>
                  </a:extLst>
                </p14:cNvPr>
                <p14:cNvContentPartPr/>
                <p14:nvPr/>
              </p14:nvContentPartPr>
              <p14:xfrm>
                <a:off x="1667632" y="954513"/>
                <a:ext cx="108000" cy="122760"/>
              </p14:xfrm>
            </p:contentPart>
          </mc:Choice>
          <mc:Fallback xmlns="">
            <p:pic>
              <p:nvPicPr>
                <p:cNvPr id="25" name="Viết tay 24">
                  <a:extLst>
                    <a:ext uri="{FF2B5EF4-FFF2-40B4-BE49-F238E27FC236}">
                      <a16:creationId xmlns:a16="http://schemas.microsoft.com/office/drawing/2014/main" id="{964BC6B3-CE8F-47C0-91EA-F55EEBAC4D7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58602" y="945513"/>
                  <a:ext cx="125699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7" name="Viết tay 26">
                  <a:extLst>
                    <a:ext uri="{FF2B5EF4-FFF2-40B4-BE49-F238E27FC236}">
                      <a16:creationId xmlns:a16="http://schemas.microsoft.com/office/drawing/2014/main" id="{38C91BBB-7091-4CAD-9713-C65E0D0AB0A6}"/>
                    </a:ext>
                  </a:extLst>
                </p14:cNvPr>
                <p14:cNvContentPartPr/>
                <p14:nvPr/>
              </p14:nvContentPartPr>
              <p14:xfrm>
                <a:off x="1758712" y="952713"/>
                <a:ext cx="71640" cy="234360"/>
              </p14:xfrm>
            </p:contentPart>
          </mc:Choice>
          <mc:Fallback xmlns="">
            <p:pic>
              <p:nvPicPr>
                <p:cNvPr id="27" name="Viết tay 26">
                  <a:extLst>
                    <a:ext uri="{FF2B5EF4-FFF2-40B4-BE49-F238E27FC236}">
                      <a16:creationId xmlns:a16="http://schemas.microsoft.com/office/drawing/2014/main" id="{38C91BBB-7091-4CAD-9713-C65E0D0AB0A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49712" y="943713"/>
                  <a:ext cx="89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Viết tay 28">
                  <a:extLst>
                    <a:ext uri="{FF2B5EF4-FFF2-40B4-BE49-F238E27FC236}">
                      <a16:creationId xmlns:a16="http://schemas.microsoft.com/office/drawing/2014/main" id="{BAB6D941-FAB6-452F-A5FF-8DF07BB83AF0}"/>
                    </a:ext>
                  </a:extLst>
                </p14:cNvPr>
                <p14:cNvContentPartPr/>
                <p14:nvPr/>
              </p14:nvContentPartPr>
              <p14:xfrm>
                <a:off x="2005672" y="935433"/>
                <a:ext cx="76680" cy="138960"/>
              </p14:xfrm>
            </p:contentPart>
          </mc:Choice>
          <mc:Fallback xmlns="">
            <p:pic>
              <p:nvPicPr>
                <p:cNvPr id="29" name="Viết tay 28">
                  <a:extLst>
                    <a:ext uri="{FF2B5EF4-FFF2-40B4-BE49-F238E27FC236}">
                      <a16:creationId xmlns:a16="http://schemas.microsoft.com/office/drawing/2014/main" id="{BAB6D941-FAB6-452F-A5FF-8DF07BB83AF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96672" y="926433"/>
                  <a:ext cx="94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Viết tay 30">
                  <a:extLst>
                    <a:ext uri="{FF2B5EF4-FFF2-40B4-BE49-F238E27FC236}">
                      <a16:creationId xmlns:a16="http://schemas.microsoft.com/office/drawing/2014/main" id="{C360580C-F09D-4BC6-B13F-DC18B2E058FC}"/>
                    </a:ext>
                  </a:extLst>
                </p14:cNvPr>
                <p14:cNvContentPartPr/>
                <p14:nvPr/>
              </p14:nvContentPartPr>
              <p14:xfrm>
                <a:off x="2225272" y="878913"/>
                <a:ext cx="72000" cy="167040"/>
              </p14:xfrm>
            </p:contentPart>
          </mc:Choice>
          <mc:Fallback xmlns="">
            <p:pic>
              <p:nvPicPr>
                <p:cNvPr id="31" name="Viết tay 30">
                  <a:extLst>
                    <a:ext uri="{FF2B5EF4-FFF2-40B4-BE49-F238E27FC236}">
                      <a16:creationId xmlns:a16="http://schemas.microsoft.com/office/drawing/2014/main" id="{C360580C-F09D-4BC6-B13F-DC18B2E058F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16272" y="869913"/>
                  <a:ext cx="89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2" name="Viết tay 31">
                  <a:extLst>
                    <a:ext uri="{FF2B5EF4-FFF2-40B4-BE49-F238E27FC236}">
                      <a16:creationId xmlns:a16="http://schemas.microsoft.com/office/drawing/2014/main" id="{FA8CEC7C-1C6B-49E5-B51D-D358CE9A10B9}"/>
                    </a:ext>
                  </a:extLst>
                </p14:cNvPr>
                <p14:cNvContentPartPr/>
                <p14:nvPr/>
              </p14:nvContentPartPr>
              <p14:xfrm>
                <a:off x="2324632" y="974313"/>
                <a:ext cx="74520" cy="73080"/>
              </p14:xfrm>
            </p:contentPart>
          </mc:Choice>
          <mc:Fallback xmlns="">
            <p:pic>
              <p:nvPicPr>
                <p:cNvPr id="32" name="Viết tay 31">
                  <a:extLst>
                    <a:ext uri="{FF2B5EF4-FFF2-40B4-BE49-F238E27FC236}">
                      <a16:creationId xmlns:a16="http://schemas.microsoft.com/office/drawing/2014/main" id="{FA8CEC7C-1C6B-49E5-B51D-D358CE9A10B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15632" y="965313"/>
                  <a:ext cx="92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Viết tay 32">
                  <a:extLst>
                    <a:ext uri="{FF2B5EF4-FFF2-40B4-BE49-F238E27FC236}">
                      <a16:creationId xmlns:a16="http://schemas.microsoft.com/office/drawing/2014/main" id="{F8B0C9E0-2EF0-43DB-8104-8E9F15A1212B}"/>
                    </a:ext>
                  </a:extLst>
                </p14:cNvPr>
                <p14:cNvContentPartPr/>
                <p14:nvPr/>
              </p14:nvContentPartPr>
              <p14:xfrm>
                <a:off x="2421112" y="873513"/>
                <a:ext cx="30240" cy="178200"/>
              </p14:xfrm>
            </p:contentPart>
          </mc:Choice>
          <mc:Fallback xmlns="">
            <p:pic>
              <p:nvPicPr>
                <p:cNvPr id="33" name="Viết tay 32">
                  <a:extLst>
                    <a:ext uri="{FF2B5EF4-FFF2-40B4-BE49-F238E27FC236}">
                      <a16:creationId xmlns:a16="http://schemas.microsoft.com/office/drawing/2014/main" id="{F8B0C9E0-2EF0-43DB-8104-8E9F15A1212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12112" y="864495"/>
                  <a:ext cx="47880" cy="195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4" name="Viết tay 33">
                  <a:extLst>
                    <a:ext uri="{FF2B5EF4-FFF2-40B4-BE49-F238E27FC236}">
                      <a16:creationId xmlns:a16="http://schemas.microsoft.com/office/drawing/2014/main" id="{7F976EE0-92D3-4604-83BF-7070E8B5C20D}"/>
                    </a:ext>
                  </a:extLst>
                </p14:cNvPr>
                <p14:cNvContentPartPr/>
                <p14:nvPr/>
              </p14:nvContentPartPr>
              <p14:xfrm>
                <a:off x="2486992" y="999153"/>
                <a:ext cx="74520" cy="73080"/>
              </p14:xfrm>
            </p:contentPart>
          </mc:Choice>
          <mc:Fallback xmlns="">
            <p:pic>
              <p:nvPicPr>
                <p:cNvPr id="34" name="Viết tay 33">
                  <a:extLst>
                    <a:ext uri="{FF2B5EF4-FFF2-40B4-BE49-F238E27FC236}">
                      <a16:creationId xmlns:a16="http://schemas.microsoft.com/office/drawing/2014/main" id="{7F976EE0-92D3-4604-83BF-7070E8B5C20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77992" y="990153"/>
                  <a:ext cx="92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5" name="Viết tay 34">
                  <a:extLst>
                    <a:ext uri="{FF2B5EF4-FFF2-40B4-BE49-F238E27FC236}">
                      <a16:creationId xmlns:a16="http://schemas.microsoft.com/office/drawing/2014/main" id="{5B540A08-C272-48B0-8CC7-F5B2B2D75918}"/>
                    </a:ext>
                  </a:extLst>
                </p14:cNvPr>
                <p14:cNvContentPartPr/>
                <p14:nvPr/>
              </p14:nvContentPartPr>
              <p14:xfrm>
                <a:off x="2535952" y="865233"/>
                <a:ext cx="61200" cy="216720"/>
              </p14:xfrm>
            </p:contentPart>
          </mc:Choice>
          <mc:Fallback xmlns="">
            <p:pic>
              <p:nvPicPr>
                <p:cNvPr id="35" name="Viết tay 34">
                  <a:extLst>
                    <a:ext uri="{FF2B5EF4-FFF2-40B4-BE49-F238E27FC236}">
                      <a16:creationId xmlns:a16="http://schemas.microsoft.com/office/drawing/2014/main" id="{5B540A08-C272-48B0-8CC7-F5B2B2D7591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26952" y="856233"/>
                  <a:ext cx="788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8" name="Viết tay 37">
                  <a:extLst>
                    <a:ext uri="{FF2B5EF4-FFF2-40B4-BE49-F238E27FC236}">
                      <a16:creationId xmlns:a16="http://schemas.microsoft.com/office/drawing/2014/main" id="{C7B786ED-465A-43D4-8F1F-99760C2BE214}"/>
                    </a:ext>
                  </a:extLst>
                </p14:cNvPr>
                <p14:cNvContentPartPr/>
                <p14:nvPr/>
              </p14:nvContentPartPr>
              <p14:xfrm>
                <a:off x="2069392" y="1226313"/>
                <a:ext cx="4320" cy="141120"/>
              </p14:xfrm>
            </p:contentPart>
          </mc:Choice>
          <mc:Fallback xmlns="">
            <p:pic>
              <p:nvPicPr>
                <p:cNvPr id="38" name="Viết tay 37">
                  <a:extLst>
                    <a:ext uri="{FF2B5EF4-FFF2-40B4-BE49-F238E27FC236}">
                      <a16:creationId xmlns:a16="http://schemas.microsoft.com/office/drawing/2014/main" id="{C7B786ED-465A-43D4-8F1F-99760C2BE21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60392" y="1217336"/>
                  <a:ext cx="21960" cy="1587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9" name="Viết tay 38">
                  <a:extLst>
                    <a:ext uri="{FF2B5EF4-FFF2-40B4-BE49-F238E27FC236}">
                      <a16:creationId xmlns:a16="http://schemas.microsoft.com/office/drawing/2014/main" id="{9CC1E53A-E526-4363-8E61-E4E1DCB65127}"/>
                    </a:ext>
                  </a:extLst>
                </p14:cNvPr>
                <p14:cNvContentPartPr/>
                <p14:nvPr/>
              </p14:nvContentPartPr>
              <p14:xfrm>
                <a:off x="2009272" y="1237113"/>
                <a:ext cx="121680" cy="63360"/>
              </p14:xfrm>
            </p:contentPart>
          </mc:Choice>
          <mc:Fallback xmlns="">
            <p:pic>
              <p:nvPicPr>
                <p:cNvPr id="39" name="Viết tay 38">
                  <a:extLst>
                    <a:ext uri="{FF2B5EF4-FFF2-40B4-BE49-F238E27FC236}">
                      <a16:creationId xmlns:a16="http://schemas.microsoft.com/office/drawing/2014/main" id="{9CC1E53A-E526-4363-8E61-E4E1DCB6512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00272" y="1228113"/>
                  <a:ext cx="1393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0" name="Viết tay 39">
                  <a:extLst>
                    <a:ext uri="{FF2B5EF4-FFF2-40B4-BE49-F238E27FC236}">
                      <a16:creationId xmlns:a16="http://schemas.microsoft.com/office/drawing/2014/main" id="{59605D89-7CA0-4DAE-ADAE-2FC8BC27A01D}"/>
                    </a:ext>
                  </a:extLst>
                </p14:cNvPr>
                <p14:cNvContentPartPr/>
                <p14:nvPr/>
              </p14:nvContentPartPr>
              <p14:xfrm>
                <a:off x="2145352" y="1300473"/>
                <a:ext cx="97200" cy="54720"/>
              </p14:xfrm>
            </p:contentPart>
          </mc:Choice>
          <mc:Fallback xmlns="">
            <p:pic>
              <p:nvPicPr>
                <p:cNvPr id="40" name="Viết tay 39">
                  <a:extLst>
                    <a:ext uri="{FF2B5EF4-FFF2-40B4-BE49-F238E27FC236}">
                      <a16:creationId xmlns:a16="http://schemas.microsoft.com/office/drawing/2014/main" id="{59605D89-7CA0-4DAE-ADAE-2FC8BC27A01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36352" y="1291473"/>
                  <a:ext cx="1148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1" name="Viết tay 40">
                  <a:extLst>
                    <a:ext uri="{FF2B5EF4-FFF2-40B4-BE49-F238E27FC236}">
                      <a16:creationId xmlns:a16="http://schemas.microsoft.com/office/drawing/2014/main" id="{8E68BE12-B2E4-46AB-AC38-A485E2B96B2F}"/>
                    </a:ext>
                  </a:extLst>
                </p14:cNvPr>
                <p14:cNvContentPartPr/>
                <p14:nvPr/>
              </p14:nvContentPartPr>
              <p14:xfrm>
                <a:off x="2328592" y="1280673"/>
                <a:ext cx="90720" cy="80640"/>
              </p14:xfrm>
            </p:contentPart>
          </mc:Choice>
          <mc:Fallback xmlns="">
            <p:pic>
              <p:nvPicPr>
                <p:cNvPr id="41" name="Viết tay 40">
                  <a:extLst>
                    <a:ext uri="{FF2B5EF4-FFF2-40B4-BE49-F238E27FC236}">
                      <a16:creationId xmlns:a16="http://schemas.microsoft.com/office/drawing/2014/main" id="{8E68BE12-B2E4-46AB-AC38-A485E2B96B2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19628" y="1271673"/>
                  <a:ext cx="10829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2" name="Viết tay 41">
                  <a:extLst>
                    <a:ext uri="{FF2B5EF4-FFF2-40B4-BE49-F238E27FC236}">
                      <a16:creationId xmlns:a16="http://schemas.microsoft.com/office/drawing/2014/main" id="{D4895D2B-7B9A-49EE-9A9D-0CA2C06CA809}"/>
                    </a:ext>
                  </a:extLst>
                </p14:cNvPr>
                <p14:cNvContentPartPr/>
                <p14:nvPr/>
              </p14:nvContentPartPr>
              <p14:xfrm>
                <a:off x="2415712" y="1171593"/>
                <a:ext cx="16920" cy="189720"/>
              </p14:xfrm>
            </p:contentPart>
          </mc:Choice>
          <mc:Fallback xmlns="">
            <p:pic>
              <p:nvPicPr>
                <p:cNvPr id="42" name="Viết tay 41">
                  <a:extLst>
                    <a:ext uri="{FF2B5EF4-FFF2-40B4-BE49-F238E27FC236}">
                      <a16:creationId xmlns:a16="http://schemas.microsoft.com/office/drawing/2014/main" id="{D4895D2B-7B9A-49EE-9A9D-0CA2C06CA80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406712" y="1162610"/>
                  <a:ext cx="34560" cy="207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3" name="Viết tay 42">
                  <a:extLst>
                    <a:ext uri="{FF2B5EF4-FFF2-40B4-BE49-F238E27FC236}">
                      <a16:creationId xmlns:a16="http://schemas.microsoft.com/office/drawing/2014/main" id="{01D2B4CD-D61A-496B-AD42-97118D295C6F}"/>
                    </a:ext>
                  </a:extLst>
                </p14:cNvPr>
                <p14:cNvContentPartPr/>
                <p14:nvPr/>
              </p14:nvContentPartPr>
              <p14:xfrm>
                <a:off x="2466472" y="1288233"/>
                <a:ext cx="83520" cy="87120"/>
              </p14:xfrm>
            </p:contentPart>
          </mc:Choice>
          <mc:Fallback xmlns="">
            <p:pic>
              <p:nvPicPr>
                <p:cNvPr id="43" name="Viết tay 42">
                  <a:extLst>
                    <a:ext uri="{FF2B5EF4-FFF2-40B4-BE49-F238E27FC236}">
                      <a16:creationId xmlns:a16="http://schemas.microsoft.com/office/drawing/2014/main" id="{01D2B4CD-D61A-496B-AD42-97118D295C6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57472" y="1279270"/>
                  <a:ext cx="101160" cy="104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4" name="Viết tay 43">
                  <a:extLst>
                    <a:ext uri="{FF2B5EF4-FFF2-40B4-BE49-F238E27FC236}">
                      <a16:creationId xmlns:a16="http://schemas.microsoft.com/office/drawing/2014/main" id="{F2071D02-1E51-4769-AD98-8AF727990D16}"/>
                    </a:ext>
                  </a:extLst>
                </p14:cNvPr>
                <p14:cNvContentPartPr/>
                <p14:nvPr/>
              </p14:nvContentPartPr>
              <p14:xfrm>
                <a:off x="2576272" y="1302633"/>
                <a:ext cx="112320" cy="75240"/>
              </p14:xfrm>
            </p:contentPart>
          </mc:Choice>
          <mc:Fallback xmlns="">
            <p:pic>
              <p:nvPicPr>
                <p:cNvPr id="44" name="Viết tay 43">
                  <a:extLst>
                    <a:ext uri="{FF2B5EF4-FFF2-40B4-BE49-F238E27FC236}">
                      <a16:creationId xmlns:a16="http://schemas.microsoft.com/office/drawing/2014/main" id="{F2071D02-1E51-4769-AD98-8AF727990D1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567272" y="1293590"/>
                  <a:ext cx="129960" cy="929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5" name="Viết tay 44">
                  <a:extLst>
                    <a:ext uri="{FF2B5EF4-FFF2-40B4-BE49-F238E27FC236}">
                      <a16:creationId xmlns:a16="http://schemas.microsoft.com/office/drawing/2014/main" id="{A8FC0C3C-535F-4FC2-A199-D406D8CDA843}"/>
                    </a:ext>
                  </a:extLst>
                </p14:cNvPr>
                <p14:cNvContentPartPr/>
                <p14:nvPr/>
              </p14:nvContentPartPr>
              <p14:xfrm>
                <a:off x="2720992" y="1302273"/>
                <a:ext cx="173880" cy="221760"/>
              </p14:xfrm>
            </p:contentPart>
          </mc:Choice>
          <mc:Fallback xmlns="">
            <p:pic>
              <p:nvPicPr>
                <p:cNvPr id="45" name="Viết tay 44">
                  <a:extLst>
                    <a:ext uri="{FF2B5EF4-FFF2-40B4-BE49-F238E27FC236}">
                      <a16:creationId xmlns:a16="http://schemas.microsoft.com/office/drawing/2014/main" id="{A8FC0C3C-535F-4FC2-A199-D406D8CDA84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12011" y="1293273"/>
                  <a:ext cx="191484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3" name="Viết tay 52">
                <a:extLst>
                  <a:ext uri="{FF2B5EF4-FFF2-40B4-BE49-F238E27FC236}">
                    <a16:creationId xmlns:a16="http://schemas.microsoft.com/office/drawing/2014/main" id="{09A1F768-50C7-4923-AD69-243090E7D570}"/>
                  </a:ext>
                </a:extLst>
              </p14:cNvPr>
              <p14:cNvContentPartPr/>
              <p14:nvPr/>
            </p14:nvContentPartPr>
            <p14:xfrm>
              <a:off x="3269891" y="4808171"/>
              <a:ext cx="183240" cy="180720"/>
            </p14:xfrm>
          </p:contentPart>
        </mc:Choice>
        <mc:Fallback xmlns="">
          <p:pic>
            <p:nvPicPr>
              <p:cNvPr id="53" name="Viết tay 52">
                <a:extLst>
                  <a:ext uri="{FF2B5EF4-FFF2-40B4-BE49-F238E27FC236}">
                    <a16:creationId xmlns:a16="http://schemas.microsoft.com/office/drawing/2014/main" id="{09A1F768-50C7-4923-AD69-243090E7D57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260891" y="4799153"/>
                <a:ext cx="200880" cy="198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4" name="Viết tay 53">
                <a:extLst>
                  <a:ext uri="{FF2B5EF4-FFF2-40B4-BE49-F238E27FC236}">
                    <a16:creationId xmlns:a16="http://schemas.microsoft.com/office/drawing/2014/main" id="{96A12150-0832-457E-AD77-71ACF8BD5985}"/>
                  </a:ext>
                </a:extLst>
              </p14:cNvPr>
              <p14:cNvContentPartPr/>
              <p14:nvPr/>
            </p14:nvContentPartPr>
            <p14:xfrm>
              <a:off x="3448451" y="4777571"/>
              <a:ext cx="43920" cy="210240"/>
            </p14:xfrm>
          </p:contentPart>
        </mc:Choice>
        <mc:Fallback xmlns="">
          <p:pic>
            <p:nvPicPr>
              <p:cNvPr id="54" name="Viết tay 53">
                <a:extLst>
                  <a:ext uri="{FF2B5EF4-FFF2-40B4-BE49-F238E27FC236}">
                    <a16:creationId xmlns:a16="http://schemas.microsoft.com/office/drawing/2014/main" id="{96A12150-0832-457E-AD77-71ACF8BD598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439377" y="4768571"/>
                <a:ext cx="61706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5" name="Viết tay 54">
                <a:extLst>
                  <a:ext uri="{FF2B5EF4-FFF2-40B4-BE49-F238E27FC236}">
                    <a16:creationId xmlns:a16="http://schemas.microsoft.com/office/drawing/2014/main" id="{30710468-598F-4311-9887-4A3DAF3E367A}"/>
                  </a:ext>
                </a:extLst>
              </p14:cNvPr>
              <p14:cNvContentPartPr/>
              <p14:nvPr/>
            </p14:nvContentPartPr>
            <p14:xfrm>
              <a:off x="3537731" y="4906451"/>
              <a:ext cx="16200" cy="55080"/>
            </p14:xfrm>
          </p:contentPart>
        </mc:Choice>
        <mc:Fallback xmlns="">
          <p:pic>
            <p:nvPicPr>
              <p:cNvPr id="55" name="Viết tay 54">
                <a:extLst>
                  <a:ext uri="{FF2B5EF4-FFF2-40B4-BE49-F238E27FC236}">
                    <a16:creationId xmlns:a16="http://schemas.microsoft.com/office/drawing/2014/main" id="{30710468-598F-4311-9887-4A3DAF3E367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528526" y="4897451"/>
                <a:ext cx="34241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6" name="Viết tay 55">
                <a:extLst>
                  <a:ext uri="{FF2B5EF4-FFF2-40B4-BE49-F238E27FC236}">
                    <a16:creationId xmlns:a16="http://schemas.microsoft.com/office/drawing/2014/main" id="{FB8FEACD-5AD2-4137-BAB4-5F3259FF5D86}"/>
                  </a:ext>
                </a:extLst>
              </p14:cNvPr>
              <p14:cNvContentPartPr/>
              <p14:nvPr/>
            </p14:nvContentPartPr>
            <p14:xfrm>
              <a:off x="3564371" y="4865051"/>
              <a:ext cx="18360" cy="10800"/>
            </p14:xfrm>
          </p:contentPart>
        </mc:Choice>
        <mc:Fallback xmlns="">
          <p:pic>
            <p:nvPicPr>
              <p:cNvPr id="56" name="Viết tay 55">
                <a:extLst>
                  <a:ext uri="{FF2B5EF4-FFF2-40B4-BE49-F238E27FC236}">
                    <a16:creationId xmlns:a16="http://schemas.microsoft.com/office/drawing/2014/main" id="{FB8FEACD-5AD2-4137-BAB4-5F3259FF5D8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555191" y="4856051"/>
                <a:ext cx="36353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7" name="Viết tay 56">
                <a:extLst>
                  <a:ext uri="{FF2B5EF4-FFF2-40B4-BE49-F238E27FC236}">
                    <a16:creationId xmlns:a16="http://schemas.microsoft.com/office/drawing/2014/main" id="{A4B99A2F-95DA-443B-BDBD-B716E3F977E7}"/>
                  </a:ext>
                </a:extLst>
              </p14:cNvPr>
              <p14:cNvContentPartPr/>
              <p14:nvPr/>
            </p14:nvContentPartPr>
            <p14:xfrm>
              <a:off x="3611891" y="4749491"/>
              <a:ext cx="116640" cy="208080"/>
            </p14:xfrm>
          </p:contentPart>
        </mc:Choice>
        <mc:Fallback xmlns="">
          <p:pic>
            <p:nvPicPr>
              <p:cNvPr id="57" name="Viết tay 56">
                <a:extLst>
                  <a:ext uri="{FF2B5EF4-FFF2-40B4-BE49-F238E27FC236}">
                    <a16:creationId xmlns:a16="http://schemas.microsoft.com/office/drawing/2014/main" id="{A4B99A2F-95DA-443B-BDBD-B716E3F977E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602891" y="4740491"/>
                <a:ext cx="1342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8" name="Viết tay 57">
                <a:extLst>
                  <a:ext uri="{FF2B5EF4-FFF2-40B4-BE49-F238E27FC236}">
                    <a16:creationId xmlns:a16="http://schemas.microsoft.com/office/drawing/2014/main" id="{FAF60B5A-6D7A-4E03-880E-648C1D0A78E1}"/>
                  </a:ext>
                </a:extLst>
              </p14:cNvPr>
              <p14:cNvContentPartPr/>
              <p14:nvPr/>
            </p14:nvContentPartPr>
            <p14:xfrm>
              <a:off x="3730331" y="4864691"/>
              <a:ext cx="63360" cy="92160"/>
            </p14:xfrm>
          </p:contentPart>
        </mc:Choice>
        <mc:Fallback xmlns="">
          <p:pic>
            <p:nvPicPr>
              <p:cNvPr id="58" name="Viết tay 57">
                <a:extLst>
                  <a:ext uri="{FF2B5EF4-FFF2-40B4-BE49-F238E27FC236}">
                    <a16:creationId xmlns:a16="http://schemas.microsoft.com/office/drawing/2014/main" id="{FAF60B5A-6D7A-4E03-880E-648C1D0A78E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721280" y="4855691"/>
                <a:ext cx="81101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9" name="Viết tay 58">
                <a:extLst>
                  <a:ext uri="{FF2B5EF4-FFF2-40B4-BE49-F238E27FC236}">
                    <a16:creationId xmlns:a16="http://schemas.microsoft.com/office/drawing/2014/main" id="{1A35EB1F-54C2-48D7-843B-7437CCA6F4A8}"/>
                  </a:ext>
                </a:extLst>
              </p14:cNvPr>
              <p14:cNvContentPartPr/>
              <p14:nvPr/>
            </p14:nvContentPartPr>
            <p14:xfrm>
              <a:off x="3900971" y="4809971"/>
              <a:ext cx="8640" cy="131760"/>
            </p14:xfrm>
          </p:contentPart>
        </mc:Choice>
        <mc:Fallback xmlns="">
          <p:pic>
            <p:nvPicPr>
              <p:cNvPr id="59" name="Viết tay 58">
                <a:extLst>
                  <a:ext uri="{FF2B5EF4-FFF2-40B4-BE49-F238E27FC236}">
                    <a16:creationId xmlns:a16="http://schemas.microsoft.com/office/drawing/2014/main" id="{1A35EB1F-54C2-48D7-843B-7437CCA6F4A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891971" y="4800946"/>
                <a:ext cx="26280" cy="149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0" name="Viết tay 59">
                <a:extLst>
                  <a:ext uri="{FF2B5EF4-FFF2-40B4-BE49-F238E27FC236}">
                    <a16:creationId xmlns:a16="http://schemas.microsoft.com/office/drawing/2014/main" id="{7B10163E-5B2C-4B36-8CEC-8D7AB93B57A1}"/>
                  </a:ext>
                </a:extLst>
              </p14:cNvPr>
              <p14:cNvContentPartPr/>
              <p14:nvPr/>
            </p14:nvContentPartPr>
            <p14:xfrm>
              <a:off x="3875411" y="4854251"/>
              <a:ext cx="78840" cy="16200"/>
            </p14:xfrm>
          </p:contentPart>
        </mc:Choice>
        <mc:Fallback xmlns="">
          <p:pic>
            <p:nvPicPr>
              <p:cNvPr id="60" name="Viết tay 59">
                <a:extLst>
                  <a:ext uri="{FF2B5EF4-FFF2-40B4-BE49-F238E27FC236}">
                    <a16:creationId xmlns:a16="http://schemas.microsoft.com/office/drawing/2014/main" id="{7B10163E-5B2C-4B36-8CEC-8D7AB93B57A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866452" y="4845046"/>
                <a:ext cx="96400" cy="34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1" name="Viết tay 60">
                <a:extLst>
                  <a:ext uri="{FF2B5EF4-FFF2-40B4-BE49-F238E27FC236}">
                    <a16:creationId xmlns:a16="http://schemas.microsoft.com/office/drawing/2014/main" id="{70E276F9-3995-4D81-B140-4F9DABCB8F69}"/>
                  </a:ext>
                </a:extLst>
              </p14:cNvPr>
              <p14:cNvContentPartPr/>
              <p14:nvPr/>
            </p14:nvContentPartPr>
            <p14:xfrm>
              <a:off x="3965051" y="4845971"/>
              <a:ext cx="51840" cy="80640"/>
            </p14:xfrm>
          </p:contentPart>
        </mc:Choice>
        <mc:Fallback xmlns="">
          <p:pic>
            <p:nvPicPr>
              <p:cNvPr id="61" name="Viết tay 60">
                <a:extLst>
                  <a:ext uri="{FF2B5EF4-FFF2-40B4-BE49-F238E27FC236}">
                    <a16:creationId xmlns:a16="http://schemas.microsoft.com/office/drawing/2014/main" id="{70E276F9-3995-4D81-B140-4F9DABCB8F6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956113" y="4836971"/>
                <a:ext cx="69358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2" name="Viết tay 61">
                <a:extLst>
                  <a:ext uri="{FF2B5EF4-FFF2-40B4-BE49-F238E27FC236}">
                    <a16:creationId xmlns:a16="http://schemas.microsoft.com/office/drawing/2014/main" id="{5F278407-324E-456C-B2B1-583A704D68E7}"/>
                  </a:ext>
                </a:extLst>
              </p14:cNvPr>
              <p14:cNvContentPartPr/>
              <p14:nvPr/>
            </p14:nvContentPartPr>
            <p14:xfrm>
              <a:off x="4118411" y="4830131"/>
              <a:ext cx="57600" cy="93240"/>
            </p14:xfrm>
          </p:contentPart>
        </mc:Choice>
        <mc:Fallback xmlns="">
          <p:pic>
            <p:nvPicPr>
              <p:cNvPr id="62" name="Viết tay 61">
                <a:extLst>
                  <a:ext uri="{FF2B5EF4-FFF2-40B4-BE49-F238E27FC236}">
                    <a16:creationId xmlns:a16="http://schemas.microsoft.com/office/drawing/2014/main" id="{5F278407-324E-456C-B2B1-583A704D68E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109411" y="4821096"/>
                <a:ext cx="75240" cy="110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3" name="Viết tay 62">
                <a:extLst>
                  <a:ext uri="{FF2B5EF4-FFF2-40B4-BE49-F238E27FC236}">
                    <a16:creationId xmlns:a16="http://schemas.microsoft.com/office/drawing/2014/main" id="{3A2D48EC-F464-4EEC-B4DD-78B4FD7234D5}"/>
                  </a:ext>
                </a:extLst>
              </p14:cNvPr>
              <p14:cNvContentPartPr/>
              <p14:nvPr/>
            </p14:nvContentPartPr>
            <p14:xfrm>
              <a:off x="4210211" y="4711691"/>
              <a:ext cx="66240" cy="207000"/>
            </p14:xfrm>
          </p:contentPart>
        </mc:Choice>
        <mc:Fallback xmlns="">
          <p:pic>
            <p:nvPicPr>
              <p:cNvPr id="63" name="Viết tay 62">
                <a:extLst>
                  <a:ext uri="{FF2B5EF4-FFF2-40B4-BE49-F238E27FC236}">
                    <a16:creationId xmlns:a16="http://schemas.microsoft.com/office/drawing/2014/main" id="{3A2D48EC-F464-4EEC-B4DD-78B4FD7234D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201211" y="4702691"/>
                <a:ext cx="838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5" name="Viết tay 64">
                <a:extLst>
                  <a:ext uri="{FF2B5EF4-FFF2-40B4-BE49-F238E27FC236}">
                    <a16:creationId xmlns:a16="http://schemas.microsoft.com/office/drawing/2014/main" id="{AEBD2E23-5030-4EDC-BE76-BEF225DD94DB}"/>
                  </a:ext>
                </a:extLst>
              </p14:cNvPr>
              <p14:cNvContentPartPr/>
              <p14:nvPr/>
            </p14:nvContentPartPr>
            <p14:xfrm>
              <a:off x="4287971" y="4852451"/>
              <a:ext cx="112680" cy="86760"/>
            </p14:xfrm>
          </p:contentPart>
        </mc:Choice>
        <mc:Fallback xmlns="">
          <p:pic>
            <p:nvPicPr>
              <p:cNvPr id="65" name="Viết tay 64">
                <a:extLst>
                  <a:ext uri="{FF2B5EF4-FFF2-40B4-BE49-F238E27FC236}">
                    <a16:creationId xmlns:a16="http://schemas.microsoft.com/office/drawing/2014/main" id="{AEBD2E23-5030-4EDC-BE76-BEF225DD94D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278971" y="4843488"/>
                <a:ext cx="130320" cy="1043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6" name="Viết tay 65">
                <a:extLst>
                  <a:ext uri="{FF2B5EF4-FFF2-40B4-BE49-F238E27FC236}">
                    <a16:creationId xmlns:a16="http://schemas.microsoft.com/office/drawing/2014/main" id="{58D16CAF-339E-42D8-9C6C-444D96D73F48}"/>
                  </a:ext>
                </a:extLst>
              </p14:cNvPr>
              <p14:cNvContentPartPr/>
              <p14:nvPr/>
            </p14:nvContentPartPr>
            <p14:xfrm>
              <a:off x="4321091" y="4845611"/>
              <a:ext cx="135000" cy="86040"/>
            </p14:xfrm>
          </p:contentPart>
        </mc:Choice>
        <mc:Fallback xmlns="">
          <p:pic>
            <p:nvPicPr>
              <p:cNvPr id="66" name="Viết tay 65">
                <a:extLst>
                  <a:ext uri="{FF2B5EF4-FFF2-40B4-BE49-F238E27FC236}">
                    <a16:creationId xmlns:a16="http://schemas.microsoft.com/office/drawing/2014/main" id="{58D16CAF-339E-42D8-9C6C-444D96D73F4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312115" y="4836648"/>
                <a:ext cx="152593" cy="1036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7" name="Viết tay 66">
                <a:extLst>
                  <a:ext uri="{FF2B5EF4-FFF2-40B4-BE49-F238E27FC236}">
                    <a16:creationId xmlns:a16="http://schemas.microsoft.com/office/drawing/2014/main" id="{4A33DD40-3045-4FBD-90F5-1E276C3B6249}"/>
                  </a:ext>
                </a:extLst>
              </p14:cNvPr>
              <p14:cNvContentPartPr/>
              <p14:nvPr/>
            </p14:nvContentPartPr>
            <p14:xfrm>
              <a:off x="4486331" y="4840211"/>
              <a:ext cx="53640" cy="84240"/>
            </p14:xfrm>
          </p:contentPart>
        </mc:Choice>
        <mc:Fallback xmlns="">
          <p:pic>
            <p:nvPicPr>
              <p:cNvPr id="67" name="Viết tay 66">
                <a:extLst>
                  <a:ext uri="{FF2B5EF4-FFF2-40B4-BE49-F238E27FC236}">
                    <a16:creationId xmlns:a16="http://schemas.microsoft.com/office/drawing/2014/main" id="{4A33DD40-3045-4FBD-90F5-1E276C3B624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477391" y="4831211"/>
                <a:ext cx="71162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8" name="Viết tay 67">
                <a:extLst>
                  <a:ext uri="{FF2B5EF4-FFF2-40B4-BE49-F238E27FC236}">
                    <a16:creationId xmlns:a16="http://schemas.microsoft.com/office/drawing/2014/main" id="{04E91EC7-A498-4D2D-8D69-473AA8D4BF02}"/>
                  </a:ext>
                </a:extLst>
              </p14:cNvPr>
              <p14:cNvContentPartPr/>
              <p14:nvPr/>
            </p14:nvContentPartPr>
            <p14:xfrm>
              <a:off x="4526651" y="4861451"/>
              <a:ext cx="121320" cy="80280"/>
            </p14:xfrm>
          </p:contentPart>
        </mc:Choice>
        <mc:Fallback xmlns="">
          <p:pic>
            <p:nvPicPr>
              <p:cNvPr id="68" name="Viết tay 67">
                <a:extLst>
                  <a:ext uri="{FF2B5EF4-FFF2-40B4-BE49-F238E27FC236}">
                    <a16:creationId xmlns:a16="http://schemas.microsoft.com/office/drawing/2014/main" id="{04E91EC7-A498-4D2D-8D69-473AA8D4BF02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517651" y="4852491"/>
                <a:ext cx="138960" cy="97841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Nhóm 79">
            <a:extLst>
              <a:ext uri="{FF2B5EF4-FFF2-40B4-BE49-F238E27FC236}">
                <a16:creationId xmlns:a16="http://schemas.microsoft.com/office/drawing/2014/main" id="{94F7EEB5-EA4F-4EC4-8105-5855689E0B61}"/>
              </a:ext>
            </a:extLst>
          </p:cNvPr>
          <p:cNvGrpSpPr/>
          <p:nvPr/>
        </p:nvGrpSpPr>
        <p:grpSpPr>
          <a:xfrm>
            <a:off x="4774691" y="4728251"/>
            <a:ext cx="557640" cy="274680"/>
            <a:chOff x="4774691" y="4728251"/>
            <a:chExt cx="55764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9" name="Viết tay 68">
                  <a:extLst>
                    <a:ext uri="{FF2B5EF4-FFF2-40B4-BE49-F238E27FC236}">
                      <a16:creationId xmlns:a16="http://schemas.microsoft.com/office/drawing/2014/main" id="{F08712FB-66D6-4687-BA79-D8FD63CE7486}"/>
                    </a:ext>
                  </a:extLst>
                </p14:cNvPr>
                <p14:cNvContentPartPr/>
                <p14:nvPr/>
              </p14:nvContentPartPr>
              <p14:xfrm>
                <a:off x="4774691" y="4845971"/>
                <a:ext cx="37800" cy="68040"/>
              </p14:xfrm>
            </p:contentPart>
          </mc:Choice>
          <mc:Fallback xmlns="">
            <p:pic>
              <p:nvPicPr>
                <p:cNvPr id="69" name="Viết tay 68">
                  <a:extLst>
                    <a:ext uri="{FF2B5EF4-FFF2-40B4-BE49-F238E27FC236}">
                      <a16:creationId xmlns:a16="http://schemas.microsoft.com/office/drawing/2014/main" id="{F08712FB-66D6-4687-BA79-D8FD63CE748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765776" y="4837018"/>
                  <a:ext cx="55274" cy="855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0" name="Viết tay 69">
                  <a:extLst>
                    <a:ext uri="{FF2B5EF4-FFF2-40B4-BE49-F238E27FC236}">
                      <a16:creationId xmlns:a16="http://schemas.microsoft.com/office/drawing/2014/main" id="{3032CB08-C9FB-4039-898A-5DF0C44EA92D}"/>
                    </a:ext>
                  </a:extLst>
                </p14:cNvPr>
                <p14:cNvContentPartPr/>
                <p14:nvPr/>
              </p14:nvContentPartPr>
              <p14:xfrm>
                <a:off x="4803491" y="4777571"/>
                <a:ext cx="6120" cy="30600"/>
              </p14:xfrm>
            </p:contentPart>
          </mc:Choice>
          <mc:Fallback xmlns="">
            <p:pic>
              <p:nvPicPr>
                <p:cNvPr id="70" name="Viết tay 69">
                  <a:extLst>
                    <a:ext uri="{FF2B5EF4-FFF2-40B4-BE49-F238E27FC236}">
                      <a16:creationId xmlns:a16="http://schemas.microsoft.com/office/drawing/2014/main" id="{3032CB08-C9FB-4039-898A-5DF0C44EA92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793928" y="4768571"/>
                  <a:ext cx="24863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1" name="Viết tay 70">
                  <a:extLst>
                    <a:ext uri="{FF2B5EF4-FFF2-40B4-BE49-F238E27FC236}">
                      <a16:creationId xmlns:a16="http://schemas.microsoft.com/office/drawing/2014/main" id="{4F6C7A2A-5740-4525-946C-BE2C6596B86D}"/>
                    </a:ext>
                  </a:extLst>
                </p14:cNvPr>
                <p14:cNvContentPartPr/>
                <p14:nvPr/>
              </p14:nvContentPartPr>
              <p14:xfrm>
                <a:off x="4835171" y="4836251"/>
                <a:ext cx="69480" cy="77760"/>
              </p14:xfrm>
            </p:contentPart>
          </mc:Choice>
          <mc:Fallback xmlns="">
            <p:pic>
              <p:nvPicPr>
                <p:cNvPr id="71" name="Viết tay 70">
                  <a:extLst>
                    <a:ext uri="{FF2B5EF4-FFF2-40B4-BE49-F238E27FC236}">
                      <a16:creationId xmlns:a16="http://schemas.microsoft.com/office/drawing/2014/main" id="{4F6C7A2A-5740-4525-946C-BE2C6596B86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826217" y="4827251"/>
                  <a:ext cx="87029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2" name="Viết tay 71">
                  <a:extLst>
                    <a:ext uri="{FF2B5EF4-FFF2-40B4-BE49-F238E27FC236}">
                      <a16:creationId xmlns:a16="http://schemas.microsoft.com/office/drawing/2014/main" id="{397CFDC4-84EF-44F5-8020-509DCDB6F836}"/>
                    </a:ext>
                  </a:extLst>
                </p14:cNvPr>
                <p14:cNvContentPartPr/>
                <p14:nvPr/>
              </p14:nvContentPartPr>
              <p14:xfrm>
                <a:off x="4935971" y="4827971"/>
                <a:ext cx="110160" cy="174960"/>
              </p14:xfrm>
            </p:contentPart>
          </mc:Choice>
          <mc:Fallback xmlns="">
            <p:pic>
              <p:nvPicPr>
                <p:cNvPr id="72" name="Viết tay 71">
                  <a:extLst>
                    <a:ext uri="{FF2B5EF4-FFF2-40B4-BE49-F238E27FC236}">
                      <a16:creationId xmlns:a16="http://schemas.microsoft.com/office/drawing/2014/main" id="{397CFDC4-84EF-44F5-8020-509DCDB6F83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926971" y="4818952"/>
                  <a:ext cx="127800" cy="1926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5" name="Viết tay 74">
                  <a:extLst>
                    <a:ext uri="{FF2B5EF4-FFF2-40B4-BE49-F238E27FC236}">
                      <a16:creationId xmlns:a16="http://schemas.microsoft.com/office/drawing/2014/main" id="{0392B105-5B07-4B98-BD68-61062167B4D5}"/>
                    </a:ext>
                  </a:extLst>
                </p14:cNvPr>
                <p14:cNvContentPartPr/>
                <p14:nvPr/>
              </p14:nvContentPartPr>
              <p14:xfrm>
                <a:off x="4883411" y="4842011"/>
                <a:ext cx="49680" cy="72720"/>
              </p14:xfrm>
            </p:contentPart>
          </mc:Choice>
          <mc:Fallback xmlns="">
            <p:pic>
              <p:nvPicPr>
                <p:cNvPr id="75" name="Viết tay 74">
                  <a:extLst>
                    <a:ext uri="{FF2B5EF4-FFF2-40B4-BE49-F238E27FC236}">
                      <a16:creationId xmlns:a16="http://schemas.microsoft.com/office/drawing/2014/main" id="{0392B105-5B07-4B98-BD68-61062167B4D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74411" y="4833011"/>
                  <a:ext cx="673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7" name="Viết tay 76">
                  <a:extLst>
                    <a:ext uri="{FF2B5EF4-FFF2-40B4-BE49-F238E27FC236}">
                      <a16:creationId xmlns:a16="http://schemas.microsoft.com/office/drawing/2014/main" id="{C756ED1D-2F85-49D8-A09B-91DCDBA2700B}"/>
                    </a:ext>
                  </a:extLst>
                </p14:cNvPr>
                <p14:cNvContentPartPr/>
                <p14:nvPr/>
              </p14:nvContentPartPr>
              <p14:xfrm>
                <a:off x="5162411" y="4786571"/>
                <a:ext cx="20160" cy="89640"/>
              </p14:xfrm>
            </p:contentPart>
          </mc:Choice>
          <mc:Fallback xmlns="">
            <p:pic>
              <p:nvPicPr>
                <p:cNvPr id="77" name="Viết tay 76">
                  <a:extLst>
                    <a:ext uri="{FF2B5EF4-FFF2-40B4-BE49-F238E27FC236}">
                      <a16:creationId xmlns:a16="http://schemas.microsoft.com/office/drawing/2014/main" id="{C756ED1D-2F85-49D8-A09B-91DCDBA2700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153247" y="4777571"/>
                  <a:ext cx="38121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8" name="Viết tay 77">
                  <a:extLst>
                    <a:ext uri="{FF2B5EF4-FFF2-40B4-BE49-F238E27FC236}">
                      <a16:creationId xmlns:a16="http://schemas.microsoft.com/office/drawing/2014/main" id="{1EF23C41-3235-4F4D-AB30-CDA7D5572FD3}"/>
                    </a:ext>
                  </a:extLst>
                </p14:cNvPr>
                <p14:cNvContentPartPr/>
                <p14:nvPr/>
              </p14:nvContentPartPr>
              <p14:xfrm>
                <a:off x="5201291" y="4728251"/>
                <a:ext cx="2880" cy="14400"/>
              </p14:xfrm>
            </p:contentPart>
          </mc:Choice>
          <mc:Fallback xmlns="">
            <p:pic>
              <p:nvPicPr>
                <p:cNvPr id="78" name="Viết tay 77">
                  <a:extLst>
                    <a:ext uri="{FF2B5EF4-FFF2-40B4-BE49-F238E27FC236}">
                      <a16:creationId xmlns:a16="http://schemas.microsoft.com/office/drawing/2014/main" id="{1EF23C41-3235-4F4D-AB30-CDA7D5572FD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192291" y="4719251"/>
                  <a:ext cx="20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9" name="Viết tay 78">
                  <a:extLst>
                    <a:ext uri="{FF2B5EF4-FFF2-40B4-BE49-F238E27FC236}">
                      <a16:creationId xmlns:a16="http://schemas.microsoft.com/office/drawing/2014/main" id="{8BB7268F-8417-43EB-9A1C-03523D096B77}"/>
                    </a:ext>
                  </a:extLst>
                </p14:cNvPr>
                <p14:cNvContentPartPr/>
                <p14:nvPr/>
              </p14:nvContentPartPr>
              <p14:xfrm>
                <a:off x="5235131" y="4793771"/>
                <a:ext cx="97200" cy="92880"/>
              </p14:xfrm>
            </p:contentPart>
          </mc:Choice>
          <mc:Fallback xmlns="">
            <p:pic>
              <p:nvPicPr>
                <p:cNvPr id="79" name="Viết tay 78">
                  <a:extLst>
                    <a:ext uri="{FF2B5EF4-FFF2-40B4-BE49-F238E27FC236}">
                      <a16:creationId xmlns:a16="http://schemas.microsoft.com/office/drawing/2014/main" id="{8BB7268F-8417-43EB-9A1C-03523D096B7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226164" y="4784736"/>
                  <a:ext cx="114775" cy="11058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Nhóm 86">
            <a:extLst>
              <a:ext uri="{FF2B5EF4-FFF2-40B4-BE49-F238E27FC236}">
                <a16:creationId xmlns:a16="http://schemas.microsoft.com/office/drawing/2014/main" id="{D8A99A0D-E98E-4200-99B3-BA87309E70D5}"/>
              </a:ext>
            </a:extLst>
          </p:cNvPr>
          <p:cNvGrpSpPr/>
          <p:nvPr/>
        </p:nvGrpSpPr>
        <p:grpSpPr>
          <a:xfrm>
            <a:off x="4311611" y="5022960"/>
            <a:ext cx="369720" cy="216360"/>
            <a:chOff x="4311611" y="5022960"/>
            <a:chExt cx="36972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1" name="Viết tay 80">
                  <a:extLst>
                    <a:ext uri="{FF2B5EF4-FFF2-40B4-BE49-F238E27FC236}">
                      <a16:creationId xmlns:a16="http://schemas.microsoft.com/office/drawing/2014/main" id="{61D19557-3C1B-48BB-866F-9106540812B3}"/>
                    </a:ext>
                  </a:extLst>
                </p14:cNvPr>
                <p14:cNvContentPartPr/>
                <p14:nvPr/>
              </p14:nvContentPartPr>
              <p14:xfrm>
                <a:off x="4311611" y="5070480"/>
                <a:ext cx="123480" cy="168840"/>
              </p14:xfrm>
            </p:contentPart>
          </mc:Choice>
          <mc:Fallback xmlns="">
            <p:pic>
              <p:nvPicPr>
                <p:cNvPr id="81" name="Viết tay 80">
                  <a:extLst>
                    <a:ext uri="{FF2B5EF4-FFF2-40B4-BE49-F238E27FC236}">
                      <a16:creationId xmlns:a16="http://schemas.microsoft.com/office/drawing/2014/main" id="{61D19557-3C1B-48BB-866F-9106540812B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302611" y="5061499"/>
                  <a:ext cx="141120" cy="186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2" name="Viết tay 81">
                  <a:extLst>
                    <a:ext uri="{FF2B5EF4-FFF2-40B4-BE49-F238E27FC236}">
                      <a16:creationId xmlns:a16="http://schemas.microsoft.com/office/drawing/2014/main" id="{3A58105C-839D-4142-BF0F-8B5755B6EBED}"/>
                    </a:ext>
                  </a:extLst>
                </p14:cNvPr>
                <p14:cNvContentPartPr/>
                <p14:nvPr/>
              </p14:nvContentPartPr>
              <p14:xfrm>
                <a:off x="4476851" y="5022960"/>
                <a:ext cx="112680" cy="203040"/>
              </p14:xfrm>
            </p:contentPart>
          </mc:Choice>
          <mc:Fallback xmlns="">
            <p:pic>
              <p:nvPicPr>
                <p:cNvPr id="82" name="Viết tay 81">
                  <a:extLst>
                    <a:ext uri="{FF2B5EF4-FFF2-40B4-BE49-F238E27FC236}">
                      <a16:creationId xmlns:a16="http://schemas.microsoft.com/office/drawing/2014/main" id="{3A58105C-839D-4142-BF0F-8B5755B6EBE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467851" y="5013960"/>
                  <a:ext cx="1303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3" name="Viết tay 82">
                  <a:extLst>
                    <a:ext uri="{FF2B5EF4-FFF2-40B4-BE49-F238E27FC236}">
                      <a16:creationId xmlns:a16="http://schemas.microsoft.com/office/drawing/2014/main" id="{615DC35A-56A3-4131-9A0F-8380A926F561}"/>
                    </a:ext>
                  </a:extLst>
                </p14:cNvPr>
                <p14:cNvContentPartPr/>
                <p14:nvPr/>
              </p14:nvContentPartPr>
              <p14:xfrm>
                <a:off x="4595651" y="5177760"/>
                <a:ext cx="85680" cy="52560"/>
              </p14:xfrm>
            </p:contentPart>
          </mc:Choice>
          <mc:Fallback xmlns="">
            <p:pic>
              <p:nvPicPr>
                <p:cNvPr id="83" name="Viết tay 82">
                  <a:extLst>
                    <a:ext uri="{FF2B5EF4-FFF2-40B4-BE49-F238E27FC236}">
                      <a16:creationId xmlns:a16="http://schemas.microsoft.com/office/drawing/2014/main" id="{615DC35A-56A3-4131-9A0F-8380A926F56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586651" y="5168760"/>
                  <a:ext cx="103320" cy="7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88" name="Viết tay 87">
                <a:extLst>
                  <a:ext uri="{FF2B5EF4-FFF2-40B4-BE49-F238E27FC236}">
                    <a16:creationId xmlns:a16="http://schemas.microsoft.com/office/drawing/2014/main" id="{3E8C9C44-AC39-4C73-AF5A-675ED7607021}"/>
                  </a:ext>
                </a:extLst>
              </p14:cNvPr>
              <p14:cNvContentPartPr/>
              <p14:nvPr/>
            </p14:nvContentPartPr>
            <p14:xfrm>
              <a:off x="6027371" y="5434080"/>
              <a:ext cx="360" cy="360"/>
            </p14:xfrm>
          </p:contentPart>
        </mc:Choice>
        <mc:Fallback xmlns="">
          <p:pic>
            <p:nvPicPr>
              <p:cNvPr id="88" name="Viết tay 87">
                <a:extLst>
                  <a:ext uri="{FF2B5EF4-FFF2-40B4-BE49-F238E27FC236}">
                    <a16:creationId xmlns:a16="http://schemas.microsoft.com/office/drawing/2014/main" id="{3E8C9C44-AC39-4C73-AF5A-675ED760702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018371" y="542508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Nhóm 100">
            <a:extLst>
              <a:ext uri="{FF2B5EF4-FFF2-40B4-BE49-F238E27FC236}">
                <a16:creationId xmlns:a16="http://schemas.microsoft.com/office/drawing/2014/main" id="{88B546D4-2BEB-4AE0-851A-9E15B8A986EE}"/>
              </a:ext>
            </a:extLst>
          </p:cNvPr>
          <p:cNvGrpSpPr/>
          <p:nvPr/>
        </p:nvGrpSpPr>
        <p:grpSpPr>
          <a:xfrm>
            <a:off x="4727771" y="5085960"/>
            <a:ext cx="695880" cy="166320"/>
            <a:chOff x="4727771" y="5085960"/>
            <a:chExt cx="695880" cy="1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9" name="Viết tay 88">
                  <a:extLst>
                    <a:ext uri="{FF2B5EF4-FFF2-40B4-BE49-F238E27FC236}">
                      <a16:creationId xmlns:a16="http://schemas.microsoft.com/office/drawing/2014/main" id="{8F83C1D1-6A9A-4190-AC1E-23BCED4F67F6}"/>
                    </a:ext>
                  </a:extLst>
                </p14:cNvPr>
                <p14:cNvContentPartPr/>
                <p14:nvPr/>
              </p14:nvContentPartPr>
              <p14:xfrm>
                <a:off x="4727771" y="5168400"/>
                <a:ext cx="31680" cy="83880"/>
              </p14:xfrm>
            </p:contentPart>
          </mc:Choice>
          <mc:Fallback xmlns="">
            <p:pic>
              <p:nvPicPr>
                <p:cNvPr id="89" name="Viết tay 88">
                  <a:extLst>
                    <a:ext uri="{FF2B5EF4-FFF2-40B4-BE49-F238E27FC236}">
                      <a16:creationId xmlns:a16="http://schemas.microsoft.com/office/drawing/2014/main" id="{8F83C1D1-6A9A-4190-AC1E-23BCED4F67F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718771" y="5159400"/>
                  <a:ext cx="49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0" name="Viết tay 89">
                  <a:extLst>
                    <a:ext uri="{FF2B5EF4-FFF2-40B4-BE49-F238E27FC236}">
                      <a16:creationId xmlns:a16="http://schemas.microsoft.com/office/drawing/2014/main" id="{98698B6D-6C78-4DBF-82E6-DBB6830B9D46}"/>
                    </a:ext>
                  </a:extLst>
                </p14:cNvPr>
                <p14:cNvContentPartPr/>
                <p14:nvPr/>
              </p14:nvContentPartPr>
              <p14:xfrm>
                <a:off x="4756571" y="5164800"/>
                <a:ext cx="68040" cy="52920"/>
              </p14:xfrm>
            </p:contentPart>
          </mc:Choice>
          <mc:Fallback xmlns="">
            <p:pic>
              <p:nvPicPr>
                <p:cNvPr id="90" name="Viết tay 89">
                  <a:extLst>
                    <a:ext uri="{FF2B5EF4-FFF2-40B4-BE49-F238E27FC236}">
                      <a16:creationId xmlns:a16="http://schemas.microsoft.com/office/drawing/2014/main" id="{98698B6D-6C78-4DBF-82E6-DBB6830B9D4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747571" y="5155800"/>
                  <a:ext cx="856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1" name="Viết tay 90">
                  <a:extLst>
                    <a:ext uri="{FF2B5EF4-FFF2-40B4-BE49-F238E27FC236}">
                      <a16:creationId xmlns:a16="http://schemas.microsoft.com/office/drawing/2014/main" id="{2DB0D465-0379-4964-B6D3-6C4483A78EC9}"/>
                    </a:ext>
                  </a:extLst>
                </p14:cNvPr>
                <p14:cNvContentPartPr/>
                <p14:nvPr/>
              </p14:nvContentPartPr>
              <p14:xfrm>
                <a:off x="4832891" y="5160480"/>
                <a:ext cx="131760" cy="82440"/>
              </p14:xfrm>
            </p:contentPart>
          </mc:Choice>
          <mc:Fallback xmlns="">
            <p:pic>
              <p:nvPicPr>
                <p:cNvPr id="91" name="Viết tay 90">
                  <a:extLst>
                    <a:ext uri="{FF2B5EF4-FFF2-40B4-BE49-F238E27FC236}">
                      <a16:creationId xmlns:a16="http://schemas.microsoft.com/office/drawing/2014/main" id="{2DB0D465-0379-4964-B6D3-6C4483A78EC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823891" y="5151480"/>
                  <a:ext cx="149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2" name="Viết tay 91">
                  <a:extLst>
                    <a:ext uri="{FF2B5EF4-FFF2-40B4-BE49-F238E27FC236}">
                      <a16:creationId xmlns:a16="http://schemas.microsoft.com/office/drawing/2014/main" id="{B6C3BBF6-22FB-4A04-9BFC-2FF083B50608}"/>
                    </a:ext>
                  </a:extLst>
                </p14:cNvPr>
                <p14:cNvContentPartPr/>
                <p14:nvPr/>
              </p14:nvContentPartPr>
              <p14:xfrm>
                <a:off x="5078771" y="5085960"/>
                <a:ext cx="105120" cy="146880"/>
              </p14:xfrm>
            </p:contentPart>
          </mc:Choice>
          <mc:Fallback xmlns="">
            <p:pic>
              <p:nvPicPr>
                <p:cNvPr id="92" name="Viết tay 91">
                  <a:extLst>
                    <a:ext uri="{FF2B5EF4-FFF2-40B4-BE49-F238E27FC236}">
                      <a16:creationId xmlns:a16="http://schemas.microsoft.com/office/drawing/2014/main" id="{B6C3BBF6-22FB-4A04-9BFC-2FF083B5060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069740" y="5076960"/>
                  <a:ext cx="122821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3" name="Viết tay 92">
                  <a:extLst>
                    <a:ext uri="{FF2B5EF4-FFF2-40B4-BE49-F238E27FC236}">
                      <a16:creationId xmlns:a16="http://schemas.microsoft.com/office/drawing/2014/main" id="{63AE7533-CF3A-4332-956A-1C46320C2B41}"/>
                    </a:ext>
                  </a:extLst>
                </p14:cNvPr>
                <p14:cNvContentPartPr/>
                <p14:nvPr/>
              </p14:nvContentPartPr>
              <p14:xfrm>
                <a:off x="5196491" y="5157600"/>
                <a:ext cx="83520" cy="75240"/>
              </p14:xfrm>
            </p:contentPart>
          </mc:Choice>
          <mc:Fallback xmlns="">
            <p:pic>
              <p:nvPicPr>
                <p:cNvPr id="93" name="Viết tay 92">
                  <a:extLst>
                    <a:ext uri="{FF2B5EF4-FFF2-40B4-BE49-F238E27FC236}">
                      <a16:creationId xmlns:a16="http://schemas.microsoft.com/office/drawing/2014/main" id="{63AE7533-CF3A-4332-956A-1C46320C2B4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187491" y="5148600"/>
                  <a:ext cx="101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4" name="Viết tay 93">
                  <a:extLst>
                    <a:ext uri="{FF2B5EF4-FFF2-40B4-BE49-F238E27FC236}">
                      <a16:creationId xmlns:a16="http://schemas.microsoft.com/office/drawing/2014/main" id="{A415C520-1659-48A2-92AA-C0312D0B58C1}"/>
                    </a:ext>
                  </a:extLst>
                </p14:cNvPr>
                <p14:cNvContentPartPr/>
                <p14:nvPr/>
              </p14:nvContentPartPr>
              <p14:xfrm>
                <a:off x="5326811" y="5135280"/>
                <a:ext cx="84240" cy="76680"/>
              </p14:xfrm>
            </p:contentPart>
          </mc:Choice>
          <mc:Fallback xmlns="">
            <p:pic>
              <p:nvPicPr>
                <p:cNvPr id="94" name="Viết tay 93">
                  <a:extLst>
                    <a:ext uri="{FF2B5EF4-FFF2-40B4-BE49-F238E27FC236}">
                      <a16:creationId xmlns:a16="http://schemas.microsoft.com/office/drawing/2014/main" id="{A415C520-1659-48A2-92AA-C0312D0B58C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317811" y="5126280"/>
                  <a:ext cx="1018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5" name="Viết tay 94">
                  <a:extLst>
                    <a:ext uri="{FF2B5EF4-FFF2-40B4-BE49-F238E27FC236}">
                      <a16:creationId xmlns:a16="http://schemas.microsoft.com/office/drawing/2014/main" id="{8020E9C0-5B07-46AA-80C0-6F66C84A85E2}"/>
                    </a:ext>
                  </a:extLst>
                </p14:cNvPr>
                <p14:cNvContentPartPr/>
                <p14:nvPr/>
              </p14:nvContentPartPr>
              <p14:xfrm>
                <a:off x="5317091" y="5132040"/>
                <a:ext cx="106560" cy="93960"/>
              </p14:xfrm>
            </p:contentPart>
          </mc:Choice>
          <mc:Fallback xmlns="">
            <p:pic>
              <p:nvPicPr>
                <p:cNvPr id="95" name="Viết tay 94">
                  <a:extLst>
                    <a:ext uri="{FF2B5EF4-FFF2-40B4-BE49-F238E27FC236}">
                      <a16:creationId xmlns:a16="http://schemas.microsoft.com/office/drawing/2014/main" id="{8020E9C0-5B07-46AA-80C0-6F66C84A85E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308091" y="5123040"/>
                  <a:ext cx="124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6" name="Viết tay 95">
                  <a:extLst>
                    <a:ext uri="{FF2B5EF4-FFF2-40B4-BE49-F238E27FC236}">
                      <a16:creationId xmlns:a16="http://schemas.microsoft.com/office/drawing/2014/main" id="{A33B5B6E-4D26-4CE2-8B20-91415B8C61DE}"/>
                    </a:ext>
                  </a:extLst>
                </p14:cNvPr>
                <p14:cNvContentPartPr/>
                <p14:nvPr/>
              </p14:nvContentPartPr>
              <p14:xfrm>
                <a:off x="4773491" y="5210880"/>
                <a:ext cx="8640" cy="9720"/>
              </p14:xfrm>
            </p:contentPart>
          </mc:Choice>
          <mc:Fallback xmlns="">
            <p:pic>
              <p:nvPicPr>
                <p:cNvPr id="96" name="Viết tay 95">
                  <a:extLst>
                    <a:ext uri="{FF2B5EF4-FFF2-40B4-BE49-F238E27FC236}">
                      <a16:creationId xmlns:a16="http://schemas.microsoft.com/office/drawing/2014/main" id="{A33B5B6E-4D26-4CE2-8B20-91415B8C61D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764491" y="5201880"/>
                  <a:ext cx="262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8" name="Viết tay 97">
                  <a:extLst>
                    <a:ext uri="{FF2B5EF4-FFF2-40B4-BE49-F238E27FC236}">
                      <a16:creationId xmlns:a16="http://schemas.microsoft.com/office/drawing/2014/main" id="{AE1B8B19-0294-4619-A347-B6AB5641D830}"/>
                    </a:ext>
                  </a:extLst>
                </p14:cNvPr>
                <p14:cNvContentPartPr/>
                <p14:nvPr/>
              </p14:nvContentPartPr>
              <p14:xfrm>
                <a:off x="4759811" y="5183160"/>
                <a:ext cx="39240" cy="44280"/>
              </p14:xfrm>
            </p:contentPart>
          </mc:Choice>
          <mc:Fallback xmlns="">
            <p:pic>
              <p:nvPicPr>
                <p:cNvPr id="98" name="Viết tay 97">
                  <a:extLst>
                    <a:ext uri="{FF2B5EF4-FFF2-40B4-BE49-F238E27FC236}">
                      <a16:creationId xmlns:a16="http://schemas.microsoft.com/office/drawing/2014/main" id="{AE1B8B19-0294-4619-A347-B6AB5641D83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50811" y="5174086"/>
                  <a:ext cx="56880" cy="62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0" name="Viết tay 99">
                  <a:extLst>
                    <a:ext uri="{FF2B5EF4-FFF2-40B4-BE49-F238E27FC236}">
                      <a16:creationId xmlns:a16="http://schemas.microsoft.com/office/drawing/2014/main" id="{B5E200EC-BF39-48D3-9EA5-E6602BADE0F9}"/>
                    </a:ext>
                  </a:extLst>
                </p14:cNvPr>
                <p14:cNvContentPartPr/>
                <p14:nvPr/>
              </p14:nvContentPartPr>
              <p14:xfrm>
                <a:off x="4731731" y="5198280"/>
                <a:ext cx="36720" cy="53280"/>
              </p14:xfrm>
            </p:contentPart>
          </mc:Choice>
          <mc:Fallback xmlns="">
            <p:pic>
              <p:nvPicPr>
                <p:cNvPr id="100" name="Viết tay 99">
                  <a:extLst>
                    <a:ext uri="{FF2B5EF4-FFF2-40B4-BE49-F238E27FC236}">
                      <a16:creationId xmlns:a16="http://schemas.microsoft.com/office/drawing/2014/main" id="{B5E200EC-BF39-48D3-9EA5-E6602BADE0F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722731" y="5189280"/>
                  <a:ext cx="54360" cy="70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5" name="Hình chữ nhật 154">
            <a:extLst>
              <a:ext uri="{FF2B5EF4-FFF2-40B4-BE49-F238E27FC236}">
                <a16:creationId xmlns:a16="http://schemas.microsoft.com/office/drawing/2014/main" id="{D075982F-423D-42B0-8E2C-415F70F15D16}"/>
              </a:ext>
            </a:extLst>
          </p:cNvPr>
          <p:cNvSpPr/>
          <p:nvPr/>
        </p:nvSpPr>
        <p:spPr>
          <a:xfrm>
            <a:off x="6068012" y="3586716"/>
            <a:ext cx="839160" cy="5458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6" name="Nhóm 165">
            <a:extLst>
              <a:ext uri="{FF2B5EF4-FFF2-40B4-BE49-F238E27FC236}">
                <a16:creationId xmlns:a16="http://schemas.microsoft.com/office/drawing/2014/main" id="{55558E36-8230-447C-9106-B301FA724E6D}"/>
              </a:ext>
            </a:extLst>
          </p:cNvPr>
          <p:cNvGrpSpPr/>
          <p:nvPr/>
        </p:nvGrpSpPr>
        <p:grpSpPr>
          <a:xfrm>
            <a:off x="5787212" y="1012833"/>
            <a:ext cx="2085257" cy="603000"/>
            <a:chOff x="5787212" y="1012833"/>
            <a:chExt cx="2085257" cy="60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5" name="Viết tay 114">
                  <a:extLst>
                    <a:ext uri="{FF2B5EF4-FFF2-40B4-BE49-F238E27FC236}">
                      <a16:creationId xmlns:a16="http://schemas.microsoft.com/office/drawing/2014/main" id="{4A0930A0-398B-4C9C-9A1D-4E166938A3F2}"/>
                    </a:ext>
                  </a:extLst>
                </p14:cNvPr>
                <p14:cNvContentPartPr/>
                <p14:nvPr/>
              </p14:nvContentPartPr>
              <p14:xfrm>
                <a:off x="5787212" y="1048113"/>
                <a:ext cx="146520" cy="201240"/>
              </p14:xfrm>
            </p:contentPart>
          </mc:Choice>
          <mc:Fallback xmlns="">
            <p:pic>
              <p:nvPicPr>
                <p:cNvPr id="115" name="Viết tay 114">
                  <a:extLst>
                    <a:ext uri="{FF2B5EF4-FFF2-40B4-BE49-F238E27FC236}">
                      <a16:creationId xmlns:a16="http://schemas.microsoft.com/office/drawing/2014/main" id="{4A0930A0-398B-4C9C-9A1D-4E166938A3F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778212" y="1039113"/>
                  <a:ext cx="164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6" name="Viết tay 115">
                  <a:extLst>
                    <a:ext uri="{FF2B5EF4-FFF2-40B4-BE49-F238E27FC236}">
                      <a16:creationId xmlns:a16="http://schemas.microsoft.com/office/drawing/2014/main" id="{873BB915-4ADF-479C-B490-F980AA54996B}"/>
                    </a:ext>
                  </a:extLst>
                </p14:cNvPr>
                <p14:cNvContentPartPr/>
                <p14:nvPr/>
              </p14:nvContentPartPr>
              <p14:xfrm>
                <a:off x="5959292" y="1050993"/>
                <a:ext cx="97920" cy="208800"/>
              </p14:xfrm>
            </p:contentPart>
          </mc:Choice>
          <mc:Fallback xmlns="">
            <p:pic>
              <p:nvPicPr>
                <p:cNvPr id="116" name="Viết tay 115">
                  <a:extLst>
                    <a:ext uri="{FF2B5EF4-FFF2-40B4-BE49-F238E27FC236}">
                      <a16:creationId xmlns:a16="http://schemas.microsoft.com/office/drawing/2014/main" id="{873BB915-4ADF-479C-B490-F980AA54996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950259" y="1041977"/>
                  <a:ext cx="115625" cy="226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17" name="Viết tay 116">
                  <a:extLst>
                    <a:ext uri="{FF2B5EF4-FFF2-40B4-BE49-F238E27FC236}">
                      <a16:creationId xmlns:a16="http://schemas.microsoft.com/office/drawing/2014/main" id="{AB875F1D-1B77-4A8A-8F6D-23DEADE192DF}"/>
                    </a:ext>
                  </a:extLst>
                </p14:cNvPr>
                <p14:cNvContentPartPr/>
                <p14:nvPr/>
              </p14:nvContentPartPr>
              <p14:xfrm>
                <a:off x="6068012" y="1147473"/>
                <a:ext cx="108720" cy="105120"/>
              </p14:xfrm>
            </p:contentPart>
          </mc:Choice>
          <mc:Fallback xmlns="">
            <p:pic>
              <p:nvPicPr>
                <p:cNvPr id="117" name="Viết tay 116">
                  <a:extLst>
                    <a:ext uri="{FF2B5EF4-FFF2-40B4-BE49-F238E27FC236}">
                      <a16:creationId xmlns:a16="http://schemas.microsoft.com/office/drawing/2014/main" id="{AB875F1D-1B77-4A8A-8F6D-23DEADE192D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059012" y="1138473"/>
                  <a:ext cx="1263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8" name="Viết tay 117">
                  <a:extLst>
                    <a:ext uri="{FF2B5EF4-FFF2-40B4-BE49-F238E27FC236}">
                      <a16:creationId xmlns:a16="http://schemas.microsoft.com/office/drawing/2014/main" id="{A76CEFEC-E96D-43DB-8240-8A2E1BD14B9C}"/>
                    </a:ext>
                  </a:extLst>
                </p14:cNvPr>
                <p14:cNvContentPartPr/>
                <p14:nvPr/>
              </p14:nvContentPartPr>
              <p14:xfrm>
                <a:off x="6204092" y="1157553"/>
                <a:ext cx="72360" cy="87840"/>
              </p14:xfrm>
            </p:contentPart>
          </mc:Choice>
          <mc:Fallback xmlns="">
            <p:pic>
              <p:nvPicPr>
                <p:cNvPr id="118" name="Viết tay 117">
                  <a:extLst>
                    <a:ext uri="{FF2B5EF4-FFF2-40B4-BE49-F238E27FC236}">
                      <a16:creationId xmlns:a16="http://schemas.microsoft.com/office/drawing/2014/main" id="{A76CEFEC-E96D-43DB-8240-8A2E1BD14B9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195047" y="1148553"/>
                  <a:ext cx="90088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19" name="Viết tay 118">
                  <a:extLst>
                    <a:ext uri="{FF2B5EF4-FFF2-40B4-BE49-F238E27FC236}">
                      <a16:creationId xmlns:a16="http://schemas.microsoft.com/office/drawing/2014/main" id="{D4304265-62B3-49D6-98BC-9E2C33025F6F}"/>
                    </a:ext>
                  </a:extLst>
                </p14:cNvPr>
                <p14:cNvContentPartPr/>
                <p14:nvPr/>
              </p14:nvContentPartPr>
              <p14:xfrm>
                <a:off x="6282932" y="1048473"/>
                <a:ext cx="202320" cy="213840"/>
              </p14:xfrm>
            </p:contentPart>
          </mc:Choice>
          <mc:Fallback xmlns="">
            <p:pic>
              <p:nvPicPr>
                <p:cNvPr id="119" name="Viết tay 118">
                  <a:extLst>
                    <a:ext uri="{FF2B5EF4-FFF2-40B4-BE49-F238E27FC236}">
                      <a16:creationId xmlns:a16="http://schemas.microsoft.com/office/drawing/2014/main" id="{D4304265-62B3-49D6-98BC-9E2C33025F6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273916" y="1039488"/>
                  <a:ext cx="219991" cy="231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21" name="Viết tay 120">
                  <a:extLst>
                    <a:ext uri="{FF2B5EF4-FFF2-40B4-BE49-F238E27FC236}">
                      <a16:creationId xmlns:a16="http://schemas.microsoft.com/office/drawing/2014/main" id="{0F4FAF8E-0F4A-45C4-92BD-9E3BB0735428}"/>
                    </a:ext>
                  </a:extLst>
                </p14:cNvPr>
                <p14:cNvContentPartPr/>
                <p14:nvPr/>
              </p14:nvContentPartPr>
              <p14:xfrm>
                <a:off x="6639692" y="1147473"/>
                <a:ext cx="75600" cy="193680"/>
              </p14:xfrm>
            </p:contentPart>
          </mc:Choice>
          <mc:Fallback xmlns="">
            <p:pic>
              <p:nvPicPr>
                <p:cNvPr id="121" name="Viết tay 120">
                  <a:extLst>
                    <a:ext uri="{FF2B5EF4-FFF2-40B4-BE49-F238E27FC236}">
                      <a16:creationId xmlns:a16="http://schemas.microsoft.com/office/drawing/2014/main" id="{0F4FAF8E-0F4A-45C4-92BD-9E3BB073542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630692" y="1138473"/>
                  <a:ext cx="93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22" name="Viết tay 121">
                  <a:extLst>
                    <a:ext uri="{FF2B5EF4-FFF2-40B4-BE49-F238E27FC236}">
                      <a16:creationId xmlns:a16="http://schemas.microsoft.com/office/drawing/2014/main" id="{A59B6FBF-57DE-47E3-B522-FBEF49E78A2D}"/>
                    </a:ext>
                  </a:extLst>
                </p14:cNvPr>
                <p14:cNvContentPartPr/>
                <p14:nvPr/>
              </p14:nvContentPartPr>
              <p14:xfrm>
                <a:off x="6746972" y="1029033"/>
                <a:ext cx="190440" cy="252000"/>
              </p14:xfrm>
            </p:contentPart>
          </mc:Choice>
          <mc:Fallback xmlns="">
            <p:pic>
              <p:nvPicPr>
                <p:cNvPr id="122" name="Viết tay 121">
                  <a:extLst>
                    <a:ext uri="{FF2B5EF4-FFF2-40B4-BE49-F238E27FC236}">
                      <a16:creationId xmlns:a16="http://schemas.microsoft.com/office/drawing/2014/main" id="{A59B6FBF-57DE-47E3-B522-FBEF49E78A2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737955" y="1020020"/>
                  <a:ext cx="208113" cy="2696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23" name="Viết tay 122">
                  <a:extLst>
                    <a:ext uri="{FF2B5EF4-FFF2-40B4-BE49-F238E27FC236}">
                      <a16:creationId xmlns:a16="http://schemas.microsoft.com/office/drawing/2014/main" id="{06BBB346-9FC8-4C6D-965E-AD28E2FF7192}"/>
                    </a:ext>
                  </a:extLst>
                </p14:cNvPr>
                <p14:cNvContentPartPr/>
                <p14:nvPr/>
              </p14:nvContentPartPr>
              <p14:xfrm>
                <a:off x="6940652" y="1132353"/>
                <a:ext cx="23760" cy="111960"/>
              </p14:xfrm>
            </p:contentPart>
          </mc:Choice>
          <mc:Fallback xmlns="">
            <p:pic>
              <p:nvPicPr>
                <p:cNvPr id="123" name="Viết tay 122">
                  <a:extLst>
                    <a:ext uri="{FF2B5EF4-FFF2-40B4-BE49-F238E27FC236}">
                      <a16:creationId xmlns:a16="http://schemas.microsoft.com/office/drawing/2014/main" id="{06BBB346-9FC8-4C6D-965E-AD28E2FF719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931652" y="1123353"/>
                  <a:ext cx="414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24" name="Viết tay 123">
                  <a:extLst>
                    <a:ext uri="{FF2B5EF4-FFF2-40B4-BE49-F238E27FC236}">
                      <a16:creationId xmlns:a16="http://schemas.microsoft.com/office/drawing/2014/main" id="{B549C4BE-5928-429B-B9DD-709B055E3387}"/>
                    </a:ext>
                  </a:extLst>
                </p14:cNvPr>
                <p14:cNvContentPartPr/>
                <p14:nvPr/>
              </p14:nvContentPartPr>
              <p14:xfrm>
                <a:off x="6907172" y="1144233"/>
                <a:ext cx="84240" cy="360"/>
              </p14:xfrm>
            </p:contentPart>
          </mc:Choice>
          <mc:Fallback xmlns="">
            <p:pic>
              <p:nvPicPr>
                <p:cNvPr id="124" name="Viết tay 123">
                  <a:extLst>
                    <a:ext uri="{FF2B5EF4-FFF2-40B4-BE49-F238E27FC236}">
                      <a16:creationId xmlns:a16="http://schemas.microsoft.com/office/drawing/2014/main" id="{B549C4BE-5928-429B-B9DD-709B055E338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898172" y="1135233"/>
                  <a:ext cx="101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25" name="Viết tay 124">
                  <a:extLst>
                    <a:ext uri="{FF2B5EF4-FFF2-40B4-BE49-F238E27FC236}">
                      <a16:creationId xmlns:a16="http://schemas.microsoft.com/office/drawing/2014/main" id="{4FC9644A-D5EF-4B0E-AD6C-5C3A74F2B200}"/>
                    </a:ext>
                  </a:extLst>
                </p14:cNvPr>
                <p14:cNvContentPartPr/>
                <p14:nvPr/>
              </p14:nvContentPartPr>
              <p14:xfrm>
                <a:off x="6981332" y="1174833"/>
                <a:ext cx="76320" cy="89640"/>
              </p14:xfrm>
            </p:contentPart>
          </mc:Choice>
          <mc:Fallback xmlns="">
            <p:pic>
              <p:nvPicPr>
                <p:cNvPr id="125" name="Viết tay 124">
                  <a:extLst>
                    <a:ext uri="{FF2B5EF4-FFF2-40B4-BE49-F238E27FC236}">
                      <a16:creationId xmlns:a16="http://schemas.microsoft.com/office/drawing/2014/main" id="{4FC9644A-D5EF-4B0E-AD6C-5C3A74F2B20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972332" y="1165833"/>
                  <a:ext cx="93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26" name="Viết tay 125">
                  <a:extLst>
                    <a:ext uri="{FF2B5EF4-FFF2-40B4-BE49-F238E27FC236}">
                      <a16:creationId xmlns:a16="http://schemas.microsoft.com/office/drawing/2014/main" id="{F579CE46-641D-4660-A66A-3B4E81AD0B97}"/>
                    </a:ext>
                  </a:extLst>
                </p14:cNvPr>
                <p14:cNvContentPartPr/>
                <p14:nvPr/>
              </p14:nvContentPartPr>
              <p14:xfrm>
                <a:off x="7192292" y="1094913"/>
                <a:ext cx="93960" cy="183600"/>
              </p14:xfrm>
            </p:contentPart>
          </mc:Choice>
          <mc:Fallback xmlns="">
            <p:pic>
              <p:nvPicPr>
                <p:cNvPr id="126" name="Viết tay 125">
                  <a:extLst>
                    <a:ext uri="{FF2B5EF4-FFF2-40B4-BE49-F238E27FC236}">
                      <a16:creationId xmlns:a16="http://schemas.microsoft.com/office/drawing/2014/main" id="{F579CE46-641D-4660-A66A-3B4E81AD0B9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183292" y="1085931"/>
                  <a:ext cx="111600" cy="201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7" name="Viết tay 126">
                  <a:extLst>
                    <a:ext uri="{FF2B5EF4-FFF2-40B4-BE49-F238E27FC236}">
                      <a16:creationId xmlns:a16="http://schemas.microsoft.com/office/drawing/2014/main" id="{7F4719DD-5D65-4BC5-88F0-3FA1481335DE}"/>
                    </a:ext>
                  </a:extLst>
                </p14:cNvPr>
                <p14:cNvContentPartPr/>
                <p14:nvPr/>
              </p14:nvContentPartPr>
              <p14:xfrm>
                <a:off x="7328732" y="1165833"/>
                <a:ext cx="11520" cy="57960"/>
              </p14:xfrm>
            </p:contentPart>
          </mc:Choice>
          <mc:Fallback xmlns="">
            <p:pic>
              <p:nvPicPr>
                <p:cNvPr id="127" name="Viết tay 126">
                  <a:extLst>
                    <a:ext uri="{FF2B5EF4-FFF2-40B4-BE49-F238E27FC236}">
                      <a16:creationId xmlns:a16="http://schemas.microsoft.com/office/drawing/2014/main" id="{7F4719DD-5D65-4BC5-88F0-3FA1481335D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320005" y="1156889"/>
                  <a:ext cx="28625" cy="75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8" name="Viết tay 127">
                  <a:extLst>
                    <a:ext uri="{FF2B5EF4-FFF2-40B4-BE49-F238E27FC236}">
                      <a16:creationId xmlns:a16="http://schemas.microsoft.com/office/drawing/2014/main" id="{AC004BEF-50AD-4550-9DD0-396267223A08}"/>
                    </a:ext>
                  </a:extLst>
                </p14:cNvPr>
                <p14:cNvContentPartPr/>
                <p14:nvPr/>
              </p14:nvContentPartPr>
              <p14:xfrm>
                <a:off x="7314692" y="1099953"/>
                <a:ext cx="17280" cy="15840"/>
              </p14:xfrm>
            </p:contentPart>
          </mc:Choice>
          <mc:Fallback xmlns="">
            <p:pic>
              <p:nvPicPr>
                <p:cNvPr id="128" name="Viết tay 127">
                  <a:extLst>
                    <a:ext uri="{FF2B5EF4-FFF2-40B4-BE49-F238E27FC236}">
                      <a16:creationId xmlns:a16="http://schemas.microsoft.com/office/drawing/2014/main" id="{AC004BEF-50AD-4550-9DD0-396267223A0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305876" y="1090744"/>
                  <a:ext cx="34560" cy="338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9" name="Viết tay 128">
                  <a:extLst>
                    <a:ext uri="{FF2B5EF4-FFF2-40B4-BE49-F238E27FC236}">
                      <a16:creationId xmlns:a16="http://schemas.microsoft.com/office/drawing/2014/main" id="{E8074439-8901-4B86-A71D-F4FCA48E1EB8}"/>
                    </a:ext>
                  </a:extLst>
                </p14:cNvPr>
                <p14:cNvContentPartPr/>
                <p14:nvPr/>
              </p14:nvContentPartPr>
              <p14:xfrm>
                <a:off x="7315052" y="1182033"/>
                <a:ext cx="93240" cy="195840"/>
              </p14:xfrm>
            </p:contentPart>
          </mc:Choice>
          <mc:Fallback xmlns="">
            <p:pic>
              <p:nvPicPr>
                <p:cNvPr id="129" name="Viết tay 128">
                  <a:extLst>
                    <a:ext uri="{FF2B5EF4-FFF2-40B4-BE49-F238E27FC236}">
                      <a16:creationId xmlns:a16="http://schemas.microsoft.com/office/drawing/2014/main" id="{E8074439-8901-4B86-A71D-F4FCA48E1EB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306052" y="1173033"/>
                  <a:ext cx="1108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30" name="Viết tay 129">
                  <a:extLst>
                    <a:ext uri="{FF2B5EF4-FFF2-40B4-BE49-F238E27FC236}">
                      <a16:creationId xmlns:a16="http://schemas.microsoft.com/office/drawing/2014/main" id="{C61B82BA-B0B7-4AC0-99C5-BE8C4B8191C1}"/>
                    </a:ext>
                  </a:extLst>
                </p14:cNvPr>
                <p14:cNvContentPartPr/>
                <p14:nvPr/>
              </p14:nvContentPartPr>
              <p14:xfrm>
                <a:off x="7452212" y="1012833"/>
                <a:ext cx="74520" cy="258480"/>
              </p14:xfrm>
            </p:contentPart>
          </mc:Choice>
          <mc:Fallback xmlns="">
            <p:pic>
              <p:nvPicPr>
                <p:cNvPr id="130" name="Viết tay 129">
                  <a:extLst>
                    <a:ext uri="{FF2B5EF4-FFF2-40B4-BE49-F238E27FC236}">
                      <a16:creationId xmlns:a16="http://schemas.microsoft.com/office/drawing/2014/main" id="{C61B82BA-B0B7-4AC0-99C5-BE8C4B8191C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443212" y="1003833"/>
                  <a:ext cx="921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31" name="Viết tay 130">
                  <a:extLst>
                    <a:ext uri="{FF2B5EF4-FFF2-40B4-BE49-F238E27FC236}">
                      <a16:creationId xmlns:a16="http://schemas.microsoft.com/office/drawing/2014/main" id="{196396D0-9875-4144-BCFE-D4C912EC32B4}"/>
                    </a:ext>
                  </a:extLst>
                </p14:cNvPr>
                <p14:cNvContentPartPr/>
                <p14:nvPr/>
              </p14:nvContentPartPr>
              <p14:xfrm>
                <a:off x="7558772" y="1089153"/>
                <a:ext cx="20160" cy="200520"/>
              </p14:xfrm>
            </p:contentPart>
          </mc:Choice>
          <mc:Fallback xmlns="">
            <p:pic>
              <p:nvPicPr>
                <p:cNvPr id="131" name="Viết tay 130">
                  <a:extLst>
                    <a:ext uri="{FF2B5EF4-FFF2-40B4-BE49-F238E27FC236}">
                      <a16:creationId xmlns:a16="http://schemas.microsoft.com/office/drawing/2014/main" id="{196396D0-9875-4144-BCFE-D4C912EC32B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549608" y="1080153"/>
                  <a:ext cx="38121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32" name="Viết tay 131">
                  <a:extLst>
                    <a:ext uri="{FF2B5EF4-FFF2-40B4-BE49-F238E27FC236}">
                      <a16:creationId xmlns:a16="http://schemas.microsoft.com/office/drawing/2014/main" id="{14A89CCA-9A3F-4DFD-B1F0-B2361D393BD7}"/>
                    </a:ext>
                  </a:extLst>
                </p14:cNvPr>
                <p14:cNvContentPartPr/>
                <p14:nvPr/>
              </p14:nvContentPartPr>
              <p14:xfrm>
                <a:off x="7587212" y="1147473"/>
                <a:ext cx="32760" cy="119880"/>
              </p14:xfrm>
            </p:contentPart>
          </mc:Choice>
          <mc:Fallback xmlns="">
            <p:pic>
              <p:nvPicPr>
                <p:cNvPr id="132" name="Viết tay 131">
                  <a:extLst>
                    <a:ext uri="{FF2B5EF4-FFF2-40B4-BE49-F238E27FC236}">
                      <a16:creationId xmlns:a16="http://schemas.microsoft.com/office/drawing/2014/main" id="{14A89CCA-9A3F-4DFD-B1F0-B2361D393BD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578212" y="1138473"/>
                  <a:ext cx="50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3" name="Viết tay 132">
                  <a:extLst>
                    <a:ext uri="{FF2B5EF4-FFF2-40B4-BE49-F238E27FC236}">
                      <a16:creationId xmlns:a16="http://schemas.microsoft.com/office/drawing/2014/main" id="{97D9B1D3-8621-4E6F-8281-265B9DDCBBA4}"/>
                    </a:ext>
                  </a:extLst>
                </p14:cNvPr>
                <p14:cNvContentPartPr/>
                <p14:nvPr/>
              </p14:nvContentPartPr>
              <p14:xfrm>
                <a:off x="7592252" y="1189953"/>
                <a:ext cx="95760" cy="189360"/>
              </p14:xfrm>
            </p:contentPart>
          </mc:Choice>
          <mc:Fallback xmlns="">
            <p:pic>
              <p:nvPicPr>
                <p:cNvPr id="133" name="Viết tay 132">
                  <a:extLst>
                    <a:ext uri="{FF2B5EF4-FFF2-40B4-BE49-F238E27FC236}">
                      <a16:creationId xmlns:a16="http://schemas.microsoft.com/office/drawing/2014/main" id="{97D9B1D3-8621-4E6F-8281-265B9DDCBBA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583252" y="1180953"/>
                  <a:ext cx="113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40" name="Viết tay 139">
                  <a:extLst>
                    <a:ext uri="{FF2B5EF4-FFF2-40B4-BE49-F238E27FC236}">
                      <a16:creationId xmlns:a16="http://schemas.microsoft.com/office/drawing/2014/main" id="{79B0D268-2115-45BE-8CC4-F85E21737F5D}"/>
                    </a:ext>
                  </a:extLst>
                </p14:cNvPr>
                <p14:cNvContentPartPr/>
                <p14:nvPr/>
              </p14:nvContentPartPr>
              <p14:xfrm>
                <a:off x="6074132" y="1356633"/>
                <a:ext cx="61200" cy="259200"/>
              </p14:xfrm>
            </p:contentPart>
          </mc:Choice>
          <mc:Fallback xmlns="">
            <p:pic>
              <p:nvPicPr>
                <p:cNvPr id="140" name="Viết tay 139">
                  <a:extLst>
                    <a:ext uri="{FF2B5EF4-FFF2-40B4-BE49-F238E27FC236}">
                      <a16:creationId xmlns:a16="http://schemas.microsoft.com/office/drawing/2014/main" id="{79B0D268-2115-45BE-8CC4-F85E21737F5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065132" y="1347645"/>
                  <a:ext cx="78840" cy="276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41" name="Viết tay 140">
                  <a:extLst>
                    <a:ext uri="{FF2B5EF4-FFF2-40B4-BE49-F238E27FC236}">
                      <a16:creationId xmlns:a16="http://schemas.microsoft.com/office/drawing/2014/main" id="{B8E32692-95BB-4AE4-B566-6902D5A3819A}"/>
                    </a:ext>
                  </a:extLst>
                </p14:cNvPr>
                <p14:cNvContentPartPr/>
                <p14:nvPr/>
              </p14:nvContentPartPr>
              <p14:xfrm>
                <a:off x="6163052" y="1435473"/>
                <a:ext cx="101520" cy="89280"/>
              </p14:xfrm>
            </p:contentPart>
          </mc:Choice>
          <mc:Fallback xmlns="">
            <p:pic>
              <p:nvPicPr>
                <p:cNvPr id="141" name="Viết tay 140">
                  <a:extLst>
                    <a:ext uri="{FF2B5EF4-FFF2-40B4-BE49-F238E27FC236}">
                      <a16:creationId xmlns:a16="http://schemas.microsoft.com/office/drawing/2014/main" id="{B8E32692-95BB-4AE4-B566-6902D5A3819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154052" y="1426473"/>
                  <a:ext cx="1191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42" name="Viết tay 141">
                  <a:extLst>
                    <a:ext uri="{FF2B5EF4-FFF2-40B4-BE49-F238E27FC236}">
                      <a16:creationId xmlns:a16="http://schemas.microsoft.com/office/drawing/2014/main" id="{BE8553AE-ABE4-4D9C-9524-16F879A17A37}"/>
                    </a:ext>
                  </a:extLst>
                </p14:cNvPr>
                <p14:cNvContentPartPr/>
                <p14:nvPr/>
              </p14:nvContentPartPr>
              <p14:xfrm>
                <a:off x="6282932" y="1444473"/>
                <a:ext cx="63360" cy="84240"/>
              </p14:xfrm>
            </p:contentPart>
          </mc:Choice>
          <mc:Fallback xmlns="">
            <p:pic>
              <p:nvPicPr>
                <p:cNvPr id="142" name="Viết tay 141">
                  <a:extLst>
                    <a:ext uri="{FF2B5EF4-FFF2-40B4-BE49-F238E27FC236}">
                      <a16:creationId xmlns:a16="http://schemas.microsoft.com/office/drawing/2014/main" id="{BE8553AE-ABE4-4D9C-9524-16F879A17A3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273881" y="1435473"/>
                  <a:ext cx="81101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44" name="Viết tay 143">
                  <a:extLst>
                    <a:ext uri="{FF2B5EF4-FFF2-40B4-BE49-F238E27FC236}">
                      <a16:creationId xmlns:a16="http://schemas.microsoft.com/office/drawing/2014/main" id="{BF4100A8-707E-4E6D-93EC-448B92D3FA19}"/>
                    </a:ext>
                  </a:extLst>
                </p14:cNvPr>
                <p14:cNvContentPartPr/>
                <p14:nvPr/>
              </p14:nvContentPartPr>
              <p14:xfrm>
                <a:off x="6502172" y="1431513"/>
                <a:ext cx="78120" cy="102600"/>
              </p14:xfrm>
            </p:contentPart>
          </mc:Choice>
          <mc:Fallback xmlns="">
            <p:pic>
              <p:nvPicPr>
                <p:cNvPr id="144" name="Viết tay 143">
                  <a:extLst>
                    <a:ext uri="{FF2B5EF4-FFF2-40B4-BE49-F238E27FC236}">
                      <a16:creationId xmlns:a16="http://schemas.microsoft.com/office/drawing/2014/main" id="{BF4100A8-707E-4E6D-93EC-448B92D3FA1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493172" y="1422513"/>
                  <a:ext cx="95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5" name="Viết tay 144">
                  <a:extLst>
                    <a:ext uri="{FF2B5EF4-FFF2-40B4-BE49-F238E27FC236}">
                      <a16:creationId xmlns:a16="http://schemas.microsoft.com/office/drawing/2014/main" id="{605C7A89-D285-47EC-B682-C2A83E8E09D7}"/>
                    </a:ext>
                  </a:extLst>
                </p14:cNvPr>
                <p14:cNvContentPartPr/>
                <p14:nvPr/>
              </p14:nvContentPartPr>
              <p14:xfrm>
                <a:off x="6606212" y="1461393"/>
                <a:ext cx="96120" cy="74520"/>
              </p14:xfrm>
            </p:contentPart>
          </mc:Choice>
          <mc:Fallback xmlns="">
            <p:pic>
              <p:nvPicPr>
                <p:cNvPr id="145" name="Viết tay 144">
                  <a:extLst>
                    <a:ext uri="{FF2B5EF4-FFF2-40B4-BE49-F238E27FC236}">
                      <a16:creationId xmlns:a16="http://schemas.microsoft.com/office/drawing/2014/main" id="{605C7A89-D285-47EC-B682-C2A83E8E09D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597212" y="1452349"/>
                  <a:ext cx="113760" cy="922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46" name="Viết tay 145">
                  <a:extLst>
                    <a:ext uri="{FF2B5EF4-FFF2-40B4-BE49-F238E27FC236}">
                      <a16:creationId xmlns:a16="http://schemas.microsoft.com/office/drawing/2014/main" id="{819C8E6C-66C7-4842-9CA7-45B30DEE6159}"/>
                    </a:ext>
                  </a:extLst>
                </p14:cNvPr>
                <p14:cNvContentPartPr/>
                <p14:nvPr/>
              </p14:nvContentPartPr>
              <p14:xfrm>
                <a:off x="6712772" y="1483353"/>
                <a:ext cx="128160" cy="44280"/>
              </p14:xfrm>
            </p:contentPart>
          </mc:Choice>
          <mc:Fallback xmlns="">
            <p:pic>
              <p:nvPicPr>
                <p:cNvPr id="146" name="Viết tay 145">
                  <a:extLst>
                    <a:ext uri="{FF2B5EF4-FFF2-40B4-BE49-F238E27FC236}">
                      <a16:creationId xmlns:a16="http://schemas.microsoft.com/office/drawing/2014/main" id="{819C8E6C-66C7-4842-9CA7-45B30DEE615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703772" y="1474353"/>
                  <a:ext cx="1458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47" name="Viết tay 146">
                  <a:extLst>
                    <a:ext uri="{FF2B5EF4-FFF2-40B4-BE49-F238E27FC236}">
                      <a16:creationId xmlns:a16="http://schemas.microsoft.com/office/drawing/2014/main" id="{4360954E-8CB6-48CE-8D8F-E3CA6CAC6D89}"/>
                    </a:ext>
                  </a:extLst>
                </p14:cNvPr>
                <p14:cNvContentPartPr/>
                <p14:nvPr/>
              </p14:nvContentPartPr>
              <p14:xfrm>
                <a:off x="6707372" y="1445553"/>
                <a:ext cx="126000" cy="97200"/>
              </p14:xfrm>
            </p:contentPart>
          </mc:Choice>
          <mc:Fallback xmlns="">
            <p:pic>
              <p:nvPicPr>
                <p:cNvPr id="147" name="Viết tay 146">
                  <a:extLst>
                    <a:ext uri="{FF2B5EF4-FFF2-40B4-BE49-F238E27FC236}">
                      <a16:creationId xmlns:a16="http://schemas.microsoft.com/office/drawing/2014/main" id="{4360954E-8CB6-48CE-8D8F-E3CA6CAC6D8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698372" y="1436553"/>
                  <a:ext cx="143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48" name="Viết tay 147">
                  <a:extLst>
                    <a:ext uri="{FF2B5EF4-FFF2-40B4-BE49-F238E27FC236}">
                      <a16:creationId xmlns:a16="http://schemas.microsoft.com/office/drawing/2014/main" id="{6DD4E8EA-07E7-400E-9D6D-B11ACD894EDA}"/>
                    </a:ext>
                  </a:extLst>
                </p14:cNvPr>
                <p14:cNvContentPartPr/>
                <p14:nvPr/>
              </p14:nvContentPartPr>
              <p14:xfrm>
                <a:off x="6860732" y="1390833"/>
                <a:ext cx="80640" cy="130320"/>
              </p14:xfrm>
            </p:contentPart>
          </mc:Choice>
          <mc:Fallback xmlns="">
            <p:pic>
              <p:nvPicPr>
                <p:cNvPr id="148" name="Viết tay 147">
                  <a:extLst>
                    <a:ext uri="{FF2B5EF4-FFF2-40B4-BE49-F238E27FC236}">
                      <a16:creationId xmlns:a16="http://schemas.microsoft.com/office/drawing/2014/main" id="{6DD4E8EA-07E7-400E-9D6D-B11ACD894ED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851732" y="1381833"/>
                  <a:ext cx="98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49" name="Viết tay 148">
                  <a:extLst>
                    <a:ext uri="{FF2B5EF4-FFF2-40B4-BE49-F238E27FC236}">
                      <a16:creationId xmlns:a16="http://schemas.microsoft.com/office/drawing/2014/main" id="{DC085115-AAF8-444A-BB37-489743ED8779}"/>
                    </a:ext>
                  </a:extLst>
                </p14:cNvPr>
                <p14:cNvContentPartPr/>
                <p14:nvPr/>
              </p14:nvContentPartPr>
              <p14:xfrm>
                <a:off x="7003652" y="1442673"/>
                <a:ext cx="3240" cy="2160"/>
              </p14:xfrm>
            </p:contentPart>
          </mc:Choice>
          <mc:Fallback xmlns="">
            <p:pic>
              <p:nvPicPr>
                <p:cNvPr id="149" name="Viết tay 148">
                  <a:extLst>
                    <a:ext uri="{FF2B5EF4-FFF2-40B4-BE49-F238E27FC236}">
                      <a16:creationId xmlns:a16="http://schemas.microsoft.com/office/drawing/2014/main" id="{DC085115-AAF8-444A-BB37-489743ED877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994652" y="1433673"/>
                  <a:ext cx="208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50" name="Viết tay 149">
                  <a:extLst>
                    <a:ext uri="{FF2B5EF4-FFF2-40B4-BE49-F238E27FC236}">
                      <a16:creationId xmlns:a16="http://schemas.microsoft.com/office/drawing/2014/main" id="{101AD28E-D8BF-4067-A1C5-0B4E99BE7E54}"/>
                    </a:ext>
                  </a:extLst>
                </p14:cNvPr>
                <p14:cNvContentPartPr/>
                <p14:nvPr/>
              </p14:nvContentPartPr>
              <p14:xfrm>
                <a:off x="7006892" y="1399113"/>
                <a:ext cx="82800" cy="118080"/>
              </p14:xfrm>
            </p:contentPart>
          </mc:Choice>
          <mc:Fallback xmlns="">
            <p:pic>
              <p:nvPicPr>
                <p:cNvPr id="150" name="Viết tay 149">
                  <a:extLst>
                    <a:ext uri="{FF2B5EF4-FFF2-40B4-BE49-F238E27FC236}">
                      <a16:creationId xmlns:a16="http://schemas.microsoft.com/office/drawing/2014/main" id="{101AD28E-D8BF-4067-A1C5-0B4E99BE7E5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997892" y="1390113"/>
                  <a:ext cx="100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51" name="Viết tay 150">
                  <a:extLst>
                    <a:ext uri="{FF2B5EF4-FFF2-40B4-BE49-F238E27FC236}">
                      <a16:creationId xmlns:a16="http://schemas.microsoft.com/office/drawing/2014/main" id="{FDA7FB72-76EF-4709-8CF2-F63C0F3C3A44}"/>
                    </a:ext>
                  </a:extLst>
                </p14:cNvPr>
                <p14:cNvContentPartPr/>
                <p14:nvPr/>
              </p14:nvContentPartPr>
              <p14:xfrm>
                <a:off x="7104452" y="1412073"/>
                <a:ext cx="40680" cy="101520"/>
              </p14:xfrm>
            </p:contentPart>
          </mc:Choice>
          <mc:Fallback xmlns="">
            <p:pic>
              <p:nvPicPr>
                <p:cNvPr id="151" name="Viết tay 150">
                  <a:extLst>
                    <a:ext uri="{FF2B5EF4-FFF2-40B4-BE49-F238E27FC236}">
                      <a16:creationId xmlns:a16="http://schemas.microsoft.com/office/drawing/2014/main" id="{FDA7FB72-76EF-4709-8CF2-F63C0F3C3A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095372" y="1403041"/>
                  <a:ext cx="58478" cy="119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52" name="Viết tay 151">
                  <a:extLst>
                    <a:ext uri="{FF2B5EF4-FFF2-40B4-BE49-F238E27FC236}">
                      <a16:creationId xmlns:a16="http://schemas.microsoft.com/office/drawing/2014/main" id="{7D44C7FB-0930-4F82-9199-D688194C6A50}"/>
                    </a:ext>
                  </a:extLst>
                </p14:cNvPr>
                <p14:cNvContentPartPr/>
                <p14:nvPr/>
              </p14:nvContentPartPr>
              <p14:xfrm>
                <a:off x="7149452" y="1454553"/>
                <a:ext cx="165600" cy="66240"/>
              </p14:xfrm>
            </p:contentPart>
          </mc:Choice>
          <mc:Fallback xmlns="">
            <p:pic>
              <p:nvPicPr>
                <p:cNvPr id="152" name="Viết tay 151">
                  <a:extLst>
                    <a:ext uri="{FF2B5EF4-FFF2-40B4-BE49-F238E27FC236}">
                      <a16:creationId xmlns:a16="http://schemas.microsoft.com/office/drawing/2014/main" id="{7D44C7FB-0930-4F82-9199-D688194C6A5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140452" y="1445553"/>
                  <a:ext cx="183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53" name="Viết tay 152">
                  <a:extLst>
                    <a:ext uri="{FF2B5EF4-FFF2-40B4-BE49-F238E27FC236}">
                      <a16:creationId xmlns:a16="http://schemas.microsoft.com/office/drawing/2014/main" id="{A779B13A-A00B-435C-808C-870707B4B2F2}"/>
                    </a:ext>
                  </a:extLst>
                </p14:cNvPr>
                <p14:cNvContentPartPr/>
                <p14:nvPr/>
              </p14:nvContentPartPr>
              <p14:xfrm>
                <a:off x="7300652" y="1437273"/>
                <a:ext cx="149400" cy="79920"/>
              </p14:xfrm>
            </p:contentPart>
          </mc:Choice>
          <mc:Fallback xmlns="">
            <p:pic>
              <p:nvPicPr>
                <p:cNvPr id="153" name="Viết tay 152">
                  <a:extLst>
                    <a:ext uri="{FF2B5EF4-FFF2-40B4-BE49-F238E27FC236}">
                      <a16:creationId xmlns:a16="http://schemas.microsoft.com/office/drawing/2014/main" id="{A779B13A-A00B-435C-808C-870707B4B2F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291630" y="1428273"/>
                  <a:ext cx="167083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63" name="Viết tay 162">
                  <a:extLst>
                    <a:ext uri="{FF2B5EF4-FFF2-40B4-BE49-F238E27FC236}">
                      <a16:creationId xmlns:a16="http://schemas.microsoft.com/office/drawing/2014/main" id="{9734DE27-7220-4D8A-AA43-EE7EA28CDA0E}"/>
                    </a:ext>
                  </a:extLst>
                </p14:cNvPr>
                <p14:cNvContentPartPr/>
                <p14:nvPr/>
              </p14:nvContentPartPr>
              <p14:xfrm>
                <a:off x="7721629" y="1086886"/>
                <a:ext cx="64800" cy="209880"/>
              </p14:xfrm>
            </p:contentPart>
          </mc:Choice>
          <mc:Fallback xmlns="">
            <p:pic>
              <p:nvPicPr>
                <p:cNvPr id="163" name="Viết tay 162">
                  <a:extLst>
                    <a:ext uri="{FF2B5EF4-FFF2-40B4-BE49-F238E27FC236}">
                      <a16:creationId xmlns:a16="http://schemas.microsoft.com/office/drawing/2014/main" id="{9734DE27-7220-4D8A-AA43-EE7EA28CDA0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712679" y="1077901"/>
                  <a:ext cx="82343" cy="227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64" name="Viết tay 163">
                  <a:extLst>
                    <a:ext uri="{FF2B5EF4-FFF2-40B4-BE49-F238E27FC236}">
                      <a16:creationId xmlns:a16="http://schemas.microsoft.com/office/drawing/2014/main" id="{566F3AD9-E157-4777-8FB6-3C868AB42201}"/>
                    </a:ext>
                  </a:extLst>
                </p14:cNvPr>
                <p14:cNvContentPartPr/>
                <p14:nvPr/>
              </p14:nvContentPartPr>
              <p14:xfrm>
                <a:off x="7824949" y="1144126"/>
                <a:ext cx="7920" cy="153000"/>
              </p14:xfrm>
            </p:contentPart>
          </mc:Choice>
          <mc:Fallback xmlns="">
            <p:pic>
              <p:nvPicPr>
                <p:cNvPr id="164" name="Viết tay 163">
                  <a:extLst>
                    <a:ext uri="{FF2B5EF4-FFF2-40B4-BE49-F238E27FC236}">
                      <a16:creationId xmlns:a16="http://schemas.microsoft.com/office/drawing/2014/main" id="{566F3AD9-E157-4777-8FB6-3C868AB4220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815949" y="1135126"/>
                  <a:ext cx="25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65" name="Viết tay 164">
                  <a:extLst>
                    <a:ext uri="{FF2B5EF4-FFF2-40B4-BE49-F238E27FC236}">
                      <a16:creationId xmlns:a16="http://schemas.microsoft.com/office/drawing/2014/main" id="{EB5A9CE5-DFCF-479D-920F-CC1D695FC555}"/>
                    </a:ext>
                  </a:extLst>
                </p14:cNvPr>
                <p14:cNvContentPartPr/>
                <p14:nvPr/>
              </p14:nvContentPartPr>
              <p14:xfrm>
                <a:off x="7796509" y="1190926"/>
                <a:ext cx="75960" cy="5400"/>
              </p14:xfrm>
            </p:contentPart>
          </mc:Choice>
          <mc:Fallback xmlns="">
            <p:pic>
              <p:nvPicPr>
                <p:cNvPr id="165" name="Viết tay 164">
                  <a:extLst>
                    <a:ext uri="{FF2B5EF4-FFF2-40B4-BE49-F238E27FC236}">
                      <a16:creationId xmlns:a16="http://schemas.microsoft.com/office/drawing/2014/main" id="{EB5A9CE5-DFCF-479D-920F-CC1D695FC55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787509" y="1182488"/>
                  <a:ext cx="93600" cy="2193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Nhóm 192">
            <a:extLst>
              <a:ext uri="{FF2B5EF4-FFF2-40B4-BE49-F238E27FC236}">
                <a16:creationId xmlns:a16="http://schemas.microsoft.com/office/drawing/2014/main" id="{5C335634-D079-45B5-91EC-A5A20D8C9A09}"/>
              </a:ext>
            </a:extLst>
          </p:cNvPr>
          <p:cNvGrpSpPr/>
          <p:nvPr/>
        </p:nvGrpSpPr>
        <p:grpSpPr>
          <a:xfrm>
            <a:off x="6132983" y="3616943"/>
            <a:ext cx="1177560" cy="444960"/>
            <a:chOff x="6132983" y="3616943"/>
            <a:chExt cx="117756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67" name="Viết tay 166">
                  <a:extLst>
                    <a:ext uri="{FF2B5EF4-FFF2-40B4-BE49-F238E27FC236}">
                      <a16:creationId xmlns:a16="http://schemas.microsoft.com/office/drawing/2014/main" id="{BB028E41-EAE3-4CC0-ADD3-6D0A0849EA31}"/>
                    </a:ext>
                  </a:extLst>
                </p14:cNvPr>
                <p14:cNvContentPartPr/>
                <p14:nvPr/>
              </p14:nvContentPartPr>
              <p14:xfrm>
                <a:off x="6846503" y="3931223"/>
                <a:ext cx="1800" cy="360"/>
              </p14:xfrm>
            </p:contentPart>
          </mc:Choice>
          <mc:Fallback xmlns="">
            <p:pic>
              <p:nvPicPr>
                <p:cNvPr id="167" name="Viết tay 166">
                  <a:extLst>
                    <a:ext uri="{FF2B5EF4-FFF2-40B4-BE49-F238E27FC236}">
                      <a16:creationId xmlns:a16="http://schemas.microsoft.com/office/drawing/2014/main" id="{BB028E41-EAE3-4CC0-ADD3-6D0A0849EA3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837503" y="3922223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68" name="Viết tay 167">
                  <a:extLst>
                    <a:ext uri="{FF2B5EF4-FFF2-40B4-BE49-F238E27FC236}">
                      <a16:creationId xmlns:a16="http://schemas.microsoft.com/office/drawing/2014/main" id="{B493EE05-932C-4AEB-A8A4-FEEC096D8052}"/>
                    </a:ext>
                  </a:extLst>
                </p14:cNvPr>
                <p14:cNvContentPartPr/>
                <p14:nvPr/>
              </p14:nvContentPartPr>
              <p14:xfrm>
                <a:off x="6132983" y="3667703"/>
                <a:ext cx="73800" cy="120960"/>
              </p14:xfrm>
            </p:contentPart>
          </mc:Choice>
          <mc:Fallback xmlns="">
            <p:pic>
              <p:nvPicPr>
                <p:cNvPr id="168" name="Viết tay 167">
                  <a:extLst>
                    <a:ext uri="{FF2B5EF4-FFF2-40B4-BE49-F238E27FC236}">
                      <a16:creationId xmlns:a16="http://schemas.microsoft.com/office/drawing/2014/main" id="{B493EE05-932C-4AEB-A8A4-FEEC096D805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123983" y="3658703"/>
                  <a:ext cx="91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69" name="Viết tay 168">
                  <a:extLst>
                    <a:ext uri="{FF2B5EF4-FFF2-40B4-BE49-F238E27FC236}">
                      <a16:creationId xmlns:a16="http://schemas.microsoft.com/office/drawing/2014/main" id="{1D354729-0579-4896-8CC5-CD43C54C972B}"/>
                    </a:ext>
                  </a:extLst>
                </p14:cNvPr>
                <p14:cNvContentPartPr/>
                <p14:nvPr/>
              </p14:nvContentPartPr>
              <p14:xfrm>
                <a:off x="6142343" y="3714503"/>
                <a:ext cx="58680" cy="19440"/>
              </p14:xfrm>
            </p:contentPart>
          </mc:Choice>
          <mc:Fallback xmlns="">
            <p:pic>
              <p:nvPicPr>
                <p:cNvPr id="169" name="Viết tay 168">
                  <a:extLst>
                    <a:ext uri="{FF2B5EF4-FFF2-40B4-BE49-F238E27FC236}">
                      <a16:creationId xmlns:a16="http://schemas.microsoft.com/office/drawing/2014/main" id="{1D354729-0579-4896-8CC5-CD43C54C972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133343" y="3705503"/>
                  <a:ext cx="763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70" name="Viết tay 169">
                  <a:extLst>
                    <a:ext uri="{FF2B5EF4-FFF2-40B4-BE49-F238E27FC236}">
                      <a16:creationId xmlns:a16="http://schemas.microsoft.com/office/drawing/2014/main" id="{FF26A397-E834-433D-AC36-EFC129AC5A86}"/>
                    </a:ext>
                  </a:extLst>
                </p14:cNvPr>
                <p14:cNvContentPartPr/>
                <p14:nvPr/>
              </p14:nvContentPartPr>
              <p14:xfrm>
                <a:off x="6144143" y="3650783"/>
                <a:ext cx="70920" cy="22320"/>
              </p14:xfrm>
            </p:contentPart>
          </mc:Choice>
          <mc:Fallback xmlns="">
            <p:pic>
              <p:nvPicPr>
                <p:cNvPr id="170" name="Viết tay 169">
                  <a:extLst>
                    <a:ext uri="{FF2B5EF4-FFF2-40B4-BE49-F238E27FC236}">
                      <a16:creationId xmlns:a16="http://schemas.microsoft.com/office/drawing/2014/main" id="{FF26A397-E834-433D-AC36-EFC129AC5A8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135143" y="3641783"/>
                  <a:ext cx="88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71" name="Viết tay 170">
                  <a:extLst>
                    <a:ext uri="{FF2B5EF4-FFF2-40B4-BE49-F238E27FC236}">
                      <a16:creationId xmlns:a16="http://schemas.microsoft.com/office/drawing/2014/main" id="{DCE99239-92BE-4C3D-8B4E-D6A5DC816AD8}"/>
                    </a:ext>
                  </a:extLst>
                </p14:cNvPr>
                <p14:cNvContentPartPr/>
                <p14:nvPr/>
              </p14:nvContentPartPr>
              <p14:xfrm>
                <a:off x="6259703" y="3728183"/>
                <a:ext cx="36000" cy="67320"/>
              </p14:xfrm>
            </p:contentPart>
          </mc:Choice>
          <mc:Fallback xmlns="">
            <p:pic>
              <p:nvPicPr>
                <p:cNvPr id="171" name="Viết tay 170">
                  <a:extLst>
                    <a:ext uri="{FF2B5EF4-FFF2-40B4-BE49-F238E27FC236}">
                      <a16:creationId xmlns:a16="http://schemas.microsoft.com/office/drawing/2014/main" id="{DCE99239-92BE-4C3D-8B4E-D6A5DC816AD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250703" y="3719231"/>
                  <a:ext cx="53640" cy="84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72" name="Viết tay 171">
                  <a:extLst>
                    <a:ext uri="{FF2B5EF4-FFF2-40B4-BE49-F238E27FC236}">
                      <a16:creationId xmlns:a16="http://schemas.microsoft.com/office/drawing/2014/main" id="{A132E6ED-EACE-4606-B61C-2D69049E4465}"/>
                    </a:ext>
                  </a:extLst>
                </p14:cNvPr>
                <p14:cNvContentPartPr/>
                <p14:nvPr/>
              </p14:nvContentPartPr>
              <p14:xfrm>
                <a:off x="6313343" y="3728903"/>
                <a:ext cx="54720" cy="55440"/>
              </p14:xfrm>
            </p:contentPart>
          </mc:Choice>
          <mc:Fallback xmlns="">
            <p:pic>
              <p:nvPicPr>
                <p:cNvPr id="172" name="Viết tay 171">
                  <a:extLst>
                    <a:ext uri="{FF2B5EF4-FFF2-40B4-BE49-F238E27FC236}">
                      <a16:creationId xmlns:a16="http://schemas.microsoft.com/office/drawing/2014/main" id="{A132E6ED-EACE-4606-B61C-2D69049E446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304343" y="3719844"/>
                  <a:ext cx="72360" cy="731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73" name="Viết tay 172">
                  <a:extLst>
                    <a:ext uri="{FF2B5EF4-FFF2-40B4-BE49-F238E27FC236}">
                      <a16:creationId xmlns:a16="http://schemas.microsoft.com/office/drawing/2014/main" id="{A4A4CD62-4230-44BA-BC9E-56F380688494}"/>
                    </a:ext>
                  </a:extLst>
                </p14:cNvPr>
                <p14:cNvContentPartPr/>
                <p14:nvPr/>
              </p14:nvContentPartPr>
              <p14:xfrm>
                <a:off x="6393263" y="3729983"/>
                <a:ext cx="21240" cy="65160"/>
              </p14:xfrm>
            </p:contentPart>
          </mc:Choice>
          <mc:Fallback xmlns="">
            <p:pic>
              <p:nvPicPr>
                <p:cNvPr id="173" name="Viết tay 172">
                  <a:extLst>
                    <a:ext uri="{FF2B5EF4-FFF2-40B4-BE49-F238E27FC236}">
                      <a16:creationId xmlns:a16="http://schemas.microsoft.com/office/drawing/2014/main" id="{A4A4CD62-4230-44BA-BC9E-56F38068849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384263" y="3720983"/>
                  <a:ext cx="388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74" name="Viết tay 173">
                  <a:extLst>
                    <a:ext uri="{FF2B5EF4-FFF2-40B4-BE49-F238E27FC236}">
                      <a16:creationId xmlns:a16="http://schemas.microsoft.com/office/drawing/2014/main" id="{7895EE3A-09D0-416F-9D81-2B17B6AB0FAD}"/>
                    </a:ext>
                  </a:extLst>
                </p14:cNvPr>
                <p14:cNvContentPartPr/>
                <p14:nvPr/>
              </p14:nvContentPartPr>
              <p14:xfrm>
                <a:off x="6430343" y="3736103"/>
                <a:ext cx="52560" cy="49320"/>
              </p14:xfrm>
            </p:contentPart>
          </mc:Choice>
          <mc:Fallback xmlns="">
            <p:pic>
              <p:nvPicPr>
                <p:cNvPr id="174" name="Viết tay 173">
                  <a:extLst>
                    <a:ext uri="{FF2B5EF4-FFF2-40B4-BE49-F238E27FC236}">
                      <a16:creationId xmlns:a16="http://schemas.microsoft.com/office/drawing/2014/main" id="{7895EE3A-09D0-416F-9D81-2B17B6AB0FA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421343" y="3727037"/>
                  <a:ext cx="70200" cy="670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5" name="Viết tay 174">
                  <a:extLst>
                    <a:ext uri="{FF2B5EF4-FFF2-40B4-BE49-F238E27FC236}">
                      <a16:creationId xmlns:a16="http://schemas.microsoft.com/office/drawing/2014/main" id="{04B2BCBB-F3E4-4A80-A655-C53D49DC9AB7}"/>
                    </a:ext>
                  </a:extLst>
                </p14:cNvPr>
                <p14:cNvContentPartPr/>
                <p14:nvPr/>
              </p14:nvContentPartPr>
              <p14:xfrm>
                <a:off x="6279503" y="3723143"/>
                <a:ext cx="31680" cy="22320"/>
              </p14:xfrm>
            </p:contentPart>
          </mc:Choice>
          <mc:Fallback xmlns="">
            <p:pic>
              <p:nvPicPr>
                <p:cNvPr id="175" name="Viết tay 174">
                  <a:extLst>
                    <a:ext uri="{FF2B5EF4-FFF2-40B4-BE49-F238E27FC236}">
                      <a16:creationId xmlns:a16="http://schemas.microsoft.com/office/drawing/2014/main" id="{04B2BCBB-F3E4-4A80-A655-C53D49DC9AB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270503" y="3714143"/>
                  <a:ext cx="49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6" name="Viết tay 175">
                  <a:extLst>
                    <a:ext uri="{FF2B5EF4-FFF2-40B4-BE49-F238E27FC236}">
                      <a16:creationId xmlns:a16="http://schemas.microsoft.com/office/drawing/2014/main" id="{E1A5BF45-B2A7-40CA-A598-F5EA471647D7}"/>
                    </a:ext>
                  </a:extLst>
                </p14:cNvPr>
                <p14:cNvContentPartPr/>
                <p14:nvPr/>
              </p14:nvContentPartPr>
              <p14:xfrm>
                <a:off x="6565343" y="3670223"/>
                <a:ext cx="54720" cy="161280"/>
              </p14:xfrm>
            </p:contentPart>
          </mc:Choice>
          <mc:Fallback xmlns="">
            <p:pic>
              <p:nvPicPr>
                <p:cNvPr id="176" name="Viết tay 175">
                  <a:extLst>
                    <a:ext uri="{FF2B5EF4-FFF2-40B4-BE49-F238E27FC236}">
                      <a16:creationId xmlns:a16="http://schemas.microsoft.com/office/drawing/2014/main" id="{E1A5BF45-B2A7-40CA-A598-F5EA471647D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556343" y="3661223"/>
                  <a:ext cx="72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77" name="Viết tay 176">
                  <a:extLst>
                    <a:ext uri="{FF2B5EF4-FFF2-40B4-BE49-F238E27FC236}">
                      <a16:creationId xmlns:a16="http://schemas.microsoft.com/office/drawing/2014/main" id="{78226008-DFD7-400A-BAA2-064E1EB8A1DD}"/>
                    </a:ext>
                  </a:extLst>
                </p14:cNvPr>
                <p14:cNvContentPartPr/>
                <p14:nvPr/>
              </p14:nvContentPartPr>
              <p14:xfrm>
                <a:off x="6647783" y="3736103"/>
                <a:ext cx="25200" cy="51840"/>
              </p14:xfrm>
            </p:contentPart>
          </mc:Choice>
          <mc:Fallback xmlns="">
            <p:pic>
              <p:nvPicPr>
                <p:cNvPr id="177" name="Viết tay 176">
                  <a:extLst>
                    <a:ext uri="{FF2B5EF4-FFF2-40B4-BE49-F238E27FC236}">
                      <a16:creationId xmlns:a16="http://schemas.microsoft.com/office/drawing/2014/main" id="{78226008-DFD7-400A-BAA2-064E1EB8A1D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638783" y="3727103"/>
                  <a:ext cx="428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9" name="Viết tay 178">
                  <a:extLst>
                    <a:ext uri="{FF2B5EF4-FFF2-40B4-BE49-F238E27FC236}">
                      <a16:creationId xmlns:a16="http://schemas.microsoft.com/office/drawing/2014/main" id="{843A9115-6983-4ED8-9DBC-CF35498BB12E}"/>
                    </a:ext>
                  </a:extLst>
                </p14:cNvPr>
                <p14:cNvContentPartPr/>
                <p14:nvPr/>
              </p14:nvContentPartPr>
              <p14:xfrm>
                <a:off x="6705023" y="3733223"/>
                <a:ext cx="106200" cy="68040"/>
              </p14:xfrm>
            </p:contentPart>
          </mc:Choice>
          <mc:Fallback xmlns="">
            <p:pic>
              <p:nvPicPr>
                <p:cNvPr id="179" name="Viết tay 178">
                  <a:extLst>
                    <a:ext uri="{FF2B5EF4-FFF2-40B4-BE49-F238E27FC236}">
                      <a16:creationId xmlns:a16="http://schemas.microsoft.com/office/drawing/2014/main" id="{843A9115-6983-4ED8-9DBC-CF35498BB12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696023" y="3724223"/>
                  <a:ext cx="1238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80" name="Viết tay 179">
                  <a:extLst>
                    <a:ext uri="{FF2B5EF4-FFF2-40B4-BE49-F238E27FC236}">
                      <a16:creationId xmlns:a16="http://schemas.microsoft.com/office/drawing/2014/main" id="{C50E6F38-819B-42EB-9CDC-4086446993CE}"/>
                    </a:ext>
                  </a:extLst>
                </p14:cNvPr>
                <p14:cNvContentPartPr/>
                <p14:nvPr/>
              </p14:nvContentPartPr>
              <p14:xfrm>
                <a:off x="6955943" y="3723863"/>
                <a:ext cx="74880" cy="66960"/>
              </p14:xfrm>
            </p:contentPart>
          </mc:Choice>
          <mc:Fallback xmlns="">
            <p:pic>
              <p:nvPicPr>
                <p:cNvPr id="180" name="Viết tay 179">
                  <a:extLst>
                    <a:ext uri="{FF2B5EF4-FFF2-40B4-BE49-F238E27FC236}">
                      <a16:creationId xmlns:a16="http://schemas.microsoft.com/office/drawing/2014/main" id="{C50E6F38-819B-42EB-9CDC-4086446993C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946943" y="3714863"/>
                  <a:ext cx="92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81" name="Viết tay 180">
                  <a:extLst>
                    <a:ext uri="{FF2B5EF4-FFF2-40B4-BE49-F238E27FC236}">
                      <a16:creationId xmlns:a16="http://schemas.microsoft.com/office/drawing/2014/main" id="{23A76877-044D-49E2-AB1B-697E240ED1DE}"/>
                    </a:ext>
                  </a:extLst>
                </p14:cNvPr>
                <p14:cNvContentPartPr/>
                <p14:nvPr/>
              </p14:nvContentPartPr>
              <p14:xfrm>
                <a:off x="7054583" y="3722783"/>
                <a:ext cx="64800" cy="55440"/>
              </p14:xfrm>
            </p:contentPart>
          </mc:Choice>
          <mc:Fallback xmlns="">
            <p:pic>
              <p:nvPicPr>
                <p:cNvPr id="181" name="Viết tay 180">
                  <a:extLst>
                    <a:ext uri="{FF2B5EF4-FFF2-40B4-BE49-F238E27FC236}">
                      <a16:creationId xmlns:a16="http://schemas.microsoft.com/office/drawing/2014/main" id="{23A76877-044D-49E2-AB1B-697E240ED1D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045583" y="3713783"/>
                  <a:ext cx="824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82" name="Viết tay 181">
                  <a:extLst>
                    <a:ext uri="{FF2B5EF4-FFF2-40B4-BE49-F238E27FC236}">
                      <a16:creationId xmlns:a16="http://schemas.microsoft.com/office/drawing/2014/main" id="{159E9529-6775-4727-94B3-1C956939A089}"/>
                    </a:ext>
                  </a:extLst>
                </p14:cNvPr>
                <p14:cNvContentPartPr/>
                <p14:nvPr/>
              </p14:nvContentPartPr>
              <p14:xfrm>
                <a:off x="7134143" y="3724583"/>
                <a:ext cx="53280" cy="47520"/>
              </p14:xfrm>
            </p:contentPart>
          </mc:Choice>
          <mc:Fallback xmlns="">
            <p:pic>
              <p:nvPicPr>
                <p:cNvPr id="182" name="Viết tay 181">
                  <a:extLst>
                    <a:ext uri="{FF2B5EF4-FFF2-40B4-BE49-F238E27FC236}">
                      <a16:creationId xmlns:a16="http://schemas.microsoft.com/office/drawing/2014/main" id="{159E9529-6775-4727-94B3-1C956939A08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125143" y="3715583"/>
                  <a:ext cx="70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83" name="Viết tay 182">
                  <a:extLst>
                    <a:ext uri="{FF2B5EF4-FFF2-40B4-BE49-F238E27FC236}">
                      <a16:creationId xmlns:a16="http://schemas.microsoft.com/office/drawing/2014/main" id="{8FAFF068-ECA1-4451-BB94-89E2191DE179}"/>
                    </a:ext>
                  </a:extLst>
                </p14:cNvPr>
                <p14:cNvContentPartPr/>
                <p14:nvPr/>
              </p14:nvContentPartPr>
              <p14:xfrm>
                <a:off x="7191383" y="3616943"/>
                <a:ext cx="37080" cy="179280"/>
              </p14:xfrm>
            </p:contentPart>
          </mc:Choice>
          <mc:Fallback xmlns="">
            <p:pic>
              <p:nvPicPr>
                <p:cNvPr id="183" name="Viết tay 182">
                  <a:extLst>
                    <a:ext uri="{FF2B5EF4-FFF2-40B4-BE49-F238E27FC236}">
                      <a16:creationId xmlns:a16="http://schemas.microsoft.com/office/drawing/2014/main" id="{8FAFF068-ECA1-4451-BB94-89E2191DE17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182470" y="3607943"/>
                  <a:ext cx="5455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84" name="Viết tay 183">
                  <a:extLst>
                    <a:ext uri="{FF2B5EF4-FFF2-40B4-BE49-F238E27FC236}">
                      <a16:creationId xmlns:a16="http://schemas.microsoft.com/office/drawing/2014/main" id="{FF0CB060-7899-400E-B5B1-FD1E303D2EE3}"/>
                    </a:ext>
                  </a:extLst>
                </p14:cNvPr>
                <p14:cNvContentPartPr/>
                <p14:nvPr/>
              </p14:nvContentPartPr>
              <p14:xfrm>
                <a:off x="7228463" y="3729983"/>
                <a:ext cx="82080" cy="81360"/>
              </p14:xfrm>
            </p:contentPart>
          </mc:Choice>
          <mc:Fallback xmlns="">
            <p:pic>
              <p:nvPicPr>
                <p:cNvPr id="184" name="Viết tay 183">
                  <a:extLst>
                    <a:ext uri="{FF2B5EF4-FFF2-40B4-BE49-F238E27FC236}">
                      <a16:creationId xmlns:a16="http://schemas.microsoft.com/office/drawing/2014/main" id="{FF0CB060-7899-400E-B5B1-FD1E303D2EE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219463" y="3720983"/>
                  <a:ext cx="997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85" name="Viết tay 184">
                  <a:extLst>
                    <a:ext uri="{FF2B5EF4-FFF2-40B4-BE49-F238E27FC236}">
                      <a16:creationId xmlns:a16="http://schemas.microsoft.com/office/drawing/2014/main" id="{3718AF67-0545-4CDE-BCE5-F2FDE2508263}"/>
                    </a:ext>
                  </a:extLst>
                </p14:cNvPr>
                <p14:cNvContentPartPr/>
                <p14:nvPr/>
              </p14:nvContentPartPr>
              <p14:xfrm>
                <a:off x="6252143" y="3922583"/>
                <a:ext cx="11520" cy="79560"/>
              </p14:xfrm>
            </p:contentPart>
          </mc:Choice>
          <mc:Fallback xmlns="">
            <p:pic>
              <p:nvPicPr>
                <p:cNvPr id="185" name="Viết tay 184">
                  <a:extLst>
                    <a:ext uri="{FF2B5EF4-FFF2-40B4-BE49-F238E27FC236}">
                      <a16:creationId xmlns:a16="http://schemas.microsoft.com/office/drawing/2014/main" id="{3718AF67-0545-4CDE-BCE5-F2FDE250826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243143" y="3913583"/>
                  <a:ext cx="29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6" name="Viết tay 185">
                  <a:extLst>
                    <a:ext uri="{FF2B5EF4-FFF2-40B4-BE49-F238E27FC236}">
                      <a16:creationId xmlns:a16="http://schemas.microsoft.com/office/drawing/2014/main" id="{DA75253B-D295-415D-9576-9D578DD5114D}"/>
                    </a:ext>
                  </a:extLst>
                </p14:cNvPr>
                <p14:cNvContentPartPr/>
                <p14:nvPr/>
              </p14:nvContentPartPr>
              <p14:xfrm>
                <a:off x="6267983" y="3904223"/>
                <a:ext cx="10440" cy="10440"/>
              </p14:xfrm>
            </p:contentPart>
          </mc:Choice>
          <mc:Fallback xmlns="">
            <p:pic>
              <p:nvPicPr>
                <p:cNvPr id="186" name="Viết tay 185">
                  <a:extLst>
                    <a:ext uri="{FF2B5EF4-FFF2-40B4-BE49-F238E27FC236}">
                      <a16:creationId xmlns:a16="http://schemas.microsoft.com/office/drawing/2014/main" id="{DA75253B-D295-415D-9576-9D578DD5114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258983" y="3894902"/>
                  <a:ext cx="28080" cy="28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87" name="Viết tay 186">
                  <a:extLst>
                    <a:ext uri="{FF2B5EF4-FFF2-40B4-BE49-F238E27FC236}">
                      <a16:creationId xmlns:a16="http://schemas.microsoft.com/office/drawing/2014/main" id="{FE7D420E-3A4E-42D8-8118-C12F68CA6033}"/>
                    </a:ext>
                  </a:extLst>
                </p14:cNvPr>
                <p14:cNvContentPartPr/>
                <p14:nvPr/>
              </p14:nvContentPartPr>
              <p14:xfrm>
                <a:off x="6281303" y="3879383"/>
                <a:ext cx="92880" cy="182520"/>
              </p14:xfrm>
            </p:contentPart>
          </mc:Choice>
          <mc:Fallback xmlns="">
            <p:pic>
              <p:nvPicPr>
                <p:cNvPr id="187" name="Viết tay 186">
                  <a:extLst>
                    <a:ext uri="{FF2B5EF4-FFF2-40B4-BE49-F238E27FC236}">
                      <a16:creationId xmlns:a16="http://schemas.microsoft.com/office/drawing/2014/main" id="{FE7D420E-3A4E-42D8-8118-C12F68CA603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272303" y="3870401"/>
                  <a:ext cx="110520" cy="2001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88" name="Viết tay 187">
                  <a:extLst>
                    <a:ext uri="{FF2B5EF4-FFF2-40B4-BE49-F238E27FC236}">
                      <a16:creationId xmlns:a16="http://schemas.microsoft.com/office/drawing/2014/main" id="{357B54FA-A756-4508-950E-325D71E8940B}"/>
                    </a:ext>
                  </a:extLst>
                </p14:cNvPr>
                <p14:cNvContentPartPr/>
                <p14:nvPr/>
              </p14:nvContentPartPr>
              <p14:xfrm>
                <a:off x="6481463" y="3915383"/>
                <a:ext cx="77040" cy="100800"/>
              </p14:xfrm>
            </p:contentPart>
          </mc:Choice>
          <mc:Fallback xmlns="">
            <p:pic>
              <p:nvPicPr>
                <p:cNvPr id="188" name="Viết tay 187">
                  <a:extLst>
                    <a:ext uri="{FF2B5EF4-FFF2-40B4-BE49-F238E27FC236}">
                      <a16:creationId xmlns:a16="http://schemas.microsoft.com/office/drawing/2014/main" id="{357B54FA-A756-4508-950E-325D71E8940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472463" y="3906383"/>
                  <a:ext cx="946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9" name="Viết tay 188">
                  <a:extLst>
                    <a:ext uri="{FF2B5EF4-FFF2-40B4-BE49-F238E27FC236}">
                      <a16:creationId xmlns:a16="http://schemas.microsoft.com/office/drawing/2014/main" id="{78F22327-2067-421B-86D3-CFE4157CAD5C}"/>
                    </a:ext>
                  </a:extLst>
                </p14:cNvPr>
                <p14:cNvContentPartPr/>
                <p14:nvPr/>
              </p14:nvContentPartPr>
              <p14:xfrm>
                <a:off x="6608543" y="3919703"/>
                <a:ext cx="63360" cy="86400"/>
              </p14:xfrm>
            </p:contentPart>
          </mc:Choice>
          <mc:Fallback xmlns="">
            <p:pic>
              <p:nvPicPr>
                <p:cNvPr id="189" name="Viết tay 188">
                  <a:extLst>
                    <a:ext uri="{FF2B5EF4-FFF2-40B4-BE49-F238E27FC236}">
                      <a16:creationId xmlns:a16="http://schemas.microsoft.com/office/drawing/2014/main" id="{78F22327-2067-421B-86D3-CFE4157CAD5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599543" y="3910703"/>
                  <a:ext cx="81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90" name="Viết tay 189">
                  <a:extLst>
                    <a:ext uri="{FF2B5EF4-FFF2-40B4-BE49-F238E27FC236}">
                      <a16:creationId xmlns:a16="http://schemas.microsoft.com/office/drawing/2014/main" id="{28A296AC-B619-4A74-B121-6C8A9FD48F13}"/>
                    </a:ext>
                  </a:extLst>
                </p14:cNvPr>
                <p14:cNvContentPartPr/>
                <p14:nvPr/>
              </p14:nvContentPartPr>
              <p14:xfrm>
                <a:off x="6694583" y="3931223"/>
                <a:ext cx="69480" cy="72720"/>
              </p14:xfrm>
            </p:contentPart>
          </mc:Choice>
          <mc:Fallback xmlns="">
            <p:pic>
              <p:nvPicPr>
                <p:cNvPr id="190" name="Viết tay 189">
                  <a:extLst>
                    <a:ext uri="{FF2B5EF4-FFF2-40B4-BE49-F238E27FC236}">
                      <a16:creationId xmlns:a16="http://schemas.microsoft.com/office/drawing/2014/main" id="{28A296AC-B619-4A74-B121-6C8A9FD48F1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685536" y="3922223"/>
                  <a:ext cx="87212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91" name="Viết tay 190">
                  <a:extLst>
                    <a:ext uri="{FF2B5EF4-FFF2-40B4-BE49-F238E27FC236}">
                      <a16:creationId xmlns:a16="http://schemas.microsoft.com/office/drawing/2014/main" id="{534A701C-B6A0-411F-977A-C7A644E8763C}"/>
                    </a:ext>
                  </a:extLst>
                </p14:cNvPr>
                <p14:cNvContentPartPr/>
                <p14:nvPr/>
              </p14:nvContentPartPr>
              <p14:xfrm>
                <a:off x="6816263" y="3893063"/>
                <a:ext cx="14400" cy="107640"/>
              </p14:xfrm>
            </p:contentPart>
          </mc:Choice>
          <mc:Fallback xmlns="">
            <p:pic>
              <p:nvPicPr>
                <p:cNvPr id="191" name="Viết tay 190">
                  <a:extLst>
                    <a:ext uri="{FF2B5EF4-FFF2-40B4-BE49-F238E27FC236}">
                      <a16:creationId xmlns:a16="http://schemas.microsoft.com/office/drawing/2014/main" id="{534A701C-B6A0-411F-977A-C7A644E8763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807263" y="3884063"/>
                  <a:ext cx="32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92" name="Viết tay 191">
                  <a:extLst>
                    <a:ext uri="{FF2B5EF4-FFF2-40B4-BE49-F238E27FC236}">
                      <a16:creationId xmlns:a16="http://schemas.microsoft.com/office/drawing/2014/main" id="{CC8F484F-4EC5-4061-B80C-41FB8A9ACDDC}"/>
                    </a:ext>
                  </a:extLst>
                </p14:cNvPr>
                <p14:cNvContentPartPr/>
                <p14:nvPr/>
              </p14:nvContentPartPr>
              <p14:xfrm>
                <a:off x="6768383" y="3915383"/>
                <a:ext cx="114840" cy="20520"/>
              </p14:xfrm>
            </p:contentPart>
          </mc:Choice>
          <mc:Fallback xmlns="">
            <p:pic>
              <p:nvPicPr>
                <p:cNvPr id="192" name="Viết tay 191">
                  <a:extLst>
                    <a:ext uri="{FF2B5EF4-FFF2-40B4-BE49-F238E27FC236}">
                      <a16:creationId xmlns:a16="http://schemas.microsoft.com/office/drawing/2014/main" id="{CC8F484F-4EC5-4061-B80C-41FB8A9ACDD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759411" y="3906383"/>
                  <a:ext cx="132425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Nhóm 195">
            <a:extLst>
              <a:ext uri="{FF2B5EF4-FFF2-40B4-BE49-F238E27FC236}">
                <a16:creationId xmlns:a16="http://schemas.microsoft.com/office/drawing/2014/main" id="{04BDD31A-7D01-4A95-B91E-06519DDBFC4A}"/>
              </a:ext>
            </a:extLst>
          </p:cNvPr>
          <p:cNvGrpSpPr/>
          <p:nvPr/>
        </p:nvGrpSpPr>
        <p:grpSpPr>
          <a:xfrm>
            <a:off x="1699335" y="1251111"/>
            <a:ext cx="173880" cy="788400"/>
            <a:chOff x="1699335" y="1251111"/>
            <a:chExt cx="173880" cy="78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94" name="Viết tay 193">
                  <a:extLst>
                    <a:ext uri="{FF2B5EF4-FFF2-40B4-BE49-F238E27FC236}">
                      <a16:creationId xmlns:a16="http://schemas.microsoft.com/office/drawing/2014/main" id="{A5B73A29-3FC7-4973-8C7D-29148BB78C49}"/>
                    </a:ext>
                  </a:extLst>
                </p14:cNvPr>
                <p14:cNvContentPartPr/>
                <p14:nvPr/>
              </p14:nvContentPartPr>
              <p14:xfrm>
                <a:off x="1719855" y="1267671"/>
                <a:ext cx="106560" cy="771840"/>
              </p14:xfrm>
            </p:contentPart>
          </mc:Choice>
          <mc:Fallback xmlns="">
            <p:pic>
              <p:nvPicPr>
                <p:cNvPr id="194" name="Viết tay 193">
                  <a:extLst>
                    <a:ext uri="{FF2B5EF4-FFF2-40B4-BE49-F238E27FC236}">
                      <a16:creationId xmlns:a16="http://schemas.microsoft.com/office/drawing/2014/main" id="{A5B73A29-3FC7-4973-8C7D-29148BB78C4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710855" y="1258671"/>
                  <a:ext cx="124200" cy="7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95" name="Viết tay 194">
                  <a:extLst>
                    <a:ext uri="{FF2B5EF4-FFF2-40B4-BE49-F238E27FC236}">
                      <a16:creationId xmlns:a16="http://schemas.microsoft.com/office/drawing/2014/main" id="{C91DE5A1-C305-4B2F-827C-9A5FE2EA06F6}"/>
                    </a:ext>
                  </a:extLst>
                </p14:cNvPr>
                <p14:cNvContentPartPr/>
                <p14:nvPr/>
              </p14:nvContentPartPr>
              <p14:xfrm>
                <a:off x="1699335" y="1251111"/>
                <a:ext cx="173880" cy="110160"/>
              </p14:xfrm>
            </p:contentPart>
          </mc:Choice>
          <mc:Fallback xmlns="">
            <p:pic>
              <p:nvPicPr>
                <p:cNvPr id="195" name="Viết tay 194">
                  <a:extLst>
                    <a:ext uri="{FF2B5EF4-FFF2-40B4-BE49-F238E27FC236}">
                      <a16:creationId xmlns:a16="http://schemas.microsoft.com/office/drawing/2014/main" id="{C91DE5A1-C305-4B2F-827C-9A5FE2EA06F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690335" y="1242111"/>
                  <a:ext cx="19152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Nhóm 199">
            <a:extLst>
              <a:ext uri="{FF2B5EF4-FFF2-40B4-BE49-F238E27FC236}">
                <a16:creationId xmlns:a16="http://schemas.microsoft.com/office/drawing/2014/main" id="{DA79ABE0-4073-45B1-9265-1B1FBB5059FB}"/>
              </a:ext>
            </a:extLst>
          </p:cNvPr>
          <p:cNvGrpSpPr/>
          <p:nvPr/>
        </p:nvGrpSpPr>
        <p:grpSpPr>
          <a:xfrm>
            <a:off x="4423211" y="3782271"/>
            <a:ext cx="506160" cy="510779"/>
            <a:chOff x="4423211" y="3782271"/>
            <a:chExt cx="506160" cy="51077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09" name="Viết tay 108">
                  <a:extLst>
                    <a:ext uri="{FF2B5EF4-FFF2-40B4-BE49-F238E27FC236}">
                      <a16:creationId xmlns:a16="http://schemas.microsoft.com/office/drawing/2014/main" id="{F7C04117-FA94-49CA-8A14-67509E027EF3}"/>
                    </a:ext>
                  </a:extLst>
                </p14:cNvPr>
                <p14:cNvContentPartPr/>
                <p14:nvPr/>
              </p14:nvContentPartPr>
              <p14:xfrm>
                <a:off x="4423211" y="3987050"/>
                <a:ext cx="66240" cy="177120"/>
              </p14:xfrm>
            </p:contentPart>
          </mc:Choice>
          <mc:Fallback xmlns="">
            <p:pic>
              <p:nvPicPr>
                <p:cNvPr id="109" name="Viết tay 108">
                  <a:extLst>
                    <a:ext uri="{FF2B5EF4-FFF2-40B4-BE49-F238E27FC236}">
                      <a16:creationId xmlns:a16="http://schemas.microsoft.com/office/drawing/2014/main" id="{F7C04117-FA94-49CA-8A14-67509E027EF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414211" y="3978032"/>
                  <a:ext cx="83880" cy="194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1" name="Viết tay 110">
                  <a:extLst>
                    <a:ext uri="{FF2B5EF4-FFF2-40B4-BE49-F238E27FC236}">
                      <a16:creationId xmlns:a16="http://schemas.microsoft.com/office/drawing/2014/main" id="{C7DC1053-DE20-48DA-AECF-E4FB7AA2F8A3}"/>
                    </a:ext>
                  </a:extLst>
                </p14:cNvPr>
                <p14:cNvContentPartPr/>
                <p14:nvPr/>
              </p14:nvContentPartPr>
              <p14:xfrm>
                <a:off x="4543451" y="4031690"/>
                <a:ext cx="86760" cy="96480"/>
              </p14:xfrm>
            </p:contentPart>
          </mc:Choice>
          <mc:Fallback xmlns="">
            <p:pic>
              <p:nvPicPr>
                <p:cNvPr id="111" name="Viết tay 110">
                  <a:extLst>
                    <a:ext uri="{FF2B5EF4-FFF2-40B4-BE49-F238E27FC236}">
                      <a16:creationId xmlns:a16="http://schemas.microsoft.com/office/drawing/2014/main" id="{C7DC1053-DE20-48DA-AECF-E4FB7AA2F8A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534451" y="4022690"/>
                  <a:ext cx="104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2" name="Viết tay 111">
                  <a:extLst>
                    <a:ext uri="{FF2B5EF4-FFF2-40B4-BE49-F238E27FC236}">
                      <a16:creationId xmlns:a16="http://schemas.microsoft.com/office/drawing/2014/main" id="{EAD2C6D3-ACF4-45E7-987F-9DBC46AAC00F}"/>
                    </a:ext>
                  </a:extLst>
                </p14:cNvPr>
                <p14:cNvContentPartPr/>
                <p14:nvPr/>
              </p14:nvContentPartPr>
              <p14:xfrm>
                <a:off x="4652171" y="4037450"/>
                <a:ext cx="102600" cy="92520"/>
              </p14:xfrm>
            </p:contentPart>
          </mc:Choice>
          <mc:Fallback xmlns="">
            <p:pic>
              <p:nvPicPr>
                <p:cNvPr id="112" name="Viết tay 111">
                  <a:extLst>
                    <a:ext uri="{FF2B5EF4-FFF2-40B4-BE49-F238E27FC236}">
                      <a16:creationId xmlns:a16="http://schemas.microsoft.com/office/drawing/2014/main" id="{EAD2C6D3-ACF4-45E7-987F-9DBC46AAC00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643171" y="4028450"/>
                  <a:ext cx="1202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13" name="Viết tay 112">
                  <a:extLst>
                    <a:ext uri="{FF2B5EF4-FFF2-40B4-BE49-F238E27FC236}">
                      <a16:creationId xmlns:a16="http://schemas.microsoft.com/office/drawing/2014/main" id="{E04D5823-B144-4027-8FF7-C11FD88B0214}"/>
                    </a:ext>
                  </a:extLst>
                </p14:cNvPr>
                <p14:cNvContentPartPr/>
                <p14:nvPr/>
              </p14:nvContentPartPr>
              <p14:xfrm>
                <a:off x="4768451" y="4046090"/>
                <a:ext cx="160920" cy="246960"/>
              </p14:xfrm>
            </p:contentPart>
          </mc:Choice>
          <mc:Fallback xmlns="">
            <p:pic>
              <p:nvPicPr>
                <p:cNvPr id="113" name="Viết tay 112">
                  <a:extLst>
                    <a:ext uri="{FF2B5EF4-FFF2-40B4-BE49-F238E27FC236}">
                      <a16:creationId xmlns:a16="http://schemas.microsoft.com/office/drawing/2014/main" id="{E04D5823-B144-4027-8FF7-C11FD88B021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759451" y="4037077"/>
                  <a:ext cx="178560" cy="2646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97" name="Viết tay 196">
                  <a:extLst>
                    <a:ext uri="{FF2B5EF4-FFF2-40B4-BE49-F238E27FC236}">
                      <a16:creationId xmlns:a16="http://schemas.microsoft.com/office/drawing/2014/main" id="{091335EA-F9E4-4185-A7B0-5E3FE59BD4A9}"/>
                    </a:ext>
                  </a:extLst>
                </p14:cNvPr>
                <p14:cNvContentPartPr/>
                <p14:nvPr/>
              </p14:nvContentPartPr>
              <p14:xfrm>
                <a:off x="4639095" y="3791271"/>
                <a:ext cx="46080" cy="166320"/>
              </p14:xfrm>
            </p:contentPart>
          </mc:Choice>
          <mc:Fallback xmlns="">
            <p:pic>
              <p:nvPicPr>
                <p:cNvPr id="197" name="Viết tay 196">
                  <a:extLst>
                    <a:ext uri="{FF2B5EF4-FFF2-40B4-BE49-F238E27FC236}">
                      <a16:creationId xmlns:a16="http://schemas.microsoft.com/office/drawing/2014/main" id="{091335EA-F9E4-4185-A7B0-5E3FE59BD4A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630095" y="3782290"/>
                  <a:ext cx="63720" cy="183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98" name="Viết tay 197">
                  <a:extLst>
                    <a:ext uri="{FF2B5EF4-FFF2-40B4-BE49-F238E27FC236}">
                      <a16:creationId xmlns:a16="http://schemas.microsoft.com/office/drawing/2014/main" id="{4D733BE9-CE00-4484-B50F-6B24F3C77D60}"/>
                    </a:ext>
                  </a:extLst>
                </p14:cNvPr>
                <p14:cNvContentPartPr/>
                <p14:nvPr/>
              </p14:nvContentPartPr>
              <p14:xfrm>
                <a:off x="4614615" y="3782271"/>
                <a:ext cx="42840" cy="97200"/>
              </p14:xfrm>
            </p:contentPart>
          </mc:Choice>
          <mc:Fallback xmlns="">
            <p:pic>
              <p:nvPicPr>
                <p:cNvPr id="198" name="Viết tay 197">
                  <a:extLst>
                    <a:ext uri="{FF2B5EF4-FFF2-40B4-BE49-F238E27FC236}">
                      <a16:creationId xmlns:a16="http://schemas.microsoft.com/office/drawing/2014/main" id="{4D733BE9-CE00-4484-B50F-6B24F3C77D6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605539" y="3773271"/>
                  <a:ext cx="60629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9" name="Viết tay 198">
                  <a:extLst>
                    <a:ext uri="{FF2B5EF4-FFF2-40B4-BE49-F238E27FC236}">
                      <a16:creationId xmlns:a16="http://schemas.microsoft.com/office/drawing/2014/main" id="{C75D131A-2745-471E-9540-70B9830E2CB6}"/>
                    </a:ext>
                  </a:extLst>
                </p14:cNvPr>
                <p14:cNvContentPartPr/>
                <p14:nvPr/>
              </p14:nvContentPartPr>
              <p14:xfrm>
                <a:off x="4671855" y="3791271"/>
                <a:ext cx="73080" cy="19800"/>
              </p14:xfrm>
            </p:contentPart>
          </mc:Choice>
          <mc:Fallback xmlns="">
            <p:pic>
              <p:nvPicPr>
                <p:cNvPr id="199" name="Viết tay 198">
                  <a:extLst>
                    <a:ext uri="{FF2B5EF4-FFF2-40B4-BE49-F238E27FC236}">
                      <a16:creationId xmlns:a16="http://schemas.microsoft.com/office/drawing/2014/main" id="{C75D131A-2745-471E-9540-70B9830E2CB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662855" y="3782271"/>
                  <a:ext cx="9072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Nhóm 205">
            <a:extLst>
              <a:ext uri="{FF2B5EF4-FFF2-40B4-BE49-F238E27FC236}">
                <a16:creationId xmlns:a16="http://schemas.microsoft.com/office/drawing/2014/main" id="{3870A7EA-7AAC-48FF-8E26-9CAE01DC8512}"/>
              </a:ext>
            </a:extLst>
          </p:cNvPr>
          <p:cNvGrpSpPr/>
          <p:nvPr/>
        </p:nvGrpSpPr>
        <p:grpSpPr>
          <a:xfrm>
            <a:off x="4754295" y="4340271"/>
            <a:ext cx="570600" cy="123480"/>
            <a:chOff x="4754295" y="4340271"/>
            <a:chExt cx="570600" cy="1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01" name="Viết tay 200">
                  <a:extLst>
                    <a:ext uri="{FF2B5EF4-FFF2-40B4-BE49-F238E27FC236}">
                      <a16:creationId xmlns:a16="http://schemas.microsoft.com/office/drawing/2014/main" id="{4AAE9E33-A40A-4414-959E-81EB62F3C267}"/>
                    </a:ext>
                  </a:extLst>
                </p14:cNvPr>
                <p14:cNvContentPartPr/>
                <p14:nvPr/>
              </p14:nvContentPartPr>
              <p14:xfrm>
                <a:off x="4754295" y="4344231"/>
                <a:ext cx="112680" cy="119520"/>
              </p14:xfrm>
            </p:contentPart>
          </mc:Choice>
          <mc:Fallback xmlns="">
            <p:pic>
              <p:nvPicPr>
                <p:cNvPr id="201" name="Viết tay 200">
                  <a:extLst>
                    <a:ext uri="{FF2B5EF4-FFF2-40B4-BE49-F238E27FC236}">
                      <a16:creationId xmlns:a16="http://schemas.microsoft.com/office/drawing/2014/main" id="{4AAE9E33-A40A-4414-959E-81EB62F3C26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745295" y="4335231"/>
                  <a:ext cx="130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02" name="Viết tay 201">
                  <a:extLst>
                    <a:ext uri="{FF2B5EF4-FFF2-40B4-BE49-F238E27FC236}">
                      <a16:creationId xmlns:a16="http://schemas.microsoft.com/office/drawing/2014/main" id="{5B27C30B-D975-4F3D-85ED-A5930533057C}"/>
                    </a:ext>
                  </a:extLst>
                </p14:cNvPr>
                <p14:cNvContentPartPr/>
                <p14:nvPr/>
              </p14:nvContentPartPr>
              <p14:xfrm>
                <a:off x="4905135" y="4373391"/>
                <a:ext cx="77400" cy="81720"/>
              </p14:xfrm>
            </p:contentPart>
          </mc:Choice>
          <mc:Fallback xmlns="">
            <p:pic>
              <p:nvPicPr>
                <p:cNvPr id="202" name="Viết tay 201">
                  <a:extLst>
                    <a:ext uri="{FF2B5EF4-FFF2-40B4-BE49-F238E27FC236}">
                      <a16:creationId xmlns:a16="http://schemas.microsoft.com/office/drawing/2014/main" id="{5B27C30B-D975-4F3D-85ED-A5930533057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896093" y="4364391"/>
                  <a:ext cx="95122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03" name="Viết tay 202">
                  <a:extLst>
                    <a:ext uri="{FF2B5EF4-FFF2-40B4-BE49-F238E27FC236}">
                      <a16:creationId xmlns:a16="http://schemas.microsoft.com/office/drawing/2014/main" id="{3C86B909-AB07-4156-95AB-0D9984282237}"/>
                    </a:ext>
                  </a:extLst>
                </p14:cNvPr>
                <p14:cNvContentPartPr/>
                <p14:nvPr/>
              </p14:nvContentPartPr>
              <p14:xfrm>
                <a:off x="5014575" y="4346751"/>
                <a:ext cx="63360" cy="83520"/>
              </p14:xfrm>
            </p:contentPart>
          </mc:Choice>
          <mc:Fallback xmlns="">
            <p:pic>
              <p:nvPicPr>
                <p:cNvPr id="203" name="Viết tay 202">
                  <a:extLst>
                    <a:ext uri="{FF2B5EF4-FFF2-40B4-BE49-F238E27FC236}">
                      <a16:creationId xmlns:a16="http://schemas.microsoft.com/office/drawing/2014/main" id="{3C86B909-AB07-4156-95AB-0D998428223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005575" y="4337751"/>
                  <a:ext cx="81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05" name="Viết tay 204">
                  <a:extLst>
                    <a:ext uri="{FF2B5EF4-FFF2-40B4-BE49-F238E27FC236}">
                      <a16:creationId xmlns:a16="http://schemas.microsoft.com/office/drawing/2014/main" id="{10D26512-1B20-4373-92B0-79E6F2DB2A3A}"/>
                    </a:ext>
                  </a:extLst>
                </p14:cNvPr>
                <p14:cNvContentPartPr/>
                <p14:nvPr/>
              </p14:nvContentPartPr>
              <p14:xfrm>
                <a:off x="5117895" y="4340271"/>
                <a:ext cx="207000" cy="94320"/>
              </p14:xfrm>
            </p:contentPart>
          </mc:Choice>
          <mc:Fallback xmlns="">
            <p:pic>
              <p:nvPicPr>
                <p:cNvPr id="205" name="Viết tay 204">
                  <a:extLst>
                    <a:ext uri="{FF2B5EF4-FFF2-40B4-BE49-F238E27FC236}">
                      <a16:creationId xmlns:a16="http://schemas.microsoft.com/office/drawing/2014/main" id="{10D26512-1B20-4373-92B0-79E6F2DB2A3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108911" y="4331237"/>
                  <a:ext cx="224609" cy="112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Nhóm 217">
            <a:extLst>
              <a:ext uri="{FF2B5EF4-FFF2-40B4-BE49-F238E27FC236}">
                <a16:creationId xmlns:a16="http://schemas.microsoft.com/office/drawing/2014/main" id="{99DCBC0B-0373-4767-B2DE-173AD9C5957A}"/>
              </a:ext>
            </a:extLst>
          </p:cNvPr>
          <p:cNvGrpSpPr/>
          <p:nvPr/>
        </p:nvGrpSpPr>
        <p:grpSpPr>
          <a:xfrm>
            <a:off x="4118411" y="3579899"/>
            <a:ext cx="90720" cy="109080"/>
            <a:chOff x="4108176" y="3605184"/>
            <a:chExt cx="90720" cy="1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14" name="Viết tay 213">
                  <a:extLst>
                    <a:ext uri="{FF2B5EF4-FFF2-40B4-BE49-F238E27FC236}">
                      <a16:creationId xmlns:a16="http://schemas.microsoft.com/office/drawing/2014/main" id="{6FEF644B-C7B4-496E-A0DE-EF57BEDA87BC}"/>
                    </a:ext>
                  </a:extLst>
                </p14:cNvPr>
                <p14:cNvContentPartPr/>
                <p14:nvPr/>
              </p14:nvContentPartPr>
              <p14:xfrm>
                <a:off x="4134456" y="3628944"/>
                <a:ext cx="49320" cy="50760"/>
              </p14:xfrm>
            </p:contentPart>
          </mc:Choice>
          <mc:Fallback xmlns="">
            <p:pic>
              <p:nvPicPr>
                <p:cNvPr id="214" name="Viết tay 213">
                  <a:extLst>
                    <a:ext uri="{FF2B5EF4-FFF2-40B4-BE49-F238E27FC236}">
                      <a16:creationId xmlns:a16="http://schemas.microsoft.com/office/drawing/2014/main" id="{6FEF644B-C7B4-496E-A0DE-EF57BEDA87B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125521" y="3619944"/>
                  <a:ext cx="66832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15" name="Viết tay 214">
                  <a:extLst>
                    <a:ext uri="{FF2B5EF4-FFF2-40B4-BE49-F238E27FC236}">
                      <a16:creationId xmlns:a16="http://schemas.microsoft.com/office/drawing/2014/main" id="{6C00FE0D-0C9B-4D63-B9E6-4B7B1C7C325F}"/>
                    </a:ext>
                  </a:extLst>
                </p14:cNvPr>
                <p14:cNvContentPartPr/>
                <p14:nvPr/>
              </p14:nvContentPartPr>
              <p14:xfrm>
                <a:off x="4132296" y="3624264"/>
                <a:ext cx="44280" cy="61200"/>
              </p14:xfrm>
            </p:contentPart>
          </mc:Choice>
          <mc:Fallback xmlns="">
            <p:pic>
              <p:nvPicPr>
                <p:cNvPr id="215" name="Viết tay 214">
                  <a:extLst>
                    <a:ext uri="{FF2B5EF4-FFF2-40B4-BE49-F238E27FC236}">
                      <a16:creationId xmlns:a16="http://schemas.microsoft.com/office/drawing/2014/main" id="{6C00FE0D-0C9B-4D63-B9E6-4B7B1C7C325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123296" y="3615264"/>
                  <a:ext cx="619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17" name="Viết tay 216">
                  <a:extLst>
                    <a:ext uri="{FF2B5EF4-FFF2-40B4-BE49-F238E27FC236}">
                      <a16:creationId xmlns:a16="http://schemas.microsoft.com/office/drawing/2014/main" id="{7AACA977-2363-4C93-B248-F84AFD4153B0}"/>
                    </a:ext>
                  </a:extLst>
                </p14:cNvPr>
                <p14:cNvContentPartPr/>
                <p14:nvPr/>
              </p14:nvContentPartPr>
              <p14:xfrm>
                <a:off x="4108176" y="3605184"/>
                <a:ext cx="90720" cy="109080"/>
              </p14:xfrm>
            </p:contentPart>
          </mc:Choice>
          <mc:Fallback xmlns="">
            <p:pic>
              <p:nvPicPr>
                <p:cNvPr id="217" name="Viết tay 216">
                  <a:extLst>
                    <a:ext uri="{FF2B5EF4-FFF2-40B4-BE49-F238E27FC236}">
                      <a16:creationId xmlns:a16="http://schemas.microsoft.com/office/drawing/2014/main" id="{7AACA977-2363-4C93-B248-F84AFD4153B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099176" y="3596184"/>
                  <a:ext cx="108360" cy="12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37967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12C2C-8A8C-47F5-A602-20A9CD33A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864066"/>
            <a:ext cx="9603275" cy="4602279"/>
          </a:xfrm>
        </p:spPr>
        <p:txBody>
          <a:bodyPr>
            <a:normAutofit/>
          </a:bodyPr>
          <a:lstStyle/>
          <a:p>
            <a:r>
              <a:rPr lang="en-NZ" sz="2400" dirty="0"/>
              <a:t>STRENGTH</a:t>
            </a:r>
          </a:p>
          <a:p>
            <a:pPr>
              <a:buFontTx/>
              <a:buChar char="-"/>
            </a:pPr>
            <a:r>
              <a:rPr lang="en-NZ" sz="2400" dirty="0"/>
              <a:t> Avoid repeated photo share.</a:t>
            </a:r>
          </a:p>
          <a:p>
            <a:pPr>
              <a:buFontTx/>
              <a:buChar char="-"/>
            </a:pPr>
            <a:r>
              <a:rPr lang="en-NZ" sz="2400" dirty="0"/>
              <a:t>Big target, easy to hit.</a:t>
            </a:r>
          </a:p>
          <a:p>
            <a:pPr>
              <a:buFontTx/>
              <a:buChar char="-"/>
            </a:pPr>
            <a:endParaRPr lang="en-NZ" sz="2400" dirty="0"/>
          </a:p>
          <a:p>
            <a:r>
              <a:rPr lang="en-NZ" sz="2400" dirty="0"/>
              <a:t>DRAWBACK</a:t>
            </a:r>
          </a:p>
          <a:p>
            <a:pPr>
              <a:buFontTx/>
              <a:buChar char="-"/>
            </a:pPr>
            <a:r>
              <a:rPr lang="en-NZ" sz="2400" dirty="0"/>
              <a:t>Complex steps to use.</a:t>
            </a:r>
          </a:p>
          <a:p>
            <a:pPr>
              <a:buFontTx/>
              <a:buChar char="-"/>
            </a:pPr>
            <a:r>
              <a:rPr lang="en-NZ" sz="2400" dirty="0"/>
              <a:t>Take long time to select 1 item (Tap &amp; hold).</a:t>
            </a:r>
          </a:p>
        </p:txBody>
      </p:sp>
    </p:spTree>
    <p:extLst>
      <p:ext uri="{BB962C8B-B14F-4D97-AF65-F5344CB8AC3E}">
        <p14:creationId xmlns:p14="http://schemas.microsoft.com/office/powerpoint/2010/main" val="2372045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89784A-C95F-4D72-8CCB-D751CAAA5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945912"/>
            <a:ext cx="8637073" cy="3689649"/>
          </a:xfrm>
        </p:spPr>
        <p:txBody>
          <a:bodyPr>
            <a:normAutofit/>
          </a:bodyPr>
          <a:lstStyle/>
          <a:p>
            <a:r>
              <a:rPr lang="en-US"/>
              <a:t>Animation: </a:t>
            </a:r>
            <a:br>
              <a:rPr lang="en-US"/>
            </a:br>
            <a:r>
              <a:rPr lang="en-US"/>
              <a:t>Connecting Devices</a:t>
            </a:r>
          </a:p>
        </p:txBody>
      </p:sp>
    </p:spTree>
    <p:extLst>
      <p:ext uri="{BB962C8B-B14F-4D97-AF65-F5344CB8AC3E}">
        <p14:creationId xmlns:p14="http://schemas.microsoft.com/office/powerpoint/2010/main" val="1557174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D256AD2-240C-4FCB-B100-84BEA8C5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28" y="948706"/>
            <a:ext cx="4507707" cy="1049235"/>
          </a:xfrm>
        </p:spPr>
        <p:txBody>
          <a:bodyPr vert="horz" lIns="91440" tIns="45720" rIns="91440" bIns="0" rtlCol="0">
            <a:normAutofit/>
          </a:bodyPr>
          <a:lstStyle/>
          <a:p>
            <a:r>
              <a:rPr lang="en-US"/>
              <a:t>DESIGN 3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9E9D627-9242-4EFB-B671-F9525AA4B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518" y="2051198"/>
            <a:ext cx="7915103" cy="3205615"/>
          </a:xfrm>
          <a:prstGeom prst="rect">
            <a:avLst/>
          </a:prstGeom>
        </p:spPr>
      </p:pic>
      <p:grpSp>
        <p:nvGrpSpPr>
          <p:cNvPr id="30" name="Nhóm 29">
            <a:extLst>
              <a:ext uri="{FF2B5EF4-FFF2-40B4-BE49-F238E27FC236}">
                <a16:creationId xmlns:a16="http://schemas.microsoft.com/office/drawing/2014/main" id="{64BAAB54-662E-4842-82B7-E0C5ECFB7772}"/>
              </a:ext>
            </a:extLst>
          </p:cNvPr>
          <p:cNvGrpSpPr/>
          <p:nvPr/>
        </p:nvGrpSpPr>
        <p:grpSpPr>
          <a:xfrm>
            <a:off x="111766" y="1797300"/>
            <a:ext cx="533880" cy="377280"/>
            <a:chOff x="111766" y="1797300"/>
            <a:chExt cx="53388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Viết tay 4">
                  <a:extLst>
                    <a:ext uri="{FF2B5EF4-FFF2-40B4-BE49-F238E27FC236}">
                      <a16:creationId xmlns:a16="http://schemas.microsoft.com/office/drawing/2014/main" id="{924EE572-B49B-44C7-8B58-7EBB932A3128}"/>
                    </a:ext>
                  </a:extLst>
                </p14:cNvPr>
                <p14:cNvContentPartPr/>
                <p14:nvPr/>
              </p14:nvContentPartPr>
              <p14:xfrm>
                <a:off x="111766" y="1797300"/>
                <a:ext cx="157680" cy="377280"/>
              </p14:xfrm>
            </p:contentPart>
          </mc:Choice>
          <mc:Fallback xmlns="">
            <p:pic>
              <p:nvPicPr>
                <p:cNvPr id="5" name="Viết tay 4">
                  <a:extLst>
                    <a:ext uri="{FF2B5EF4-FFF2-40B4-BE49-F238E27FC236}">
                      <a16:creationId xmlns:a16="http://schemas.microsoft.com/office/drawing/2014/main" id="{924EE572-B49B-44C7-8B58-7EBB932A312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766" y="1788309"/>
                  <a:ext cx="175320" cy="394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2" name="Viết tay 21">
                  <a:extLst>
                    <a:ext uri="{FF2B5EF4-FFF2-40B4-BE49-F238E27FC236}">
                      <a16:creationId xmlns:a16="http://schemas.microsoft.com/office/drawing/2014/main" id="{6AEE4BE7-1781-48D9-B040-7FF36BEFC72B}"/>
                    </a:ext>
                  </a:extLst>
                </p14:cNvPr>
                <p14:cNvContentPartPr/>
                <p14:nvPr/>
              </p14:nvContentPartPr>
              <p14:xfrm>
                <a:off x="366646" y="1916820"/>
                <a:ext cx="10440" cy="235080"/>
              </p14:xfrm>
            </p:contentPart>
          </mc:Choice>
          <mc:Fallback xmlns="">
            <p:pic>
              <p:nvPicPr>
                <p:cNvPr id="22" name="Viết tay 21">
                  <a:extLst>
                    <a:ext uri="{FF2B5EF4-FFF2-40B4-BE49-F238E27FC236}">
                      <a16:creationId xmlns:a16="http://schemas.microsoft.com/office/drawing/2014/main" id="{6AEE4BE7-1781-48D9-B040-7FF36BEFC72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7646" y="1907806"/>
                  <a:ext cx="28080" cy="252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Viết tay 23">
                  <a:extLst>
                    <a:ext uri="{FF2B5EF4-FFF2-40B4-BE49-F238E27FC236}">
                      <a16:creationId xmlns:a16="http://schemas.microsoft.com/office/drawing/2014/main" id="{D6FB06A2-869B-46F6-9AD1-4B622FB7765D}"/>
                    </a:ext>
                  </a:extLst>
                </p14:cNvPr>
                <p14:cNvContentPartPr/>
                <p14:nvPr/>
              </p14:nvContentPartPr>
              <p14:xfrm>
                <a:off x="276286" y="1989900"/>
                <a:ext cx="180000" cy="22320"/>
              </p14:xfrm>
            </p:contentPart>
          </mc:Choice>
          <mc:Fallback xmlns="">
            <p:pic>
              <p:nvPicPr>
                <p:cNvPr id="24" name="Viết tay 23">
                  <a:extLst>
                    <a:ext uri="{FF2B5EF4-FFF2-40B4-BE49-F238E27FC236}">
                      <a16:creationId xmlns:a16="http://schemas.microsoft.com/office/drawing/2014/main" id="{D6FB06A2-869B-46F6-9AD1-4B622FB7765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7286" y="1980752"/>
                  <a:ext cx="197640" cy="40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8" name="Viết tay 27">
                  <a:extLst>
                    <a:ext uri="{FF2B5EF4-FFF2-40B4-BE49-F238E27FC236}">
                      <a16:creationId xmlns:a16="http://schemas.microsoft.com/office/drawing/2014/main" id="{07691135-4EB2-4011-B0C5-EFFE50ABCEFE}"/>
                    </a:ext>
                  </a:extLst>
                </p14:cNvPr>
                <p14:cNvContentPartPr/>
                <p14:nvPr/>
              </p14:nvContentPartPr>
              <p14:xfrm>
                <a:off x="455206" y="1999620"/>
                <a:ext cx="190440" cy="160920"/>
              </p14:xfrm>
            </p:contentPart>
          </mc:Choice>
          <mc:Fallback xmlns="">
            <p:pic>
              <p:nvPicPr>
                <p:cNvPr id="28" name="Viết tay 27">
                  <a:extLst>
                    <a:ext uri="{FF2B5EF4-FFF2-40B4-BE49-F238E27FC236}">
                      <a16:creationId xmlns:a16="http://schemas.microsoft.com/office/drawing/2014/main" id="{07691135-4EB2-4011-B0C5-EFFE50ABCEF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6206" y="1990640"/>
                  <a:ext cx="208080" cy="17852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Nhóm 41">
            <a:extLst>
              <a:ext uri="{FF2B5EF4-FFF2-40B4-BE49-F238E27FC236}">
                <a16:creationId xmlns:a16="http://schemas.microsoft.com/office/drawing/2014/main" id="{A9E416C1-30B7-4009-AA55-24184E8106FD}"/>
              </a:ext>
            </a:extLst>
          </p:cNvPr>
          <p:cNvGrpSpPr/>
          <p:nvPr/>
        </p:nvGrpSpPr>
        <p:grpSpPr>
          <a:xfrm>
            <a:off x="672662" y="1921262"/>
            <a:ext cx="200160" cy="221760"/>
            <a:chOff x="672662" y="1921262"/>
            <a:chExt cx="20016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8" name="Viết tay 37">
                  <a:extLst>
                    <a:ext uri="{FF2B5EF4-FFF2-40B4-BE49-F238E27FC236}">
                      <a16:creationId xmlns:a16="http://schemas.microsoft.com/office/drawing/2014/main" id="{CBE4FA60-767D-483F-85C8-D77303580B1E}"/>
                    </a:ext>
                  </a:extLst>
                </p14:cNvPr>
                <p14:cNvContentPartPr/>
                <p14:nvPr/>
              </p14:nvContentPartPr>
              <p14:xfrm>
                <a:off x="672662" y="2020622"/>
                <a:ext cx="52200" cy="122400"/>
              </p14:xfrm>
            </p:contentPart>
          </mc:Choice>
          <mc:Fallback xmlns="">
            <p:pic>
              <p:nvPicPr>
                <p:cNvPr id="38" name="Viết tay 37">
                  <a:extLst>
                    <a:ext uri="{FF2B5EF4-FFF2-40B4-BE49-F238E27FC236}">
                      <a16:creationId xmlns:a16="http://schemas.microsoft.com/office/drawing/2014/main" id="{CBE4FA60-767D-483F-85C8-D77303580B1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3662" y="2011622"/>
                  <a:ext cx="69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0" name="Viết tay 39">
                  <a:extLst>
                    <a:ext uri="{FF2B5EF4-FFF2-40B4-BE49-F238E27FC236}">
                      <a16:creationId xmlns:a16="http://schemas.microsoft.com/office/drawing/2014/main" id="{BFF3A347-BD33-47ED-BBB8-A3FE0606554C}"/>
                    </a:ext>
                  </a:extLst>
                </p14:cNvPr>
                <p14:cNvContentPartPr/>
                <p14:nvPr/>
              </p14:nvContentPartPr>
              <p14:xfrm>
                <a:off x="788222" y="1921262"/>
                <a:ext cx="21960" cy="212040"/>
              </p14:xfrm>
            </p:contentPart>
          </mc:Choice>
          <mc:Fallback xmlns="">
            <p:pic>
              <p:nvPicPr>
                <p:cNvPr id="40" name="Viết tay 39">
                  <a:extLst>
                    <a:ext uri="{FF2B5EF4-FFF2-40B4-BE49-F238E27FC236}">
                      <a16:creationId xmlns:a16="http://schemas.microsoft.com/office/drawing/2014/main" id="{BFF3A347-BD33-47ED-BBB8-A3FE0606554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9222" y="1912262"/>
                  <a:ext cx="396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1" name="Viết tay 40">
                  <a:extLst>
                    <a:ext uri="{FF2B5EF4-FFF2-40B4-BE49-F238E27FC236}">
                      <a16:creationId xmlns:a16="http://schemas.microsoft.com/office/drawing/2014/main" id="{C7799E27-E95D-489E-A253-029E4966AA91}"/>
                    </a:ext>
                  </a:extLst>
                </p14:cNvPr>
                <p14:cNvContentPartPr/>
                <p14:nvPr/>
              </p14:nvContentPartPr>
              <p14:xfrm>
                <a:off x="731702" y="2000822"/>
                <a:ext cx="141120" cy="27720"/>
              </p14:xfrm>
            </p:contentPart>
          </mc:Choice>
          <mc:Fallback xmlns="">
            <p:pic>
              <p:nvPicPr>
                <p:cNvPr id="41" name="Viết tay 40">
                  <a:extLst>
                    <a:ext uri="{FF2B5EF4-FFF2-40B4-BE49-F238E27FC236}">
                      <a16:creationId xmlns:a16="http://schemas.microsoft.com/office/drawing/2014/main" id="{C7799E27-E95D-489E-A253-029E4966AA9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2679" y="1991937"/>
                  <a:ext cx="158805" cy="4513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Nhóm 55">
            <a:extLst>
              <a:ext uri="{FF2B5EF4-FFF2-40B4-BE49-F238E27FC236}">
                <a16:creationId xmlns:a16="http://schemas.microsoft.com/office/drawing/2014/main" id="{5FF5BE29-AB94-4D9F-8E9E-1C52226BEEF5}"/>
              </a:ext>
            </a:extLst>
          </p:cNvPr>
          <p:cNvGrpSpPr/>
          <p:nvPr/>
        </p:nvGrpSpPr>
        <p:grpSpPr>
          <a:xfrm>
            <a:off x="1058222" y="1904342"/>
            <a:ext cx="816840" cy="252360"/>
            <a:chOff x="1058222" y="1904342"/>
            <a:chExt cx="8168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4" name="Viết tay 43">
                  <a:extLst>
                    <a:ext uri="{FF2B5EF4-FFF2-40B4-BE49-F238E27FC236}">
                      <a16:creationId xmlns:a16="http://schemas.microsoft.com/office/drawing/2014/main" id="{73DB4BF9-67D3-4B7A-A59C-8226F5F77E36}"/>
                    </a:ext>
                  </a:extLst>
                </p14:cNvPr>
                <p14:cNvContentPartPr/>
                <p14:nvPr/>
              </p14:nvContentPartPr>
              <p14:xfrm>
                <a:off x="1058222" y="1913702"/>
                <a:ext cx="80280" cy="235080"/>
              </p14:xfrm>
            </p:contentPart>
          </mc:Choice>
          <mc:Fallback xmlns="">
            <p:pic>
              <p:nvPicPr>
                <p:cNvPr id="44" name="Viết tay 43">
                  <a:extLst>
                    <a:ext uri="{FF2B5EF4-FFF2-40B4-BE49-F238E27FC236}">
                      <a16:creationId xmlns:a16="http://schemas.microsoft.com/office/drawing/2014/main" id="{73DB4BF9-67D3-4B7A-A59C-8226F5F77E3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49262" y="1904702"/>
                  <a:ext cx="97841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5" name="Viết tay 44">
                  <a:extLst>
                    <a:ext uri="{FF2B5EF4-FFF2-40B4-BE49-F238E27FC236}">
                      <a16:creationId xmlns:a16="http://schemas.microsoft.com/office/drawing/2014/main" id="{D985975A-D5EA-4973-A97D-C16EE4912D66}"/>
                    </a:ext>
                  </a:extLst>
                </p14:cNvPr>
                <p14:cNvContentPartPr/>
                <p14:nvPr/>
              </p14:nvContentPartPr>
              <p14:xfrm>
                <a:off x="1154702" y="1904342"/>
                <a:ext cx="22680" cy="215640"/>
              </p14:xfrm>
            </p:contentPart>
          </mc:Choice>
          <mc:Fallback xmlns="">
            <p:pic>
              <p:nvPicPr>
                <p:cNvPr id="45" name="Viết tay 44">
                  <a:extLst>
                    <a:ext uri="{FF2B5EF4-FFF2-40B4-BE49-F238E27FC236}">
                      <a16:creationId xmlns:a16="http://schemas.microsoft.com/office/drawing/2014/main" id="{D985975A-D5EA-4973-A97D-C16EE4912D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45843" y="1895342"/>
                  <a:ext cx="40044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7" name="Viết tay 46">
                  <a:extLst>
                    <a:ext uri="{FF2B5EF4-FFF2-40B4-BE49-F238E27FC236}">
                      <a16:creationId xmlns:a16="http://schemas.microsoft.com/office/drawing/2014/main" id="{30E35FD7-B9A8-43C6-B3D1-A1A2FCB0AE4B}"/>
                    </a:ext>
                  </a:extLst>
                </p14:cNvPr>
                <p14:cNvContentPartPr/>
                <p14:nvPr/>
              </p14:nvContentPartPr>
              <p14:xfrm>
                <a:off x="1074062" y="2014862"/>
                <a:ext cx="292320" cy="131400"/>
              </p14:xfrm>
            </p:contentPart>
          </mc:Choice>
          <mc:Fallback xmlns="">
            <p:pic>
              <p:nvPicPr>
                <p:cNvPr id="47" name="Viết tay 46">
                  <a:extLst>
                    <a:ext uri="{FF2B5EF4-FFF2-40B4-BE49-F238E27FC236}">
                      <a16:creationId xmlns:a16="http://schemas.microsoft.com/office/drawing/2014/main" id="{30E35FD7-B9A8-43C6-B3D1-A1A2FCB0AE4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65062" y="2005862"/>
                  <a:ext cx="309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9" name="Viết tay 48">
                  <a:extLst>
                    <a:ext uri="{FF2B5EF4-FFF2-40B4-BE49-F238E27FC236}">
                      <a16:creationId xmlns:a16="http://schemas.microsoft.com/office/drawing/2014/main" id="{9E7B038B-1DBF-402D-9D84-1D9D6F0BEBDC}"/>
                    </a:ext>
                  </a:extLst>
                </p14:cNvPr>
                <p14:cNvContentPartPr/>
                <p14:nvPr/>
              </p14:nvContentPartPr>
              <p14:xfrm>
                <a:off x="1450982" y="2001182"/>
                <a:ext cx="39240" cy="155520"/>
              </p14:xfrm>
            </p:contentPart>
          </mc:Choice>
          <mc:Fallback xmlns="">
            <p:pic>
              <p:nvPicPr>
                <p:cNvPr id="49" name="Viết tay 48">
                  <a:extLst>
                    <a:ext uri="{FF2B5EF4-FFF2-40B4-BE49-F238E27FC236}">
                      <a16:creationId xmlns:a16="http://schemas.microsoft.com/office/drawing/2014/main" id="{9E7B038B-1DBF-402D-9D84-1D9D6F0BEBD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41982" y="1992182"/>
                  <a:ext cx="56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1" name="Viết tay 50">
                  <a:extLst>
                    <a:ext uri="{FF2B5EF4-FFF2-40B4-BE49-F238E27FC236}">
                      <a16:creationId xmlns:a16="http://schemas.microsoft.com/office/drawing/2014/main" id="{0666703E-1821-4DD0-957C-9ABA5CDAB4F5}"/>
                    </a:ext>
                  </a:extLst>
                </p14:cNvPr>
                <p14:cNvContentPartPr/>
                <p14:nvPr/>
              </p14:nvContentPartPr>
              <p14:xfrm>
                <a:off x="1415702" y="2043302"/>
                <a:ext cx="182880" cy="105480"/>
              </p14:xfrm>
            </p:contentPart>
          </mc:Choice>
          <mc:Fallback xmlns="">
            <p:pic>
              <p:nvPicPr>
                <p:cNvPr id="51" name="Viết tay 50">
                  <a:extLst>
                    <a:ext uri="{FF2B5EF4-FFF2-40B4-BE49-F238E27FC236}">
                      <a16:creationId xmlns:a16="http://schemas.microsoft.com/office/drawing/2014/main" id="{0666703E-1821-4DD0-957C-9ABA5CDAB4F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06702" y="2034333"/>
                  <a:ext cx="200520" cy="1230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3" name="Viết tay 52">
                  <a:extLst>
                    <a:ext uri="{FF2B5EF4-FFF2-40B4-BE49-F238E27FC236}">
                      <a16:creationId xmlns:a16="http://schemas.microsoft.com/office/drawing/2014/main" id="{DD151632-C891-4C21-9B0C-EF8DDF0D6266}"/>
                    </a:ext>
                  </a:extLst>
                </p14:cNvPr>
                <p14:cNvContentPartPr/>
                <p14:nvPr/>
              </p14:nvContentPartPr>
              <p14:xfrm>
                <a:off x="1587422" y="1986422"/>
                <a:ext cx="18000" cy="51480"/>
              </p14:xfrm>
            </p:contentPart>
          </mc:Choice>
          <mc:Fallback xmlns="">
            <p:pic>
              <p:nvPicPr>
                <p:cNvPr id="53" name="Viết tay 52">
                  <a:extLst>
                    <a:ext uri="{FF2B5EF4-FFF2-40B4-BE49-F238E27FC236}">
                      <a16:creationId xmlns:a16="http://schemas.microsoft.com/office/drawing/2014/main" id="{DD151632-C891-4C21-9B0C-EF8DDF0D626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78422" y="1977359"/>
                  <a:ext cx="35640" cy="692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5" name="Viết tay 54">
                  <a:extLst>
                    <a:ext uri="{FF2B5EF4-FFF2-40B4-BE49-F238E27FC236}">
                      <a16:creationId xmlns:a16="http://schemas.microsoft.com/office/drawing/2014/main" id="{EBD047FA-01EE-4988-9A17-5C2D78746A4E}"/>
                    </a:ext>
                  </a:extLst>
                </p14:cNvPr>
                <p14:cNvContentPartPr/>
                <p14:nvPr/>
              </p14:nvContentPartPr>
              <p14:xfrm>
                <a:off x="1641782" y="2046542"/>
                <a:ext cx="233280" cy="108720"/>
              </p14:xfrm>
            </p:contentPart>
          </mc:Choice>
          <mc:Fallback xmlns="">
            <p:pic>
              <p:nvPicPr>
                <p:cNvPr id="55" name="Viết tay 54">
                  <a:extLst>
                    <a:ext uri="{FF2B5EF4-FFF2-40B4-BE49-F238E27FC236}">
                      <a16:creationId xmlns:a16="http://schemas.microsoft.com/office/drawing/2014/main" id="{EBD047FA-01EE-4988-9A17-5C2D78746A4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632782" y="2037542"/>
                  <a:ext cx="25092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Nhóm 72">
            <a:extLst>
              <a:ext uri="{FF2B5EF4-FFF2-40B4-BE49-F238E27FC236}">
                <a16:creationId xmlns:a16="http://schemas.microsoft.com/office/drawing/2014/main" id="{0EE12E2D-52A3-4BD7-8439-81FBBCAAAE7A}"/>
              </a:ext>
            </a:extLst>
          </p:cNvPr>
          <p:cNvGrpSpPr/>
          <p:nvPr/>
        </p:nvGrpSpPr>
        <p:grpSpPr>
          <a:xfrm>
            <a:off x="1937188" y="5374909"/>
            <a:ext cx="1085040" cy="322200"/>
            <a:chOff x="1937188" y="5374909"/>
            <a:chExt cx="108504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8" name="Viết tay 57">
                  <a:extLst>
                    <a:ext uri="{FF2B5EF4-FFF2-40B4-BE49-F238E27FC236}">
                      <a16:creationId xmlns:a16="http://schemas.microsoft.com/office/drawing/2014/main" id="{56BB365C-204F-4AEE-A014-2F67E20AA08F}"/>
                    </a:ext>
                  </a:extLst>
                </p14:cNvPr>
                <p14:cNvContentPartPr/>
                <p14:nvPr/>
              </p14:nvContentPartPr>
              <p14:xfrm>
                <a:off x="1937188" y="5386429"/>
                <a:ext cx="6840" cy="245520"/>
              </p14:xfrm>
            </p:contentPart>
          </mc:Choice>
          <mc:Fallback xmlns="">
            <p:pic>
              <p:nvPicPr>
                <p:cNvPr id="58" name="Viết tay 57">
                  <a:extLst>
                    <a:ext uri="{FF2B5EF4-FFF2-40B4-BE49-F238E27FC236}">
                      <a16:creationId xmlns:a16="http://schemas.microsoft.com/office/drawing/2014/main" id="{56BB365C-204F-4AEE-A014-2F67E20AA08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928188" y="5377429"/>
                  <a:ext cx="244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9" name="Viết tay 58">
                  <a:extLst>
                    <a:ext uri="{FF2B5EF4-FFF2-40B4-BE49-F238E27FC236}">
                      <a16:creationId xmlns:a16="http://schemas.microsoft.com/office/drawing/2014/main" id="{F3F3AD24-EDDF-4C22-BF43-7FD2326C4588}"/>
                    </a:ext>
                  </a:extLst>
                </p14:cNvPr>
                <p14:cNvContentPartPr/>
                <p14:nvPr/>
              </p14:nvContentPartPr>
              <p14:xfrm>
                <a:off x="1941508" y="5374909"/>
                <a:ext cx="130680" cy="274320"/>
              </p14:xfrm>
            </p:contentPart>
          </mc:Choice>
          <mc:Fallback xmlns="">
            <p:pic>
              <p:nvPicPr>
                <p:cNvPr id="59" name="Viết tay 58">
                  <a:extLst>
                    <a:ext uri="{FF2B5EF4-FFF2-40B4-BE49-F238E27FC236}">
                      <a16:creationId xmlns:a16="http://schemas.microsoft.com/office/drawing/2014/main" id="{F3F3AD24-EDDF-4C22-BF43-7FD2326C458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32508" y="5365909"/>
                  <a:ext cx="148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0" name="Viết tay 59">
                  <a:extLst>
                    <a:ext uri="{FF2B5EF4-FFF2-40B4-BE49-F238E27FC236}">
                      <a16:creationId xmlns:a16="http://schemas.microsoft.com/office/drawing/2014/main" id="{4EF2A5AF-FAC9-481D-B441-7EDF5B68D0C3}"/>
                    </a:ext>
                  </a:extLst>
                </p14:cNvPr>
                <p14:cNvContentPartPr/>
                <p14:nvPr/>
              </p14:nvContentPartPr>
              <p14:xfrm>
                <a:off x="2105308" y="5544829"/>
                <a:ext cx="88200" cy="99000"/>
              </p14:xfrm>
            </p:contentPart>
          </mc:Choice>
          <mc:Fallback xmlns="">
            <p:pic>
              <p:nvPicPr>
                <p:cNvPr id="60" name="Viết tay 59">
                  <a:extLst>
                    <a:ext uri="{FF2B5EF4-FFF2-40B4-BE49-F238E27FC236}">
                      <a16:creationId xmlns:a16="http://schemas.microsoft.com/office/drawing/2014/main" id="{4EF2A5AF-FAC9-481D-B441-7EDF5B68D0C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96308" y="5535829"/>
                  <a:ext cx="105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1" name="Viết tay 60">
                  <a:extLst>
                    <a:ext uri="{FF2B5EF4-FFF2-40B4-BE49-F238E27FC236}">
                      <a16:creationId xmlns:a16="http://schemas.microsoft.com/office/drawing/2014/main" id="{8F00C3B9-11B9-4908-A94B-16F1D2938B31}"/>
                    </a:ext>
                  </a:extLst>
                </p14:cNvPr>
                <p14:cNvContentPartPr/>
                <p14:nvPr/>
              </p14:nvContentPartPr>
              <p14:xfrm>
                <a:off x="2221588" y="5555269"/>
                <a:ext cx="180000" cy="100440"/>
              </p14:xfrm>
            </p:contentPart>
          </mc:Choice>
          <mc:Fallback xmlns="">
            <p:pic>
              <p:nvPicPr>
                <p:cNvPr id="61" name="Viết tay 60">
                  <a:extLst>
                    <a:ext uri="{FF2B5EF4-FFF2-40B4-BE49-F238E27FC236}">
                      <a16:creationId xmlns:a16="http://schemas.microsoft.com/office/drawing/2014/main" id="{8F00C3B9-11B9-4908-A94B-16F1D2938B3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12588" y="5546269"/>
                  <a:ext cx="197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2" name="Viết tay 61">
                  <a:extLst>
                    <a:ext uri="{FF2B5EF4-FFF2-40B4-BE49-F238E27FC236}">
                      <a16:creationId xmlns:a16="http://schemas.microsoft.com/office/drawing/2014/main" id="{B15253FB-4A2F-4175-AFB0-DACEFB958ABE}"/>
                    </a:ext>
                  </a:extLst>
                </p14:cNvPr>
                <p14:cNvContentPartPr/>
                <p14:nvPr/>
              </p14:nvContentPartPr>
              <p14:xfrm>
                <a:off x="2393308" y="5446909"/>
                <a:ext cx="60840" cy="192960"/>
              </p14:xfrm>
            </p:contentPart>
          </mc:Choice>
          <mc:Fallback xmlns="">
            <p:pic>
              <p:nvPicPr>
                <p:cNvPr id="62" name="Viết tay 61">
                  <a:extLst>
                    <a:ext uri="{FF2B5EF4-FFF2-40B4-BE49-F238E27FC236}">
                      <a16:creationId xmlns:a16="http://schemas.microsoft.com/office/drawing/2014/main" id="{B15253FB-4A2F-4175-AFB0-DACEFB958AB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384308" y="5437909"/>
                  <a:ext cx="78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3" name="Viết tay 62">
                  <a:extLst>
                    <a:ext uri="{FF2B5EF4-FFF2-40B4-BE49-F238E27FC236}">
                      <a16:creationId xmlns:a16="http://schemas.microsoft.com/office/drawing/2014/main" id="{22931F82-6CCE-449C-8D2C-436C37C29C54}"/>
                    </a:ext>
                  </a:extLst>
                </p14:cNvPr>
                <p14:cNvContentPartPr/>
                <p14:nvPr/>
              </p14:nvContentPartPr>
              <p14:xfrm>
                <a:off x="2544148" y="5509909"/>
                <a:ext cx="18360" cy="105840"/>
              </p14:xfrm>
            </p:contentPart>
          </mc:Choice>
          <mc:Fallback xmlns="">
            <p:pic>
              <p:nvPicPr>
                <p:cNvPr id="63" name="Viết tay 62">
                  <a:extLst>
                    <a:ext uri="{FF2B5EF4-FFF2-40B4-BE49-F238E27FC236}">
                      <a16:creationId xmlns:a16="http://schemas.microsoft.com/office/drawing/2014/main" id="{22931F82-6CCE-449C-8D2C-436C37C29C5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535148" y="5500909"/>
                  <a:ext cx="36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8" name="Viết tay 67">
                  <a:extLst>
                    <a:ext uri="{FF2B5EF4-FFF2-40B4-BE49-F238E27FC236}">
                      <a16:creationId xmlns:a16="http://schemas.microsoft.com/office/drawing/2014/main" id="{688D816C-348E-48AB-8489-F9FD123ABCD1}"/>
                    </a:ext>
                  </a:extLst>
                </p14:cNvPr>
                <p14:cNvContentPartPr/>
                <p14:nvPr/>
              </p14:nvContentPartPr>
              <p14:xfrm>
                <a:off x="2518948" y="5536549"/>
                <a:ext cx="87480" cy="27000"/>
              </p14:xfrm>
            </p:contentPart>
          </mc:Choice>
          <mc:Fallback xmlns="">
            <p:pic>
              <p:nvPicPr>
                <p:cNvPr id="68" name="Viết tay 67">
                  <a:extLst>
                    <a:ext uri="{FF2B5EF4-FFF2-40B4-BE49-F238E27FC236}">
                      <a16:creationId xmlns:a16="http://schemas.microsoft.com/office/drawing/2014/main" id="{688D816C-348E-48AB-8489-F9FD123ABCD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509985" y="5527549"/>
                  <a:ext cx="105048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9" name="Viết tay 68">
                  <a:extLst>
                    <a:ext uri="{FF2B5EF4-FFF2-40B4-BE49-F238E27FC236}">
                      <a16:creationId xmlns:a16="http://schemas.microsoft.com/office/drawing/2014/main" id="{414B5271-9003-4982-858F-C3BB83EAF25F}"/>
                    </a:ext>
                  </a:extLst>
                </p14:cNvPr>
                <p14:cNvContentPartPr/>
                <p14:nvPr/>
              </p14:nvContentPartPr>
              <p14:xfrm>
                <a:off x="2642428" y="5575429"/>
                <a:ext cx="38880" cy="84240"/>
              </p14:xfrm>
            </p:contentPart>
          </mc:Choice>
          <mc:Fallback xmlns="">
            <p:pic>
              <p:nvPicPr>
                <p:cNvPr id="69" name="Viết tay 68">
                  <a:extLst>
                    <a:ext uri="{FF2B5EF4-FFF2-40B4-BE49-F238E27FC236}">
                      <a16:creationId xmlns:a16="http://schemas.microsoft.com/office/drawing/2014/main" id="{414B5271-9003-4982-858F-C3BB83EAF25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33428" y="5566429"/>
                  <a:ext cx="56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0" name="Viết tay 69">
                  <a:extLst>
                    <a:ext uri="{FF2B5EF4-FFF2-40B4-BE49-F238E27FC236}">
                      <a16:creationId xmlns:a16="http://schemas.microsoft.com/office/drawing/2014/main" id="{63C5CFEB-1114-4C9B-9C6B-6ADC2875B75A}"/>
                    </a:ext>
                  </a:extLst>
                </p14:cNvPr>
                <p14:cNvContentPartPr/>
                <p14:nvPr/>
              </p14:nvContentPartPr>
              <p14:xfrm>
                <a:off x="2690308" y="5531149"/>
                <a:ext cx="11880" cy="16200"/>
              </p14:xfrm>
            </p:contentPart>
          </mc:Choice>
          <mc:Fallback xmlns="">
            <p:pic>
              <p:nvPicPr>
                <p:cNvPr id="70" name="Viết tay 69">
                  <a:extLst>
                    <a:ext uri="{FF2B5EF4-FFF2-40B4-BE49-F238E27FC236}">
                      <a16:creationId xmlns:a16="http://schemas.microsoft.com/office/drawing/2014/main" id="{63C5CFEB-1114-4C9B-9C6B-6ADC2875B75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681308" y="5522149"/>
                  <a:ext cx="29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1" name="Viết tay 70">
                  <a:extLst>
                    <a:ext uri="{FF2B5EF4-FFF2-40B4-BE49-F238E27FC236}">
                      <a16:creationId xmlns:a16="http://schemas.microsoft.com/office/drawing/2014/main" id="{BB5BE499-E392-427E-BA9A-98CB06AB02C0}"/>
                    </a:ext>
                  </a:extLst>
                </p14:cNvPr>
                <p14:cNvContentPartPr/>
                <p14:nvPr/>
              </p14:nvContentPartPr>
              <p14:xfrm>
                <a:off x="2726668" y="5580829"/>
                <a:ext cx="143640" cy="96480"/>
              </p14:xfrm>
            </p:contentPart>
          </mc:Choice>
          <mc:Fallback xmlns="">
            <p:pic>
              <p:nvPicPr>
                <p:cNvPr id="71" name="Viết tay 70">
                  <a:extLst>
                    <a:ext uri="{FF2B5EF4-FFF2-40B4-BE49-F238E27FC236}">
                      <a16:creationId xmlns:a16="http://schemas.microsoft.com/office/drawing/2014/main" id="{BB5BE499-E392-427E-BA9A-98CB06AB02C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717668" y="5571862"/>
                  <a:ext cx="161280" cy="114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2" name="Viết tay 71">
                  <a:extLst>
                    <a:ext uri="{FF2B5EF4-FFF2-40B4-BE49-F238E27FC236}">
                      <a16:creationId xmlns:a16="http://schemas.microsoft.com/office/drawing/2014/main" id="{3FD45BB7-805F-4EC7-800B-5B51A50DCCF2}"/>
                    </a:ext>
                  </a:extLst>
                </p14:cNvPr>
                <p14:cNvContentPartPr/>
                <p14:nvPr/>
              </p14:nvContentPartPr>
              <p14:xfrm>
                <a:off x="2890828" y="5600989"/>
                <a:ext cx="131400" cy="96120"/>
              </p14:xfrm>
            </p:contentPart>
          </mc:Choice>
          <mc:Fallback xmlns="">
            <p:pic>
              <p:nvPicPr>
                <p:cNvPr id="72" name="Viết tay 71">
                  <a:extLst>
                    <a:ext uri="{FF2B5EF4-FFF2-40B4-BE49-F238E27FC236}">
                      <a16:creationId xmlns:a16="http://schemas.microsoft.com/office/drawing/2014/main" id="{3FD45BB7-805F-4EC7-800B-5B51A50DCCF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881828" y="5591989"/>
                  <a:ext cx="14904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Nhóm 81">
            <a:extLst>
              <a:ext uri="{FF2B5EF4-FFF2-40B4-BE49-F238E27FC236}">
                <a16:creationId xmlns:a16="http://schemas.microsoft.com/office/drawing/2014/main" id="{4FC32BED-CF67-4E64-8F55-2B8CE16AF12B}"/>
              </a:ext>
            </a:extLst>
          </p:cNvPr>
          <p:cNvGrpSpPr/>
          <p:nvPr/>
        </p:nvGrpSpPr>
        <p:grpSpPr>
          <a:xfrm>
            <a:off x="3148588" y="5475709"/>
            <a:ext cx="698400" cy="276840"/>
            <a:chOff x="3148588" y="5475709"/>
            <a:chExt cx="69840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4" name="Viết tay 73">
                  <a:extLst>
                    <a:ext uri="{FF2B5EF4-FFF2-40B4-BE49-F238E27FC236}">
                      <a16:creationId xmlns:a16="http://schemas.microsoft.com/office/drawing/2014/main" id="{57D0C64B-D611-4B2F-A304-72984A9D84DE}"/>
                    </a:ext>
                  </a:extLst>
                </p14:cNvPr>
                <p14:cNvContentPartPr/>
                <p14:nvPr/>
              </p14:nvContentPartPr>
              <p14:xfrm>
                <a:off x="3148588" y="5586949"/>
                <a:ext cx="74160" cy="88560"/>
              </p14:xfrm>
            </p:contentPart>
          </mc:Choice>
          <mc:Fallback xmlns="">
            <p:pic>
              <p:nvPicPr>
                <p:cNvPr id="74" name="Viết tay 73">
                  <a:extLst>
                    <a:ext uri="{FF2B5EF4-FFF2-40B4-BE49-F238E27FC236}">
                      <a16:creationId xmlns:a16="http://schemas.microsoft.com/office/drawing/2014/main" id="{57D0C64B-D611-4B2F-A304-72984A9D84D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139588" y="5577985"/>
                  <a:ext cx="91800" cy="106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5" name="Viết tay 74">
                  <a:extLst>
                    <a:ext uri="{FF2B5EF4-FFF2-40B4-BE49-F238E27FC236}">
                      <a16:creationId xmlns:a16="http://schemas.microsoft.com/office/drawing/2014/main" id="{1F31BF8D-6A5D-49FC-A033-ABFE238E59C8}"/>
                    </a:ext>
                  </a:extLst>
                </p14:cNvPr>
                <p14:cNvContentPartPr/>
                <p14:nvPr/>
              </p14:nvContentPartPr>
              <p14:xfrm>
                <a:off x="3224548" y="5604589"/>
                <a:ext cx="35280" cy="82440"/>
              </p14:xfrm>
            </p:contentPart>
          </mc:Choice>
          <mc:Fallback xmlns="">
            <p:pic>
              <p:nvPicPr>
                <p:cNvPr id="75" name="Viết tay 74">
                  <a:extLst>
                    <a:ext uri="{FF2B5EF4-FFF2-40B4-BE49-F238E27FC236}">
                      <a16:creationId xmlns:a16="http://schemas.microsoft.com/office/drawing/2014/main" id="{1F31BF8D-6A5D-49FC-A033-ABFE238E59C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15548" y="5595589"/>
                  <a:ext cx="529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6" name="Viết tay 75">
                  <a:extLst>
                    <a:ext uri="{FF2B5EF4-FFF2-40B4-BE49-F238E27FC236}">
                      <a16:creationId xmlns:a16="http://schemas.microsoft.com/office/drawing/2014/main" id="{BAB08433-FBDB-445A-83D6-EEC2A9F16BE1}"/>
                    </a:ext>
                  </a:extLst>
                </p14:cNvPr>
                <p14:cNvContentPartPr/>
                <p14:nvPr/>
              </p14:nvContentPartPr>
              <p14:xfrm>
                <a:off x="3286828" y="5589109"/>
                <a:ext cx="81000" cy="163440"/>
              </p14:xfrm>
            </p:contentPart>
          </mc:Choice>
          <mc:Fallback xmlns="">
            <p:pic>
              <p:nvPicPr>
                <p:cNvPr id="76" name="Viết tay 75">
                  <a:extLst>
                    <a:ext uri="{FF2B5EF4-FFF2-40B4-BE49-F238E27FC236}">
                      <a16:creationId xmlns:a16="http://schemas.microsoft.com/office/drawing/2014/main" id="{BAB08433-FBDB-445A-83D6-EEC2A9F16BE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277828" y="5580109"/>
                  <a:ext cx="986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7" name="Viết tay 76">
                  <a:extLst>
                    <a:ext uri="{FF2B5EF4-FFF2-40B4-BE49-F238E27FC236}">
                      <a16:creationId xmlns:a16="http://schemas.microsoft.com/office/drawing/2014/main" id="{92F7F2F5-23FC-4B72-9DA2-11066722AB2E}"/>
                    </a:ext>
                  </a:extLst>
                </p14:cNvPr>
                <p14:cNvContentPartPr/>
                <p14:nvPr/>
              </p14:nvContentPartPr>
              <p14:xfrm>
                <a:off x="3404908" y="5586229"/>
                <a:ext cx="88200" cy="85680"/>
              </p14:xfrm>
            </p:contentPart>
          </mc:Choice>
          <mc:Fallback xmlns="">
            <p:pic>
              <p:nvPicPr>
                <p:cNvPr id="77" name="Viết tay 76">
                  <a:extLst>
                    <a:ext uri="{FF2B5EF4-FFF2-40B4-BE49-F238E27FC236}">
                      <a16:creationId xmlns:a16="http://schemas.microsoft.com/office/drawing/2014/main" id="{92F7F2F5-23FC-4B72-9DA2-11066722AB2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395908" y="5577229"/>
                  <a:ext cx="105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8" name="Viết tay 77">
                  <a:extLst>
                    <a:ext uri="{FF2B5EF4-FFF2-40B4-BE49-F238E27FC236}">
                      <a16:creationId xmlns:a16="http://schemas.microsoft.com/office/drawing/2014/main" id="{DE61DAF7-EB19-43B5-9153-DF89A01F6D9A}"/>
                    </a:ext>
                  </a:extLst>
                </p14:cNvPr>
                <p14:cNvContentPartPr/>
                <p14:nvPr/>
              </p14:nvContentPartPr>
              <p14:xfrm>
                <a:off x="3492028" y="5475709"/>
                <a:ext cx="28800" cy="206280"/>
              </p14:xfrm>
            </p:contentPart>
          </mc:Choice>
          <mc:Fallback xmlns="">
            <p:pic>
              <p:nvPicPr>
                <p:cNvPr id="78" name="Viết tay 77">
                  <a:extLst>
                    <a:ext uri="{FF2B5EF4-FFF2-40B4-BE49-F238E27FC236}">
                      <a16:creationId xmlns:a16="http://schemas.microsoft.com/office/drawing/2014/main" id="{DE61DAF7-EB19-43B5-9153-DF89A01F6D9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483028" y="5466709"/>
                  <a:ext cx="46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9" name="Viết tay 78">
                  <a:extLst>
                    <a:ext uri="{FF2B5EF4-FFF2-40B4-BE49-F238E27FC236}">
                      <a16:creationId xmlns:a16="http://schemas.microsoft.com/office/drawing/2014/main" id="{E3824B11-0728-4E48-9697-0966D0811AAF}"/>
                    </a:ext>
                  </a:extLst>
                </p14:cNvPr>
                <p14:cNvContentPartPr/>
                <p14:nvPr/>
              </p14:nvContentPartPr>
              <p14:xfrm>
                <a:off x="3537748" y="5543029"/>
                <a:ext cx="135720" cy="130320"/>
              </p14:xfrm>
            </p:contentPart>
          </mc:Choice>
          <mc:Fallback xmlns="">
            <p:pic>
              <p:nvPicPr>
                <p:cNvPr id="79" name="Viết tay 78">
                  <a:extLst>
                    <a:ext uri="{FF2B5EF4-FFF2-40B4-BE49-F238E27FC236}">
                      <a16:creationId xmlns:a16="http://schemas.microsoft.com/office/drawing/2014/main" id="{E3824B11-0728-4E48-9697-0966D0811AA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28748" y="5534029"/>
                  <a:ext cx="153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0" name="Viết tay 79">
                  <a:extLst>
                    <a:ext uri="{FF2B5EF4-FFF2-40B4-BE49-F238E27FC236}">
                      <a16:creationId xmlns:a16="http://schemas.microsoft.com/office/drawing/2014/main" id="{4526FF4C-AF69-4AA6-9F89-DE0BCA98B151}"/>
                    </a:ext>
                  </a:extLst>
                </p14:cNvPr>
                <p14:cNvContentPartPr/>
                <p14:nvPr/>
              </p14:nvContentPartPr>
              <p14:xfrm>
                <a:off x="3639988" y="5580829"/>
                <a:ext cx="80280" cy="31320"/>
              </p14:xfrm>
            </p:contentPart>
          </mc:Choice>
          <mc:Fallback xmlns="">
            <p:pic>
              <p:nvPicPr>
                <p:cNvPr id="80" name="Viết tay 79">
                  <a:extLst>
                    <a:ext uri="{FF2B5EF4-FFF2-40B4-BE49-F238E27FC236}">
                      <a16:creationId xmlns:a16="http://schemas.microsoft.com/office/drawing/2014/main" id="{4526FF4C-AF69-4AA6-9F89-DE0BCA98B15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30988" y="5571829"/>
                  <a:ext cx="97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1" name="Viết tay 80">
                  <a:extLst>
                    <a:ext uri="{FF2B5EF4-FFF2-40B4-BE49-F238E27FC236}">
                      <a16:creationId xmlns:a16="http://schemas.microsoft.com/office/drawing/2014/main" id="{4BE2C02E-586D-439C-BA9D-B203E3F771B3}"/>
                    </a:ext>
                  </a:extLst>
                </p14:cNvPr>
                <p14:cNvContentPartPr/>
                <p14:nvPr/>
              </p14:nvContentPartPr>
              <p14:xfrm>
                <a:off x="3706588" y="5593429"/>
                <a:ext cx="140400" cy="76680"/>
              </p14:xfrm>
            </p:contentPart>
          </mc:Choice>
          <mc:Fallback xmlns="">
            <p:pic>
              <p:nvPicPr>
                <p:cNvPr id="81" name="Viết tay 80">
                  <a:extLst>
                    <a:ext uri="{FF2B5EF4-FFF2-40B4-BE49-F238E27FC236}">
                      <a16:creationId xmlns:a16="http://schemas.microsoft.com/office/drawing/2014/main" id="{4BE2C02E-586D-439C-BA9D-B203E3F771B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97565" y="5584387"/>
                  <a:ext cx="158085" cy="9440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Nhóm 103">
            <a:extLst>
              <a:ext uri="{FF2B5EF4-FFF2-40B4-BE49-F238E27FC236}">
                <a16:creationId xmlns:a16="http://schemas.microsoft.com/office/drawing/2014/main" id="{18A8D938-2204-4335-BC06-2F1904CBA302}"/>
              </a:ext>
            </a:extLst>
          </p:cNvPr>
          <p:cNvGrpSpPr/>
          <p:nvPr/>
        </p:nvGrpSpPr>
        <p:grpSpPr>
          <a:xfrm>
            <a:off x="1593028" y="5791429"/>
            <a:ext cx="1161000" cy="210960"/>
            <a:chOff x="1593028" y="5791429"/>
            <a:chExt cx="116100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3" name="Viết tay 82">
                  <a:extLst>
                    <a:ext uri="{FF2B5EF4-FFF2-40B4-BE49-F238E27FC236}">
                      <a16:creationId xmlns:a16="http://schemas.microsoft.com/office/drawing/2014/main" id="{BAFC3E2F-30AB-4926-9781-D41CA4867CC7}"/>
                    </a:ext>
                  </a:extLst>
                </p14:cNvPr>
                <p14:cNvContentPartPr/>
                <p14:nvPr/>
              </p14:nvContentPartPr>
              <p14:xfrm>
                <a:off x="1593028" y="5791429"/>
                <a:ext cx="89280" cy="181080"/>
              </p14:xfrm>
            </p:contentPart>
          </mc:Choice>
          <mc:Fallback xmlns="">
            <p:pic>
              <p:nvPicPr>
                <p:cNvPr id="83" name="Viết tay 82">
                  <a:extLst>
                    <a:ext uri="{FF2B5EF4-FFF2-40B4-BE49-F238E27FC236}">
                      <a16:creationId xmlns:a16="http://schemas.microsoft.com/office/drawing/2014/main" id="{BAFC3E2F-30AB-4926-9781-D41CA4867CC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584028" y="5782429"/>
                  <a:ext cx="1069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4" name="Viết tay 83">
                  <a:extLst>
                    <a:ext uri="{FF2B5EF4-FFF2-40B4-BE49-F238E27FC236}">
                      <a16:creationId xmlns:a16="http://schemas.microsoft.com/office/drawing/2014/main" id="{7A4E7F5E-AB5B-4AFA-8FBE-BBE92B45F25F}"/>
                    </a:ext>
                  </a:extLst>
                </p14:cNvPr>
                <p14:cNvContentPartPr/>
                <p14:nvPr/>
              </p14:nvContentPartPr>
              <p14:xfrm>
                <a:off x="1767988" y="5841829"/>
                <a:ext cx="125280" cy="128520"/>
              </p14:xfrm>
            </p:contentPart>
          </mc:Choice>
          <mc:Fallback xmlns="">
            <p:pic>
              <p:nvPicPr>
                <p:cNvPr id="84" name="Viết tay 83">
                  <a:extLst>
                    <a:ext uri="{FF2B5EF4-FFF2-40B4-BE49-F238E27FC236}">
                      <a16:creationId xmlns:a16="http://schemas.microsoft.com/office/drawing/2014/main" id="{7A4E7F5E-AB5B-4AFA-8FBE-BBE92B45F25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758988" y="5832829"/>
                  <a:ext cx="142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6" name="Viết tay 85">
                  <a:extLst>
                    <a:ext uri="{FF2B5EF4-FFF2-40B4-BE49-F238E27FC236}">
                      <a16:creationId xmlns:a16="http://schemas.microsoft.com/office/drawing/2014/main" id="{D2A79BDF-9D3A-4006-B380-CC4F962BB320}"/>
                    </a:ext>
                  </a:extLst>
                </p14:cNvPr>
                <p14:cNvContentPartPr/>
                <p14:nvPr/>
              </p14:nvContentPartPr>
              <p14:xfrm>
                <a:off x="1943668" y="5905189"/>
                <a:ext cx="71640" cy="82800"/>
              </p14:xfrm>
            </p:contentPart>
          </mc:Choice>
          <mc:Fallback xmlns="">
            <p:pic>
              <p:nvPicPr>
                <p:cNvPr id="86" name="Viết tay 85">
                  <a:extLst>
                    <a:ext uri="{FF2B5EF4-FFF2-40B4-BE49-F238E27FC236}">
                      <a16:creationId xmlns:a16="http://schemas.microsoft.com/office/drawing/2014/main" id="{D2A79BDF-9D3A-4006-B380-CC4F962BB32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934668" y="5896189"/>
                  <a:ext cx="892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7" name="Viết tay 86">
                  <a:extLst>
                    <a:ext uri="{FF2B5EF4-FFF2-40B4-BE49-F238E27FC236}">
                      <a16:creationId xmlns:a16="http://schemas.microsoft.com/office/drawing/2014/main" id="{4F04B9DB-14C2-47A7-B5C4-FE2842EECE8A}"/>
                    </a:ext>
                  </a:extLst>
                </p14:cNvPr>
                <p14:cNvContentPartPr/>
                <p14:nvPr/>
              </p14:nvContentPartPr>
              <p14:xfrm>
                <a:off x="2087308" y="5908069"/>
                <a:ext cx="140040" cy="91080"/>
              </p14:xfrm>
            </p:contentPart>
          </mc:Choice>
          <mc:Fallback xmlns="">
            <p:pic>
              <p:nvPicPr>
                <p:cNvPr id="87" name="Viết tay 86">
                  <a:extLst>
                    <a:ext uri="{FF2B5EF4-FFF2-40B4-BE49-F238E27FC236}">
                      <a16:creationId xmlns:a16="http://schemas.microsoft.com/office/drawing/2014/main" id="{4F04B9DB-14C2-47A7-B5C4-FE2842EECE8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078308" y="5899069"/>
                  <a:ext cx="1576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8" name="Viết tay 87">
                  <a:extLst>
                    <a:ext uri="{FF2B5EF4-FFF2-40B4-BE49-F238E27FC236}">
                      <a16:creationId xmlns:a16="http://schemas.microsoft.com/office/drawing/2014/main" id="{5A61AD5A-5139-4A80-8098-1F903EC47306}"/>
                    </a:ext>
                  </a:extLst>
                </p14:cNvPr>
                <p14:cNvContentPartPr/>
                <p14:nvPr/>
              </p14:nvContentPartPr>
              <p14:xfrm>
                <a:off x="2237068" y="5931109"/>
                <a:ext cx="114840" cy="58320"/>
              </p14:xfrm>
            </p:contentPart>
          </mc:Choice>
          <mc:Fallback xmlns="">
            <p:pic>
              <p:nvPicPr>
                <p:cNvPr id="88" name="Viết tay 87">
                  <a:extLst>
                    <a:ext uri="{FF2B5EF4-FFF2-40B4-BE49-F238E27FC236}">
                      <a16:creationId xmlns:a16="http://schemas.microsoft.com/office/drawing/2014/main" id="{5A61AD5A-5139-4A80-8098-1F903EC4730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228096" y="5922053"/>
                  <a:ext cx="132425" cy="760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0" name="Viết tay 89">
                  <a:extLst>
                    <a:ext uri="{FF2B5EF4-FFF2-40B4-BE49-F238E27FC236}">
                      <a16:creationId xmlns:a16="http://schemas.microsoft.com/office/drawing/2014/main" id="{AE73CE0D-46F2-476E-AD4E-C5C44EEC2AE7}"/>
                    </a:ext>
                  </a:extLst>
                </p14:cNvPr>
                <p14:cNvContentPartPr/>
                <p14:nvPr/>
              </p14:nvContentPartPr>
              <p14:xfrm>
                <a:off x="2376028" y="5915989"/>
                <a:ext cx="85680" cy="81720"/>
              </p14:xfrm>
            </p:contentPart>
          </mc:Choice>
          <mc:Fallback xmlns="">
            <p:pic>
              <p:nvPicPr>
                <p:cNvPr id="90" name="Viết tay 89">
                  <a:extLst>
                    <a:ext uri="{FF2B5EF4-FFF2-40B4-BE49-F238E27FC236}">
                      <a16:creationId xmlns:a16="http://schemas.microsoft.com/office/drawing/2014/main" id="{AE73CE0D-46F2-476E-AD4E-C5C44EEC2AE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366990" y="5906949"/>
                  <a:ext cx="103394" cy="99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1" name="Viết tay 90">
                  <a:extLst>
                    <a:ext uri="{FF2B5EF4-FFF2-40B4-BE49-F238E27FC236}">
                      <a16:creationId xmlns:a16="http://schemas.microsoft.com/office/drawing/2014/main" id="{F2E6D253-B499-4775-9F65-7EBAB9AD768E}"/>
                    </a:ext>
                  </a:extLst>
                </p14:cNvPr>
                <p14:cNvContentPartPr/>
                <p14:nvPr/>
              </p14:nvContentPartPr>
              <p14:xfrm>
                <a:off x="2498428" y="5926429"/>
                <a:ext cx="69480" cy="65880"/>
              </p14:xfrm>
            </p:contentPart>
          </mc:Choice>
          <mc:Fallback xmlns="">
            <p:pic>
              <p:nvPicPr>
                <p:cNvPr id="91" name="Viết tay 90">
                  <a:extLst>
                    <a:ext uri="{FF2B5EF4-FFF2-40B4-BE49-F238E27FC236}">
                      <a16:creationId xmlns:a16="http://schemas.microsoft.com/office/drawing/2014/main" id="{F2E6D253-B499-4775-9F65-7EBAB9AD768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489474" y="5917429"/>
                  <a:ext cx="87029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2" name="Viết tay 91">
                  <a:extLst>
                    <a:ext uri="{FF2B5EF4-FFF2-40B4-BE49-F238E27FC236}">
                      <a16:creationId xmlns:a16="http://schemas.microsoft.com/office/drawing/2014/main" id="{CA72769E-EC30-4361-92FB-689ACD2F9EF9}"/>
                    </a:ext>
                  </a:extLst>
                </p14:cNvPr>
                <p14:cNvContentPartPr/>
                <p14:nvPr/>
              </p14:nvContentPartPr>
              <p14:xfrm>
                <a:off x="2562868" y="5927869"/>
                <a:ext cx="22680" cy="49680"/>
              </p14:xfrm>
            </p:contentPart>
          </mc:Choice>
          <mc:Fallback xmlns="">
            <p:pic>
              <p:nvPicPr>
                <p:cNvPr id="92" name="Viết tay 91">
                  <a:extLst>
                    <a:ext uri="{FF2B5EF4-FFF2-40B4-BE49-F238E27FC236}">
                      <a16:creationId xmlns:a16="http://schemas.microsoft.com/office/drawing/2014/main" id="{CA72769E-EC30-4361-92FB-689ACD2F9EF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553868" y="5918803"/>
                  <a:ext cx="40320" cy="674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3" name="Viết tay 92">
                  <a:extLst>
                    <a:ext uri="{FF2B5EF4-FFF2-40B4-BE49-F238E27FC236}">
                      <a16:creationId xmlns:a16="http://schemas.microsoft.com/office/drawing/2014/main" id="{8043460E-53A5-4D3D-B05D-27082F002896}"/>
                    </a:ext>
                  </a:extLst>
                </p14:cNvPr>
                <p14:cNvContentPartPr/>
                <p14:nvPr/>
              </p14:nvContentPartPr>
              <p14:xfrm>
                <a:off x="2607148" y="5935789"/>
                <a:ext cx="116280" cy="66600"/>
              </p14:xfrm>
            </p:contentPart>
          </mc:Choice>
          <mc:Fallback xmlns="">
            <p:pic>
              <p:nvPicPr>
                <p:cNvPr id="93" name="Viết tay 92">
                  <a:extLst>
                    <a:ext uri="{FF2B5EF4-FFF2-40B4-BE49-F238E27FC236}">
                      <a16:creationId xmlns:a16="http://schemas.microsoft.com/office/drawing/2014/main" id="{8043460E-53A5-4D3D-B05D-27082F00289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598148" y="5926789"/>
                  <a:ext cx="1339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4" name="Viết tay 93">
                  <a:extLst>
                    <a:ext uri="{FF2B5EF4-FFF2-40B4-BE49-F238E27FC236}">
                      <a16:creationId xmlns:a16="http://schemas.microsoft.com/office/drawing/2014/main" id="{A9D493ED-8D7F-42AF-98B0-AF573688A1DE}"/>
                    </a:ext>
                  </a:extLst>
                </p14:cNvPr>
                <p14:cNvContentPartPr/>
                <p14:nvPr/>
              </p14:nvContentPartPr>
              <p14:xfrm>
                <a:off x="2725948" y="5836429"/>
                <a:ext cx="28080" cy="152640"/>
              </p14:xfrm>
            </p:contentPart>
          </mc:Choice>
          <mc:Fallback xmlns="">
            <p:pic>
              <p:nvPicPr>
                <p:cNvPr id="94" name="Viết tay 93">
                  <a:extLst>
                    <a:ext uri="{FF2B5EF4-FFF2-40B4-BE49-F238E27FC236}">
                      <a16:creationId xmlns:a16="http://schemas.microsoft.com/office/drawing/2014/main" id="{A9D493ED-8D7F-42AF-98B0-AF573688A1D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716948" y="5827429"/>
                  <a:ext cx="4572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Nhóm 102">
            <a:extLst>
              <a:ext uri="{FF2B5EF4-FFF2-40B4-BE49-F238E27FC236}">
                <a16:creationId xmlns:a16="http://schemas.microsoft.com/office/drawing/2014/main" id="{4C0702F1-4715-4D3C-B156-BBB9676AE73B}"/>
              </a:ext>
            </a:extLst>
          </p:cNvPr>
          <p:cNvGrpSpPr/>
          <p:nvPr/>
        </p:nvGrpSpPr>
        <p:grpSpPr>
          <a:xfrm>
            <a:off x="2948788" y="5816269"/>
            <a:ext cx="759960" cy="244440"/>
            <a:chOff x="2948788" y="5816269"/>
            <a:chExt cx="75996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5" name="Viết tay 94">
                  <a:extLst>
                    <a:ext uri="{FF2B5EF4-FFF2-40B4-BE49-F238E27FC236}">
                      <a16:creationId xmlns:a16="http://schemas.microsoft.com/office/drawing/2014/main" id="{E7E45CDF-F894-44EC-A298-05696B7FA9D1}"/>
                    </a:ext>
                  </a:extLst>
                </p14:cNvPr>
                <p14:cNvContentPartPr/>
                <p14:nvPr/>
              </p14:nvContentPartPr>
              <p14:xfrm>
                <a:off x="2948788" y="5863789"/>
                <a:ext cx="94320" cy="130680"/>
              </p14:xfrm>
            </p:contentPart>
          </mc:Choice>
          <mc:Fallback xmlns="">
            <p:pic>
              <p:nvPicPr>
                <p:cNvPr id="95" name="Viết tay 94">
                  <a:extLst>
                    <a:ext uri="{FF2B5EF4-FFF2-40B4-BE49-F238E27FC236}">
                      <a16:creationId xmlns:a16="http://schemas.microsoft.com/office/drawing/2014/main" id="{E7E45CDF-F894-44EC-A298-05696B7FA9D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939788" y="5854789"/>
                  <a:ext cx="1119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6" name="Viết tay 95">
                  <a:extLst>
                    <a:ext uri="{FF2B5EF4-FFF2-40B4-BE49-F238E27FC236}">
                      <a16:creationId xmlns:a16="http://schemas.microsoft.com/office/drawing/2014/main" id="{F143C369-4464-4F57-8E1E-503D30925C33}"/>
                    </a:ext>
                  </a:extLst>
                </p14:cNvPr>
                <p14:cNvContentPartPr/>
                <p14:nvPr/>
              </p14:nvContentPartPr>
              <p14:xfrm>
                <a:off x="3033748" y="5918149"/>
                <a:ext cx="84960" cy="69840"/>
              </p14:xfrm>
            </p:contentPart>
          </mc:Choice>
          <mc:Fallback xmlns="">
            <p:pic>
              <p:nvPicPr>
                <p:cNvPr id="96" name="Viết tay 95">
                  <a:extLst>
                    <a:ext uri="{FF2B5EF4-FFF2-40B4-BE49-F238E27FC236}">
                      <a16:creationId xmlns:a16="http://schemas.microsoft.com/office/drawing/2014/main" id="{F143C369-4464-4F57-8E1E-503D30925C3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024748" y="5909149"/>
                  <a:ext cx="1026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7" name="Viết tay 96">
                  <a:extLst>
                    <a:ext uri="{FF2B5EF4-FFF2-40B4-BE49-F238E27FC236}">
                      <a16:creationId xmlns:a16="http://schemas.microsoft.com/office/drawing/2014/main" id="{DC13C042-14E0-4096-91B9-25BF031BB639}"/>
                    </a:ext>
                  </a:extLst>
                </p14:cNvPr>
                <p14:cNvContentPartPr/>
                <p14:nvPr/>
              </p14:nvContentPartPr>
              <p14:xfrm>
                <a:off x="3176668" y="5841109"/>
                <a:ext cx="40680" cy="154800"/>
              </p14:xfrm>
            </p:contentPart>
          </mc:Choice>
          <mc:Fallback xmlns="">
            <p:pic>
              <p:nvPicPr>
                <p:cNvPr id="97" name="Viết tay 96">
                  <a:extLst>
                    <a:ext uri="{FF2B5EF4-FFF2-40B4-BE49-F238E27FC236}">
                      <a16:creationId xmlns:a16="http://schemas.microsoft.com/office/drawing/2014/main" id="{DC13C042-14E0-4096-91B9-25BF031BB63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167668" y="5832109"/>
                  <a:ext cx="58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8" name="Viết tay 97">
                  <a:extLst>
                    <a:ext uri="{FF2B5EF4-FFF2-40B4-BE49-F238E27FC236}">
                      <a16:creationId xmlns:a16="http://schemas.microsoft.com/office/drawing/2014/main" id="{C12EF496-DAD9-4FE7-9D16-E7BD20D53D3E}"/>
                    </a:ext>
                  </a:extLst>
                </p14:cNvPr>
                <p14:cNvContentPartPr/>
                <p14:nvPr/>
              </p14:nvContentPartPr>
              <p14:xfrm>
                <a:off x="3242548" y="5939029"/>
                <a:ext cx="75960" cy="66240"/>
              </p14:xfrm>
            </p:contentPart>
          </mc:Choice>
          <mc:Fallback xmlns="">
            <p:pic>
              <p:nvPicPr>
                <p:cNvPr id="98" name="Viết tay 97">
                  <a:extLst>
                    <a:ext uri="{FF2B5EF4-FFF2-40B4-BE49-F238E27FC236}">
                      <a16:creationId xmlns:a16="http://schemas.microsoft.com/office/drawing/2014/main" id="{C12EF496-DAD9-4FE7-9D16-E7BD20D53D3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233548" y="5930029"/>
                  <a:ext cx="93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9" name="Viết tay 98">
                  <a:extLst>
                    <a:ext uri="{FF2B5EF4-FFF2-40B4-BE49-F238E27FC236}">
                      <a16:creationId xmlns:a16="http://schemas.microsoft.com/office/drawing/2014/main" id="{A4C204E0-6478-4F1D-A6B8-B79DE7B37B27}"/>
                    </a:ext>
                  </a:extLst>
                </p14:cNvPr>
                <p14:cNvContentPartPr/>
                <p14:nvPr/>
              </p14:nvContentPartPr>
              <p14:xfrm>
                <a:off x="3351628" y="5937229"/>
                <a:ext cx="127440" cy="71280"/>
              </p14:xfrm>
            </p:contentPart>
          </mc:Choice>
          <mc:Fallback xmlns="">
            <p:pic>
              <p:nvPicPr>
                <p:cNvPr id="99" name="Viết tay 98">
                  <a:extLst>
                    <a:ext uri="{FF2B5EF4-FFF2-40B4-BE49-F238E27FC236}">
                      <a16:creationId xmlns:a16="http://schemas.microsoft.com/office/drawing/2014/main" id="{A4C204E0-6478-4F1D-A6B8-B79DE7B37B2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342653" y="5928274"/>
                  <a:ext cx="145030" cy="88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0" name="Viết tay 99">
                  <a:extLst>
                    <a:ext uri="{FF2B5EF4-FFF2-40B4-BE49-F238E27FC236}">
                      <a16:creationId xmlns:a16="http://schemas.microsoft.com/office/drawing/2014/main" id="{5F15E018-7EEE-48C1-B8B7-45DD4E6C1D53}"/>
                    </a:ext>
                  </a:extLst>
                </p14:cNvPr>
                <p14:cNvContentPartPr/>
                <p14:nvPr/>
              </p14:nvContentPartPr>
              <p14:xfrm>
                <a:off x="3493828" y="5907709"/>
                <a:ext cx="65160" cy="108000"/>
              </p14:xfrm>
            </p:contentPart>
          </mc:Choice>
          <mc:Fallback xmlns="">
            <p:pic>
              <p:nvPicPr>
                <p:cNvPr id="100" name="Viết tay 99">
                  <a:extLst>
                    <a:ext uri="{FF2B5EF4-FFF2-40B4-BE49-F238E27FC236}">
                      <a16:creationId xmlns:a16="http://schemas.microsoft.com/office/drawing/2014/main" id="{5F15E018-7EEE-48C1-B8B7-45DD4E6C1D5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484877" y="5898709"/>
                  <a:ext cx="82703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1" name="Viết tay 100">
                  <a:extLst>
                    <a:ext uri="{FF2B5EF4-FFF2-40B4-BE49-F238E27FC236}">
                      <a16:creationId xmlns:a16="http://schemas.microsoft.com/office/drawing/2014/main" id="{AA793CEF-4B92-49EA-BCF9-D652C996C699}"/>
                    </a:ext>
                  </a:extLst>
                </p14:cNvPr>
                <p14:cNvContentPartPr/>
                <p14:nvPr/>
              </p14:nvContentPartPr>
              <p14:xfrm>
                <a:off x="3539908" y="5844349"/>
                <a:ext cx="23760" cy="159840"/>
              </p14:xfrm>
            </p:contentPart>
          </mc:Choice>
          <mc:Fallback xmlns="">
            <p:pic>
              <p:nvPicPr>
                <p:cNvPr id="101" name="Viết tay 100">
                  <a:extLst>
                    <a:ext uri="{FF2B5EF4-FFF2-40B4-BE49-F238E27FC236}">
                      <a16:creationId xmlns:a16="http://schemas.microsoft.com/office/drawing/2014/main" id="{AA793CEF-4B92-49EA-BCF9-D652C996C69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530908" y="5835349"/>
                  <a:ext cx="41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2" name="Viết tay 101">
                  <a:extLst>
                    <a:ext uri="{FF2B5EF4-FFF2-40B4-BE49-F238E27FC236}">
                      <a16:creationId xmlns:a16="http://schemas.microsoft.com/office/drawing/2014/main" id="{42508FF6-DAF9-4738-99B9-D6D6BCC0A9BE}"/>
                    </a:ext>
                  </a:extLst>
                </p14:cNvPr>
                <p14:cNvContentPartPr/>
                <p14:nvPr/>
              </p14:nvContentPartPr>
              <p14:xfrm>
                <a:off x="3643228" y="5816269"/>
                <a:ext cx="65520" cy="244440"/>
              </p14:xfrm>
            </p:contentPart>
          </mc:Choice>
          <mc:Fallback xmlns="">
            <p:pic>
              <p:nvPicPr>
                <p:cNvPr id="102" name="Viết tay 101">
                  <a:extLst>
                    <a:ext uri="{FF2B5EF4-FFF2-40B4-BE49-F238E27FC236}">
                      <a16:creationId xmlns:a16="http://schemas.microsoft.com/office/drawing/2014/main" id="{42508FF6-DAF9-4738-99B9-D6D6BCC0A9B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634228" y="5807269"/>
                  <a:ext cx="8316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Nhóm 106">
            <a:extLst>
              <a:ext uri="{FF2B5EF4-FFF2-40B4-BE49-F238E27FC236}">
                <a16:creationId xmlns:a16="http://schemas.microsoft.com/office/drawing/2014/main" id="{13CE877B-5233-4410-9B97-5C2FD9A93148}"/>
              </a:ext>
            </a:extLst>
          </p:cNvPr>
          <p:cNvGrpSpPr/>
          <p:nvPr/>
        </p:nvGrpSpPr>
        <p:grpSpPr>
          <a:xfrm>
            <a:off x="2802988" y="4990429"/>
            <a:ext cx="130680" cy="374760"/>
            <a:chOff x="2802988" y="4990429"/>
            <a:chExt cx="130680" cy="37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5" name="Viết tay 104">
                  <a:extLst>
                    <a:ext uri="{FF2B5EF4-FFF2-40B4-BE49-F238E27FC236}">
                      <a16:creationId xmlns:a16="http://schemas.microsoft.com/office/drawing/2014/main" id="{7262F0F0-EC2B-49F5-BDE8-B7AF7888695C}"/>
                    </a:ext>
                  </a:extLst>
                </p14:cNvPr>
                <p14:cNvContentPartPr/>
                <p14:nvPr/>
              </p14:nvContentPartPr>
              <p14:xfrm>
                <a:off x="2825668" y="4990429"/>
                <a:ext cx="101880" cy="344160"/>
              </p14:xfrm>
            </p:contentPart>
          </mc:Choice>
          <mc:Fallback xmlns="">
            <p:pic>
              <p:nvPicPr>
                <p:cNvPr id="105" name="Viết tay 104">
                  <a:extLst>
                    <a:ext uri="{FF2B5EF4-FFF2-40B4-BE49-F238E27FC236}">
                      <a16:creationId xmlns:a16="http://schemas.microsoft.com/office/drawing/2014/main" id="{7262F0F0-EC2B-49F5-BDE8-B7AF7888695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816668" y="4981429"/>
                  <a:ext cx="1195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6" name="Viết tay 105">
                  <a:extLst>
                    <a:ext uri="{FF2B5EF4-FFF2-40B4-BE49-F238E27FC236}">
                      <a16:creationId xmlns:a16="http://schemas.microsoft.com/office/drawing/2014/main" id="{E110955D-89AC-42D5-BDC4-4AE7A3AEB14A}"/>
                    </a:ext>
                  </a:extLst>
                </p14:cNvPr>
                <p14:cNvContentPartPr/>
                <p14:nvPr/>
              </p14:nvContentPartPr>
              <p14:xfrm>
                <a:off x="2802988" y="5308309"/>
                <a:ext cx="130680" cy="56880"/>
              </p14:xfrm>
            </p:contentPart>
          </mc:Choice>
          <mc:Fallback xmlns="">
            <p:pic>
              <p:nvPicPr>
                <p:cNvPr id="106" name="Viết tay 105">
                  <a:extLst>
                    <a:ext uri="{FF2B5EF4-FFF2-40B4-BE49-F238E27FC236}">
                      <a16:creationId xmlns:a16="http://schemas.microsoft.com/office/drawing/2014/main" id="{E110955D-89AC-42D5-BDC4-4AE7A3AEB14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793988" y="5299309"/>
                  <a:ext cx="14832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Nhóm 132">
            <a:extLst>
              <a:ext uri="{FF2B5EF4-FFF2-40B4-BE49-F238E27FC236}">
                <a16:creationId xmlns:a16="http://schemas.microsoft.com/office/drawing/2014/main" id="{197C9BD8-CBDA-4BC5-A52C-4315CF52E2B8}"/>
              </a:ext>
            </a:extLst>
          </p:cNvPr>
          <p:cNvGrpSpPr/>
          <p:nvPr/>
        </p:nvGrpSpPr>
        <p:grpSpPr>
          <a:xfrm>
            <a:off x="603388" y="4387789"/>
            <a:ext cx="693360" cy="236880"/>
            <a:chOff x="603388" y="4387789"/>
            <a:chExt cx="69336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7" name="Viết tay 116">
                  <a:extLst>
                    <a:ext uri="{FF2B5EF4-FFF2-40B4-BE49-F238E27FC236}">
                      <a16:creationId xmlns:a16="http://schemas.microsoft.com/office/drawing/2014/main" id="{742174D4-6614-464E-B8A8-741B85C10393}"/>
                    </a:ext>
                  </a:extLst>
                </p14:cNvPr>
                <p14:cNvContentPartPr/>
                <p14:nvPr/>
              </p14:nvContentPartPr>
              <p14:xfrm>
                <a:off x="603388" y="4387789"/>
                <a:ext cx="106920" cy="210960"/>
              </p14:xfrm>
            </p:contentPart>
          </mc:Choice>
          <mc:Fallback xmlns="">
            <p:pic>
              <p:nvPicPr>
                <p:cNvPr id="117" name="Viết tay 116">
                  <a:extLst>
                    <a:ext uri="{FF2B5EF4-FFF2-40B4-BE49-F238E27FC236}">
                      <a16:creationId xmlns:a16="http://schemas.microsoft.com/office/drawing/2014/main" id="{742174D4-6614-464E-B8A8-741B85C1039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94388" y="4378789"/>
                  <a:ext cx="124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8" name="Viết tay 117">
                  <a:extLst>
                    <a:ext uri="{FF2B5EF4-FFF2-40B4-BE49-F238E27FC236}">
                      <a16:creationId xmlns:a16="http://schemas.microsoft.com/office/drawing/2014/main" id="{882D3337-124C-4ACB-AB02-C5AAE43785C9}"/>
                    </a:ext>
                  </a:extLst>
                </p14:cNvPr>
                <p14:cNvContentPartPr/>
                <p14:nvPr/>
              </p14:nvContentPartPr>
              <p14:xfrm>
                <a:off x="765028" y="4514509"/>
                <a:ext cx="4680" cy="55800"/>
              </p14:xfrm>
            </p:contentPart>
          </mc:Choice>
          <mc:Fallback xmlns="">
            <p:pic>
              <p:nvPicPr>
                <p:cNvPr id="118" name="Viết tay 117">
                  <a:extLst>
                    <a:ext uri="{FF2B5EF4-FFF2-40B4-BE49-F238E27FC236}">
                      <a16:creationId xmlns:a16="http://schemas.microsoft.com/office/drawing/2014/main" id="{882D3337-124C-4ACB-AB02-C5AAE43785C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6671" y="4505509"/>
                  <a:ext cx="210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9" name="Viết tay 118">
                  <a:extLst>
                    <a:ext uri="{FF2B5EF4-FFF2-40B4-BE49-F238E27FC236}">
                      <a16:creationId xmlns:a16="http://schemas.microsoft.com/office/drawing/2014/main" id="{A5FB0C9B-C574-451D-ADB2-4E1CFF56E38B}"/>
                    </a:ext>
                  </a:extLst>
                </p14:cNvPr>
                <p14:cNvContentPartPr/>
                <p14:nvPr/>
              </p14:nvContentPartPr>
              <p14:xfrm>
                <a:off x="767188" y="4466629"/>
                <a:ext cx="7560" cy="7200"/>
              </p14:xfrm>
            </p:contentPart>
          </mc:Choice>
          <mc:Fallback xmlns="">
            <p:pic>
              <p:nvPicPr>
                <p:cNvPr id="119" name="Viết tay 118">
                  <a:extLst>
                    <a:ext uri="{FF2B5EF4-FFF2-40B4-BE49-F238E27FC236}">
                      <a16:creationId xmlns:a16="http://schemas.microsoft.com/office/drawing/2014/main" id="{A5FB0C9B-C574-451D-ADB2-4E1CFF56E38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58597" y="4457629"/>
                  <a:ext cx="24398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20" name="Viết tay 119">
                  <a:extLst>
                    <a:ext uri="{FF2B5EF4-FFF2-40B4-BE49-F238E27FC236}">
                      <a16:creationId xmlns:a16="http://schemas.microsoft.com/office/drawing/2014/main" id="{18F52E48-967B-454D-8844-34878A5C86C3}"/>
                    </a:ext>
                  </a:extLst>
                </p14:cNvPr>
                <p14:cNvContentPartPr/>
                <p14:nvPr/>
              </p14:nvContentPartPr>
              <p14:xfrm>
                <a:off x="811468" y="4511269"/>
                <a:ext cx="66600" cy="75600"/>
              </p14:xfrm>
            </p:contentPart>
          </mc:Choice>
          <mc:Fallback xmlns="">
            <p:pic>
              <p:nvPicPr>
                <p:cNvPr id="120" name="Viết tay 119">
                  <a:extLst>
                    <a:ext uri="{FF2B5EF4-FFF2-40B4-BE49-F238E27FC236}">
                      <a16:creationId xmlns:a16="http://schemas.microsoft.com/office/drawing/2014/main" id="{18F52E48-967B-454D-8844-34878A5C86C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02468" y="4502269"/>
                  <a:ext cx="842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1" name="Viết tay 120">
                  <a:extLst>
                    <a:ext uri="{FF2B5EF4-FFF2-40B4-BE49-F238E27FC236}">
                      <a16:creationId xmlns:a16="http://schemas.microsoft.com/office/drawing/2014/main" id="{CFB9F9C2-1C45-4D52-9B32-9120823BECAE}"/>
                    </a:ext>
                  </a:extLst>
                </p14:cNvPr>
                <p14:cNvContentPartPr/>
                <p14:nvPr/>
              </p14:nvContentPartPr>
              <p14:xfrm>
                <a:off x="898588" y="4525669"/>
                <a:ext cx="106200" cy="69480"/>
              </p14:xfrm>
            </p:contentPart>
          </mc:Choice>
          <mc:Fallback xmlns="">
            <p:pic>
              <p:nvPicPr>
                <p:cNvPr id="121" name="Viết tay 120">
                  <a:extLst>
                    <a:ext uri="{FF2B5EF4-FFF2-40B4-BE49-F238E27FC236}">
                      <a16:creationId xmlns:a16="http://schemas.microsoft.com/office/drawing/2014/main" id="{CFB9F9C2-1C45-4D52-9B32-9120823BECA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89588" y="4516669"/>
                  <a:ext cx="123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22" name="Viết tay 121">
                  <a:extLst>
                    <a:ext uri="{FF2B5EF4-FFF2-40B4-BE49-F238E27FC236}">
                      <a16:creationId xmlns:a16="http://schemas.microsoft.com/office/drawing/2014/main" id="{CC7BF42C-9858-43C0-B98F-F42BDF7D50CE}"/>
                    </a:ext>
                  </a:extLst>
                </p14:cNvPr>
                <p14:cNvContentPartPr/>
                <p14:nvPr/>
              </p14:nvContentPartPr>
              <p14:xfrm>
                <a:off x="1011988" y="4418749"/>
                <a:ext cx="61200" cy="195120"/>
              </p14:xfrm>
            </p:contentPart>
          </mc:Choice>
          <mc:Fallback xmlns="">
            <p:pic>
              <p:nvPicPr>
                <p:cNvPr id="122" name="Viết tay 121">
                  <a:extLst>
                    <a:ext uri="{FF2B5EF4-FFF2-40B4-BE49-F238E27FC236}">
                      <a16:creationId xmlns:a16="http://schemas.microsoft.com/office/drawing/2014/main" id="{CC7BF42C-9858-43C0-B98F-F42BDF7D50C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02988" y="4409749"/>
                  <a:ext cx="78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23" name="Viết tay 122">
                  <a:extLst>
                    <a:ext uri="{FF2B5EF4-FFF2-40B4-BE49-F238E27FC236}">
                      <a16:creationId xmlns:a16="http://schemas.microsoft.com/office/drawing/2014/main" id="{FDBA215D-65E1-4556-A660-0BC70AFEF33A}"/>
                    </a:ext>
                  </a:extLst>
                </p14:cNvPr>
                <p14:cNvContentPartPr/>
                <p14:nvPr/>
              </p14:nvContentPartPr>
              <p14:xfrm>
                <a:off x="1106668" y="4428829"/>
                <a:ext cx="123480" cy="186840"/>
              </p14:xfrm>
            </p:contentPart>
          </mc:Choice>
          <mc:Fallback xmlns="">
            <p:pic>
              <p:nvPicPr>
                <p:cNvPr id="123" name="Viết tay 122">
                  <a:extLst>
                    <a:ext uri="{FF2B5EF4-FFF2-40B4-BE49-F238E27FC236}">
                      <a16:creationId xmlns:a16="http://schemas.microsoft.com/office/drawing/2014/main" id="{FDBA215D-65E1-4556-A660-0BC70AFEF33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97668" y="4419829"/>
                  <a:ext cx="141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24" name="Viết tay 123">
                  <a:extLst>
                    <a:ext uri="{FF2B5EF4-FFF2-40B4-BE49-F238E27FC236}">
                      <a16:creationId xmlns:a16="http://schemas.microsoft.com/office/drawing/2014/main" id="{DCBFE103-36D0-4EC7-9AA8-B88C4C611B84}"/>
                    </a:ext>
                  </a:extLst>
                </p14:cNvPr>
                <p14:cNvContentPartPr/>
                <p14:nvPr/>
              </p14:nvContentPartPr>
              <p14:xfrm>
                <a:off x="1240228" y="4447549"/>
                <a:ext cx="56520" cy="177120"/>
              </p14:xfrm>
            </p:contentPart>
          </mc:Choice>
          <mc:Fallback xmlns="">
            <p:pic>
              <p:nvPicPr>
                <p:cNvPr id="124" name="Viết tay 123">
                  <a:extLst>
                    <a:ext uri="{FF2B5EF4-FFF2-40B4-BE49-F238E27FC236}">
                      <a16:creationId xmlns:a16="http://schemas.microsoft.com/office/drawing/2014/main" id="{DCBFE103-36D0-4EC7-9AA8-B88C4C611B8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231228" y="4438549"/>
                  <a:ext cx="7416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Nhóm 161">
            <a:extLst>
              <a:ext uri="{FF2B5EF4-FFF2-40B4-BE49-F238E27FC236}">
                <a16:creationId xmlns:a16="http://schemas.microsoft.com/office/drawing/2014/main" id="{1FE8FEB1-6F89-4268-8376-055D0CCD8B67}"/>
              </a:ext>
            </a:extLst>
          </p:cNvPr>
          <p:cNvGrpSpPr/>
          <p:nvPr/>
        </p:nvGrpSpPr>
        <p:grpSpPr>
          <a:xfrm>
            <a:off x="657748" y="5310829"/>
            <a:ext cx="650160" cy="160920"/>
            <a:chOff x="657748" y="5310829"/>
            <a:chExt cx="65016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50" name="Viết tay 149">
                  <a:extLst>
                    <a:ext uri="{FF2B5EF4-FFF2-40B4-BE49-F238E27FC236}">
                      <a16:creationId xmlns:a16="http://schemas.microsoft.com/office/drawing/2014/main" id="{F0D01514-7C09-4D48-9C75-5F8764645AAA}"/>
                    </a:ext>
                  </a:extLst>
                </p14:cNvPr>
                <p14:cNvContentPartPr/>
                <p14:nvPr/>
              </p14:nvContentPartPr>
              <p14:xfrm>
                <a:off x="657748" y="5340349"/>
                <a:ext cx="74160" cy="131400"/>
              </p14:xfrm>
            </p:contentPart>
          </mc:Choice>
          <mc:Fallback xmlns="">
            <p:pic>
              <p:nvPicPr>
                <p:cNvPr id="150" name="Viết tay 149">
                  <a:extLst>
                    <a:ext uri="{FF2B5EF4-FFF2-40B4-BE49-F238E27FC236}">
                      <a16:creationId xmlns:a16="http://schemas.microsoft.com/office/drawing/2014/main" id="{F0D01514-7C09-4D48-9C75-5F8764645AA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48791" y="5331349"/>
                  <a:ext cx="91715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51" name="Viết tay 150">
                  <a:extLst>
                    <a:ext uri="{FF2B5EF4-FFF2-40B4-BE49-F238E27FC236}">
                      <a16:creationId xmlns:a16="http://schemas.microsoft.com/office/drawing/2014/main" id="{CCD5C0A1-7D28-48BD-BB78-5E690220F91D}"/>
                    </a:ext>
                  </a:extLst>
                </p14:cNvPr>
                <p14:cNvContentPartPr/>
                <p14:nvPr/>
              </p14:nvContentPartPr>
              <p14:xfrm>
                <a:off x="767188" y="5377429"/>
                <a:ext cx="79920" cy="74520"/>
              </p14:xfrm>
            </p:contentPart>
          </mc:Choice>
          <mc:Fallback xmlns="">
            <p:pic>
              <p:nvPicPr>
                <p:cNvPr id="151" name="Viết tay 150">
                  <a:extLst>
                    <a:ext uri="{FF2B5EF4-FFF2-40B4-BE49-F238E27FC236}">
                      <a16:creationId xmlns:a16="http://schemas.microsoft.com/office/drawing/2014/main" id="{CCD5C0A1-7D28-48BD-BB78-5E690220F91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58188" y="5368429"/>
                  <a:ext cx="975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52" name="Viết tay 151">
                  <a:extLst>
                    <a:ext uri="{FF2B5EF4-FFF2-40B4-BE49-F238E27FC236}">
                      <a16:creationId xmlns:a16="http://schemas.microsoft.com/office/drawing/2014/main" id="{56188857-45EB-4310-BD4F-9CE7D430D6D4}"/>
                    </a:ext>
                  </a:extLst>
                </p14:cNvPr>
                <p14:cNvContentPartPr/>
                <p14:nvPr/>
              </p14:nvContentPartPr>
              <p14:xfrm>
                <a:off x="877708" y="5314069"/>
                <a:ext cx="32760" cy="150120"/>
              </p14:xfrm>
            </p:contentPart>
          </mc:Choice>
          <mc:Fallback xmlns="">
            <p:pic>
              <p:nvPicPr>
                <p:cNvPr id="152" name="Viết tay 151">
                  <a:extLst>
                    <a:ext uri="{FF2B5EF4-FFF2-40B4-BE49-F238E27FC236}">
                      <a16:creationId xmlns:a16="http://schemas.microsoft.com/office/drawing/2014/main" id="{56188857-45EB-4310-BD4F-9CE7D430D6D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68708" y="5305069"/>
                  <a:ext cx="50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53" name="Viết tay 152">
                  <a:extLst>
                    <a:ext uri="{FF2B5EF4-FFF2-40B4-BE49-F238E27FC236}">
                      <a16:creationId xmlns:a16="http://schemas.microsoft.com/office/drawing/2014/main" id="{262DE49A-39E4-47AD-8F8D-5676398646B2}"/>
                    </a:ext>
                  </a:extLst>
                </p14:cNvPr>
                <p14:cNvContentPartPr/>
                <p14:nvPr/>
              </p14:nvContentPartPr>
              <p14:xfrm>
                <a:off x="915868" y="5419909"/>
                <a:ext cx="77040" cy="42120"/>
              </p14:xfrm>
            </p:contentPart>
          </mc:Choice>
          <mc:Fallback xmlns="">
            <p:pic>
              <p:nvPicPr>
                <p:cNvPr id="153" name="Viết tay 152">
                  <a:extLst>
                    <a:ext uri="{FF2B5EF4-FFF2-40B4-BE49-F238E27FC236}">
                      <a16:creationId xmlns:a16="http://schemas.microsoft.com/office/drawing/2014/main" id="{262DE49A-39E4-47AD-8F8D-5676398646B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06868" y="5410909"/>
                  <a:ext cx="94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54" name="Viết tay 153">
                  <a:extLst>
                    <a:ext uri="{FF2B5EF4-FFF2-40B4-BE49-F238E27FC236}">
                      <a16:creationId xmlns:a16="http://schemas.microsoft.com/office/drawing/2014/main" id="{F6322923-1513-4997-BDD0-86F151BFF782}"/>
                    </a:ext>
                  </a:extLst>
                </p14:cNvPr>
                <p14:cNvContentPartPr/>
                <p14:nvPr/>
              </p14:nvContentPartPr>
              <p14:xfrm>
                <a:off x="1029988" y="5414149"/>
                <a:ext cx="58680" cy="49680"/>
              </p14:xfrm>
            </p:contentPart>
          </mc:Choice>
          <mc:Fallback xmlns="">
            <p:pic>
              <p:nvPicPr>
                <p:cNvPr id="154" name="Viết tay 153">
                  <a:extLst>
                    <a:ext uri="{FF2B5EF4-FFF2-40B4-BE49-F238E27FC236}">
                      <a16:creationId xmlns:a16="http://schemas.microsoft.com/office/drawing/2014/main" id="{F6322923-1513-4997-BDD0-86F151BFF78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20988" y="5405149"/>
                  <a:ext cx="763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55" name="Viết tay 154">
                  <a:extLst>
                    <a:ext uri="{FF2B5EF4-FFF2-40B4-BE49-F238E27FC236}">
                      <a16:creationId xmlns:a16="http://schemas.microsoft.com/office/drawing/2014/main" id="{5A2C188B-EE4C-4AA6-BD9C-885D1461C929}"/>
                    </a:ext>
                  </a:extLst>
                </p14:cNvPr>
                <p14:cNvContentPartPr/>
                <p14:nvPr/>
              </p14:nvContentPartPr>
              <p14:xfrm>
                <a:off x="1114948" y="5327749"/>
                <a:ext cx="3960" cy="117360"/>
              </p14:xfrm>
            </p:contentPart>
          </mc:Choice>
          <mc:Fallback xmlns="">
            <p:pic>
              <p:nvPicPr>
                <p:cNvPr id="155" name="Viết tay 154">
                  <a:extLst>
                    <a:ext uri="{FF2B5EF4-FFF2-40B4-BE49-F238E27FC236}">
                      <a16:creationId xmlns:a16="http://schemas.microsoft.com/office/drawing/2014/main" id="{5A2C188B-EE4C-4AA6-BD9C-885D1461C92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05948" y="5318749"/>
                  <a:ext cx="216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56" name="Viết tay 155">
                  <a:extLst>
                    <a:ext uri="{FF2B5EF4-FFF2-40B4-BE49-F238E27FC236}">
                      <a16:creationId xmlns:a16="http://schemas.microsoft.com/office/drawing/2014/main" id="{FD56FB77-7B98-48DC-899A-BEC8D5946291}"/>
                    </a:ext>
                  </a:extLst>
                </p14:cNvPr>
                <p14:cNvContentPartPr/>
                <p14:nvPr/>
              </p14:nvContentPartPr>
              <p14:xfrm>
                <a:off x="1079668" y="5385349"/>
                <a:ext cx="57240" cy="10440"/>
              </p14:xfrm>
            </p:contentPart>
          </mc:Choice>
          <mc:Fallback xmlns="">
            <p:pic>
              <p:nvPicPr>
                <p:cNvPr id="156" name="Viết tay 155">
                  <a:extLst>
                    <a:ext uri="{FF2B5EF4-FFF2-40B4-BE49-F238E27FC236}">
                      <a16:creationId xmlns:a16="http://schemas.microsoft.com/office/drawing/2014/main" id="{FD56FB77-7B98-48DC-899A-BEC8D594629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70668" y="5376349"/>
                  <a:ext cx="748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57" name="Viết tay 156">
                  <a:extLst>
                    <a:ext uri="{FF2B5EF4-FFF2-40B4-BE49-F238E27FC236}">
                      <a16:creationId xmlns:a16="http://schemas.microsoft.com/office/drawing/2014/main" id="{56014460-E3D7-4390-A003-4B9DF769052D}"/>
                    </a:ext>
                  </a:extLst>
                </p14:cNvPr>
                <p14:cNvContentPartPr/>
                <p14:nvPr/>
              </p14:nvContentPartPr>
              <p14:xfrm>
                <a:off x="1159228" y="5382469"/>
                <a:ext cx="69120" cy="63360"/>
              </p14:xfrm>
            </p:contentPart>
          </mc:Choice>
          <mc:Fallback xmlns="">
            <p:pic>
              <p:nvPicPr>
                <p:cNvPr id="157" name="Viết tay 156">
                  <a:extLst>
                    <a:ext uri="{FF2B5EF4-FFF2-40B4-BE49-F238E27FC236}">
                      <a16:creationId xmlns:a16="http://schemas.microsoft.com/office/drawing/2014/main" id="{56014460-E3D7-4390-A003-4B9DF769052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50228" y="5373520"/>
                  <a:ext cx="86760" cy="80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58" name="Viết tay 157">
                  <a:extLst>
                    <a:ext uri="{FF2B5EF4-FFF2-40B4-BE49-F238E27FC236}">
                      <a16:creationId xmlns:a16="http://schemas.microsoft.com/office/drawing/2014/main" id="{B12825E2-E02F-430F-9A20-A49AACC327E6}"/>
                    </a:ext>
                  </a:extLst>
                </p14:cNvPr>
                <p14:cNvContentPartPr/>
                <p14:nvPr/>
              </p14:nvContentPartPr>
              <p14:xfrm>
                <a:off x="1255708" y="5310829"/>
                <a:ext cx="52200" cy="138240"/>
              </p14:xfrm>
            </p:contentPart>
          </mc:Choice>
          <mc:Fallback xmlns="">
            <p:pic>
              <p:nvPicPr>
                <p:cNvPr id="158" name="Viết tay 157">
                  <a:extLst>
                    <a:ext uri="{FF2B5EF4-FFF2-40B4-BE49-F238E27FC236}">
                      <a16:creationId xmlns:a16="http://schemas.microsoft.com/office/drawing/2014/main" id="{B12825E2-E02F-430F-9A20-A49AACC327E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246708" y="5301829"/>
                  <a:ext cx="6984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Nhóm 160">
            <a:extLst>
              <a:ext uri="{FF2B5EF4-FFF2-40B4-BE49-F238E27FC236}">
                <a16:creationId xmlns:a16="http://schemas.microsoft.com/office/drawing/2014/main" id="{623F6BCA-AF96-4C15-80A7-6B1FAABA56A2}"/>
              </a:ext>
            </a:extLst>
          </p:cNvPr>
          <p:cNvGrpSpPr/>
          <p:nvPr/>
        </p:nvGrpSpPr>
        <p:grpSpPr>
          <a:xfrm>
            <a:off x="574228" y="4713949"/>
            <a:ext cx="2157480" cy="494280"/>
            <a:chOff x="574228" y="4713949"/>
            <a:chExt cx="2157480" cy="49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8" name="Viết tay 107">
                  <a:extLst>
                    <a:ext uri="{FF2B5EF4-FFF2-40B4-BE49-F238E27FC236}">
                      <a16:creationId xmlns:a16="http://schemas.microsoft.com/office/drawing/2014/main" id="{E0B649EB-FF5E-47B1-A7C3-8DBC29FE5C31}"/>
                    </a:ext>
                  </a:extLst>
                </p14:cNvPr>
                <p14:cNvContentPartPr/>
                <p14:nvPr/>
              </p14:nvContentPartPr>
              <p14:xfrm>
                <a:off x="1881028" y="4833469"/>
                <a:ext cx="68400" cy="103320"/>
              </p14:xfrm>
            </p:contentPart>
          </mc:Choice>
          <mc:Fallback xmlns="">
            <p:pic>
              <p:nvPicPr>
                <p:cNvPr id="108" name="Viết tay 107">
                  <a:extLst>
                    <a:ext uri="{FF2B5EF4-FFF2-40B4-BE49-F238E27FC236}">
                      <a16:creationId xmlns:a16="http://schemas.microsoft.com/office/drawing/2014/main" id="{E0B649EB-FF5E-47B1-A7C3-8DBC29FE5C3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872075" y="4824469"/>
                  <a:ext cx="85948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9" name="Viết tay 108">
                  <a:extLst>
                    <a:ext uri="{FF2B5EF4-FFF2-40B4-BE49-F238E27FC236}">
                      <a16:creationId xmlns:a16="http://schemas.microsoft.com/office/drawing/2014/main" id="{8EFCCAAD-01D4-4EF5-93C6-1E33D034B997}"/>
                    </a:ext>
                  </a:extLst>
                </p14:cNvPr>
                <p14:cNvContentPartPr/>
                <p14:nvPr/>
              </p14:nvContentPartPr>
              <p14:xfrm>
                <a:off x="1949788" y="4819429"/>
                <a:ext cx="100080" cy="129960"/>
              </p14:xfrm>
            </p:contentPart>
          </mc:Choice>
          <mc:Fallback xmlns="">
            <p:pic>
              <p:nvPicPr>
                <p:cNvPr id="109" name="Viết tay 108">
                  <a:extLst>
                    <a:ext uri="{FF2B5EF4-FFF2-40B4-BE49-F238E27FC236}">
                      <a16:creationId xmlns:a16="http://schemas.microsoft.com/office/drawing/2014/main" id="{8EFCCAAD-01D4-4EF5-93C6-1E33D034B99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940788" y="4810429"/>
                  <a:ext cx="117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0" name="Viết tay 109">
                  <a:extLst>
                    <a:ext uri="{FF2B5EF4-FFF2-40B4-BE49-F238E27FC236}">
                      <a16:creationId xmlns:a16="http://schemas.microsoft.com/office/drawing/2014/main" id="{1AE5507B-E815-4933-A80E-641290E0BE8D}"/>
                    </a:ext>
                  </a:extLst>
                </p14:cNvPr>
                <p14:cNvContentPartPr/>
                <p14:nvPr/>
              </p14:nvContentPartPr>
              <p14:xfrm>
                <a:off x="2088388" y="4821229"/>
                <a:ext cx="78120" cy="122760"/>
              </p14:xfrm>
            </p:contentPart>
          </mc:Choice>
          <mc:Fallback xmlns="">
            <p:pic>
              <p:nvPicPr>
                <p:cNvPr id="110" name="Viết tay 109">
                  <a:extLst>
                    <a:ext uri="{FF2B5EF4-FFF2-40B4-BE49-F238E27FC236}">
                      <a16:creationId xmlns:a16="http://schemas.microsoft.com/office/drawing/2014/main" id="{1AE5507B-E815-4933-A80E-641290E0BE8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079346" y="4812229"/>
                  <a:ext cx="95842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1" name="Viết tay 110">
                  <a:extLst>
                    <a:ext uri="{FF2B5EF4-FFF2-40B4-BE49-F238E27FC236}">
                      <a16:creationId xmlns:a16="http://schemas.microsoft.com/office/drawing/2014/main" id="{342A0261-7DCA-4985-9DF1-623E37DD2A03}"/>
                    </a:ext>
                  </a:extLst>
                </p14:cNvPr>
                <p14:cNvContentPartPr/>
                <p14:nvPr/>
              </p14:nvContentPartPr>
              <p14:xfrm>
                <a:off x="2196748" y="4839589"/>
                <a:ext cx="85680" cy="119520"/>
              </p14:xfrm>
            </p:contentPart>
          </mc:Choice>
          <mc:Fallback xmlns="">
            <p:pic>
              <p:nvPicPr>
                <p:cNvPr id="111" name="Viết tay 110">
                  <a:extLst>
                    <a:ext uri="{FF2B5EF4-FFF2-40B4-BE49-F238E27FC236}">
                      <a16:creationId xmlns:a16="http://schemas.microsoft.com/office/drawing/2014/main" id="{342A0261-7DCA-4985-9DF1-623E37DD2A0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187786" y="4830589"/>
                  <a:ext cx="103246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2" name="Viết tay 111">
                  <a:extLst>
                    <a:ext uri="{FF2B5EF4-FFF2-40B4-BE49-F238E27FC236}">
                      <a16:creationId xmlns:a16="http://schemas.microsoft.com/office/drawing/2014/main" id="{EBDE8918-816D-47BC-99BB-3D3DC592BFB2}"/>
                    </a:ext>
                  </a:extLst>
                </p14:cNvPr>
                <p14:cNvContentPartPr/>
                <p14:nvPr/>
              </p14:nvContentPartPr>
              <p14:xfrm>
                <a:off x="2329228" y="4823389"/>
                <a:ext cx="71280" cy="127800"/>
              </p14:xfrm>
            </p:contentPart>
          </mc:Choice>
          <mc:Fallback xmlns="">
            <p:pic>
              <p:nvPicPr>
                <p:cNvPr id="112" name="Viết tay 111">
                  <a:extLst>
                    <a:ext uri="{FF2B5EF4-FFF2-40B4-BE49-F238E27FC236}">
                      <a16:creationId xmlns:a16="http://schemas.microsoft.com/office/drawing/2014/main" id="{EBDE8918-816D-47BC-99BB-3D3DC592BFB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320228" y="4814389"/>
                  <a:ext cx="88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3" name="Viết tay 112">
                  <a:extLst>
                    <a:ext uri="{FF2B5EF4-FFF2-40B4-BE49-F238E27FC236}">
                      <a16:creationId xmlns:a16="http://schemas.microsoft.com/office/drawing/2014/main" id="{7FB5F0BB-003F-44D7-850A-2A4124BCF7A8}"/>
                    </a:ext>
                  </a:extLst>
                </p14:cNvPr>
                <p14:cNvContentPartPr/>
                <p14:nvPr/>
              </p14:nvContentPartPr>
              <p14:xfrm>
                <a:off x="2460268" y="4831669"/>
                <a:ext cx="54000" cy="107640"/>
              </p14:xfrm>
            </p:contentPart>
          </mc:Choice>
          <mc:Fallback xmlns="">
            <p:pic>
              <p:nvPicPr>
                <p:cNvPr id="113" name="Viết tay 112">
                  <a:extLst>
                    <a:ext uri="{FF2B5EF4-FFF2-40B4-BE49-F238E27FC236}">
                      <a16:creationId xmlns:a16="http://schemas.microsoft.com/office/drawing/2014/main" id="{7FB5F0BB-003F-44D7-850A-2A4124BCF7A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451268" y="4822669"/>
                  <a:ext cx="71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4" name="Viết tay 113">
                  <a:extLst>
                    <a:ext uri="{FF2B5EF4-FFF2-40B4-BE49-F238E27FC236}">
                      <a16:creationId xmlns:a16="http://schemas.microsoft.com/office/drawing/2014/main" id="{E403B584-12F7-4913-9FE2-60F35E25FD8D}"/>
                    </a:ext>
                  </a:extLst>
                </p14:cNvPr>
                <p14:cNvContentPartPr/>
                <p14:nvPr/>
              </p14:nvContentPartPr>
              <p14:xfrm>
                <a:off x="2559988" y="4815109"/>
                <a:ext cx="91800" cy="154080"/>
              </p14:xfrm>
            </p:contentPart>
          </mc:Choice>
          <mc:Fallback xmlns="">
            <p:pic>
              <p:nvPicPr>
                <p:cNvPr id="114" name="Viết tay 113">
                  <a:extLst>
                    <a:ext uri="{FF2B5EF4-FFF2-40B4-BE49-F238E27FC236}">
                      <a16:creationId xmlns:a16="http://schemas.microsoft.com/office/drawing/2014/main" id="{E403B584-12F7-4913-9FE2-60F35E25FD8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550988" y="4806109"/>
                  <a:ext cx="109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5" name="Viết tay 114">
                  <a:extLst>
                    <a:ext uri="{FF2B5EF4-FFF2-40B4-BE49-F238E27FC236}">
                      <a16:creationId xmlns:a16="http://schemas.microsoft.com/office/drawing/2014/main" id="{34E2DBFD-6FF6-48C3-AD38-68698B524FB2}"/>
                    </a:ext>
                  </a:extLst>
                </p14:cNvPr>
                <p14:cNvContentPartPr/>
                <p14:nvPr/>
              </p14:nvContentPartPr>
              <p14:xfrm>
                <a:off x="2684548" y="4841749"/>
                <a:ext cx="47160" cy="109800"/>
              </p14:xfrm>
            </p:contentPart>
          </mc:Choice>
          <mc:Fallback xmlns="">
            <p:pic>
              <p:nvPicPr>
                <p:cNvPr id="115" name="Viết tay 114">
                  <a:extLst>
                    <a:ext uri="{FF2B5EF4-FFF2-40B4-BE49-F238E27FC236}">
                      <a16:creationId xmlns:a16="http://schemas.microsoft.com/office/drawing/2014/main" id="{34E2DBFD-6FF6-48C3-AD38-68698B524FB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675548" y="4832749"/>
                  <a:ext cx="648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5" name="Viết tay 124">
                  <a:extLst>
                    <a:ext uri="{FF2B5EF4-FFF2-40B4-BE49-F238E27FC236}">
                      <a16:creationId xmlns:a16="http://schemas.microsoft.com/office/drawing/2014/main" id="{97B70C94-5BC1-4871-8CCF-FC9543DAABEF}"/>
                    </a:ext>
                  </a:extLst>
                </p14:cNvPr>
                <p14:cNvContentPartPr/>
                <p14:nvPr/>
              </p14:nvContentPartPr>
              <p14:xfrm>
                <a:off x="574228" y="4775869"/>
                <a:ext cx="45360" cy="112320"/>
              </p14:xfrm>
            </p:contentPart>
          </mc:Choice>
          <mc:Fallback xmlns="">
            <p:pic>
              <p:nvPicPr>
                <p:cNvPr id="125" name="Viết tay 124">
                  <a:extLst>
                    <a:ext uri="{FF2B5EF4-FFF2-40B4-BE49-F238E27FC236}">
                      <a16:creationId xmlns:a16="http://schemas.microsoft.com/office/drawing/2014/main" id="{97B70C94-5BC1-4871-8CCF-FC9543DAABE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65228" y="4766869"/>
                  <a:ext cx="63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6" name="Viết tay 125">
                  <a:extLst>
                    <a:ext uri="{FF2B5EF4-FFF2-40B4-BE49-F238E27FC236}">
                      <a16:creationId xmlns:a16="http://schemas.microsoft.com/office/drawing/2014/main" id="{0DFD180A-EFDC-452D-A9AC-6D09165E1F71}"/>
                    </a:ext>
                  </a:extLst>
                </p14:cNvPr>
                <p14:cNvContentPartPr/>
                <p14:nvPr/>
              </p14:nvContentPartPr>
              <p14:xfrm>
                <a:off x="641188" y="4797829"/>
                <a:ext cx="20880" cy="82800"/>
              </p14:xfrm>
            </p:contentPart>
          </mc:Choice>
          <mc:Fallback xmlns="">
            <p:pic>
              <p:nvPicPr>
                <p:cNvPr id="126" name="Viết tay 125">
                  <a:extLst>
                    <a:ext uri="{FF2B5EF4-FFF2-40B4-BE49-F238E27FC236}">
                      <a16:creationId xmlns:a16="http://schemas.microsoft.com/office/drawing/2014/main" id="{0DFD180A-EFDC-452D-A9AC-6D09165E1F7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32188" y="4788868"/>
                  <a:ext cx="38520" cy="100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7" name="Viết tay 126">
                  <a:extLst>
                    <a:ext uri="{FF2B5EF4-FFF2-40B4-BE49-F238E27FC236}">
                      <a16:creationId xmlns:a16="http://schemas.microsoft.com/office/drawing/2014/main" id="{E239D9F4-2DA3-48D0-A026-C860FCC89986}"/>
                    </a:ext>
                  </a:extLst>
                </p14:cNvPr>
                <p14:cNvContentPartPr/>
                <p14:nvPr/>
              </p14:nvContentPartPr>
              <p14:xfrm>
                <a:off x="709948" y="4815109"/>
                <a:ext cx="73080" cy="78480"/>
              </p14:xfrm>
            </p:contentPart>
          </mc:Choice>
          <mc:Fallback xmlns="">
            <p:pic>
              <p:nvPicPr>
                <p:cNvPr id="127" name="Viết tay 126">
                  <a:extLst>
                    <a:ext uri="{FF2B5EF4-FFF2-40B4-BE49-F238E27FC236}">
                      <a16:creationId xmlns:a16="http://schemas.microsoft.com/office/drawing/2014/main" id="{E239D9F4-2DA3-48D0-A026-C860FCC8998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00948" y="4806109"/>
                  <a:ext cx="907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8" name="Viết tay 127">
                  <a:extLst>
                    <a:ext uri="{FF2B5EF4-FFF2-40B4-BE49-F238E27FC236}">
                      <a16:creationId xmlns:a16="http://schemas.microsoft.com/office/drawing/2014/main" id="{A83BBF67-AB53-4433-B6E4-CFE76F40D2EA}"/>
                    </a:ext>
                  </a:extLst>
                </p14:cNvPr>
                <p14:cNvContentPartPr/>
                <p14:nvPr/>
              </p14:nvContentPartPr>
              <p14:xfrm>
                <a:off x="835588" y="4775869"/>
                <a:ext cx="22320" cy="104760"/>
              </p14:xfrm>
            </p:contentPart>
          </mc:Choice>
          <mc:Fallback xmlns="">
            <p:pic>
              <p:nvPicPr>
                <p:cNvPr id="128" name="Viết tay 127">
                  <a:extLst>
                    <a:ext uri="{FF2B5EF4-FFF2-40B4-BE49-F238E27FC236}">
                      <a16:creationId xmlns:a16="http://schemas.microsoft.com/office/drawing/2014/main" id="{A83BBF67-AB53-4433-B6E4-CFE76F40D2E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26588" y="4766869"/>
                  <a:ext cx="399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9" name="Viết tay 128">
                  <a:extLst>
                    <a:ext uri="{FF2B5EF4-FFF2-40B4-BE49-F238E27FC236}">
                      <a16:creationId xmlns:a16="http://schemas.microsoft.com/office/drawing/2014/main" id="{7D067565-D760-445D-88E5-445A4E832E8C}"/>
                    </a:ext>
                  </a:extLst>
                </p14:cNvPr>
                <p14:cNvContentPartPr/>
                <p14:nvPr/>
              </p14:nvContentPartPr>
              <p14:xfrm>
                <a:off x="909748" y="4713949"/>
                <a:ext cx="77040" cy="170640"/>
              </p14:xfrm>
            </p:contentPart>
          </mc:Choice>
          <mc:Fallback xmlns="">
            <p:pic>
              <p:nvPicPr>
                <p:cNvPr id="129" name="Viết tay 128">
                  <a:extLst>
                    <a:ext uri="{FF2B5EF4-FFF2-40B4-BE49-F238E27FC236}">
                      <a16:creationId xmlns:a16="http://schemas.microsoft.com/office/drawing/2014/main" id="{7D067565-D760-445D-88E5-445A4E832E8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00748" y="4704930"/>
                  <a:ext cx="94680" cy="1883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0" name="Viết tay 129">
                  <a:extLst>
                    <a:ext uri="{FF2B5EF4-FFF2-40B4-BE49-F238E27FC236}">
                      <a16:creationId xmlns:a16="http://schemas.microsoft.com/office/drawing/2014/main" id="{A71BD8FD-52E7-4C87-8DF3-701D7D2F0FE6}"/>
                    </a:ext>
                  </a:extLst>
                </p14:cNvPr>
                <p14:cNvContentPartPr/>
                <p14:nvPr/>
              </p14:nvContentPartPr>
              <p14:xfrm>
                <a:off x="792028" y="4759309"/>
                <a:ext cx="20520" cy="121320"/>
              </p14:xfrm>
            </p:contentPart>
          </mc:Choice>
          <mc:Fallback xmlns="">
            <p:pic>
              <p:nvPicPr>
                <p:cNvPr id="130" name="Viết tay 129">
                  <a:extLst>
                    <a:ext uri="{FF2B5EF4-FFF2-40B4-BE49-F238E27FC236}">
                      <a16:creationId xmlns:a16="http://schemas.microsoft.com/office/drawing/2014/main" id="{A71BD8FD-52E7-4C87-8DF3-701D7D2F0FE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83028" y="4750309"/>
                  <a:ext cx="38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1" name="Viết tay 130">
                  <a:extLst>
                    <a:ext uri="{FF2B5EF4-FFF2-40B4-BE49-F238E27FC236}">
                      <a16:creationId xmlns:a16="http://schemas.microsoft.com/office/drawing/2014/main" id="{1CD6EF4E-B6F0-481C-A905-7B05754A865A}"/>
                    </a:ext>
                  </a:extLst>
                </p14:cNvPr>
                <p14:cNvContentPartPr/>
                <p14:nvPr/>
              </p14:nvContentPartPr>
              <p14:xfrm>
                <a:off x="767188" y="4785229"/>
                <a:ext cx="79560" cy="14400"/>
              </p14:xfrm>
            </p:contentPart>
          </mc:Choice>
          <mc:Fallback xmlns="">
            <p:pic>
              <p:nvPicPr>
                <p:cNvPr id="131" name="Viết tay 130">
                  <a:extLst>
                    <a:ext uri="{FF2B5EF4-FFF2-40B4-BE49-F238E27FC236}">
                      <a16:creationId xmlns:a16="http://schemas.microsoft.com/office/drawing/2014/main" id="{1CD6EF4E-B6F0-481C-A905-7B05754A865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58188" y="4776449"/>
                  <a:ext cx="97200" cy="316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4" name="Viết tay 133">
                  <a:extLst>
                    <a:ext uri="{FF2B5EF4-FFF2-40B4-BE49-F238E27FC236}">
                      <a16:creationId xmlns:a16="http://schemas.microsoft.com/office/drawing/2014/main" id="{50A44C5C-E3C4-4ED6-90C1-3CCB36F85685}"/>
                    </a:ext>
                  </a:extLst>
                </p14:cNvPr>
                <p14:cNvContentPartPr/>
                <p14:nvPr/>
              </p14:nvContentPartPr>
              <p14:xfrm>
                <a:off x="1116388" y="4811869"/>
                <a:ext cx="116640" cy="88560"/>
              </p14:xfrm>
            </p:contentPart>
          </mc:Choice>
          <mc:Fallback xmlns="">
            <p:pic>
              <p:nvPicPr>
                <p:cNvPr id="134" name="Viết tay 133">
                  <a:extLst>
                    <a:ext uri="{FF2B5EF4-FFF2-40B4-BE49-F238E27FC236}">
                      <a16:creationId xmlns:a16="http://schemas.microsoft.com/office/drawing/2014/main" id="{50A44C5C-E3C4-4ED6-90C1-3CCB36F8568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07388" y="4802869"/>
                  <a:ext cx="1342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5" name="Viết tay 134">
                  <a:extLst>
                    <a:ext uri="{FF2B5EF4-FFF2-40B4-BE49-F238E27FC236}">
                      <a16:creationId xmlns:a16="http://schemas.microsoft.com/office/drawing/2014/main" id="{91379D64-2F60-41AE-A717-728F59F60A57}"/>
                    </a:ext>
                  </a:extLst>
                </p14:cNvPr>
                <p14:cNvContentPartPr/>
                <p14:nvPr/>
              </p14:nvContentPartPr>
              <p14:xfrm>
                <a:off x="1200628" y="4790989"/>
                <a:ext cx="81000" cy="106200"/>
              </p14:xfrm>
            </p:contentPart>
          </mc:Choice>
          <mc:Fallback xmlns="">
            <p:pic>
              <p:nvPicPr>
                <p:cNvPr id="135" name="Viết tay 134">
                  <a:extLst>
                    <a:ext uri="{FF2B5EF4-FFF2-40B4-BE49-F238E27FC236}">
                      <a16:creationId xmlns:a16="http://schemas.microsoft.com/office/drawing/2014/main" id="{91379D64-2F60-41AE-A717-728F59F60A5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91628" y="4781989"/>
                  <a:ext cx="986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7" name="Viết tay 136">
                  <a:extLst>
                    <a:ext uri="{FF2B5EF4-FFF2-40B4-BE49-F238E27FC236}">
                      <a16:creationId xmlns:a16="http://schemas.microsoft.com/office/drawing/2014/main" id="{26CB05F4-8CB3-4F11-A230-416DBFC0C880}"/>
                    </a:ext>
                  </a:extLst>
                </p14:cNvPr>
                <p14:cNvContentPartPr/>
                <p14:nvPr/>
              </p14:nvContentPartPr>
              <p14:xfrm>
                <a:off x="583948" y="5050909"/>
                <a:ext cx="151560" cy="150840"/>
              </p14:xfrm>
            </p:contentPart>
          </mc:Choice>
          <mc:Fallback xmlns="">
            <p:pic>
              <p:nvPicPr>
                <p:cNvPr id="137" name="Viết tay 136">
                  <a:extLst>
                    <a:ext uri="{FF2B5EF4-FFF2-40B4-BE49-F238E27FC236}">
                      <a16:creationId xmlns:a16="http://schemas.microsoft.com/office/drawing/2014/main" id="{26CB05F4-8CB3-4F11-A230-416DBFC0C88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74948" y="5041909"/>
                  <a:ext cx="169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8" name="Viết tay 137">
                  <a:extLst>
                    <a:ext uri="{FF2B5EF4-FFF2-40B4-BE49-F238E27FC236}">
                      <a16:creationId xmlns:a16="http://schemas.microsoft.com/office/drawing/2014/main" id="{08098601-886B-4737-A607-2FF9052A5BD0}"/>
                    </a:ext>
                  </a:extLst>
                </p14:cNvPr>
                <p14:cNvContentPartPr/>
                <p14:nvPr/>
              </p14:nvContentPartPr>
              <p14:xfrm>
                <a:off x="732628" y="5146669"/>
                <a:ext cx="97560" cy="47160"/>
              </p14:xfrm>
            </p:contentPart>
          </mc:Choice>
          <mc:Fallback xmlns="">
            <p:pic>
              <p:nvPicPr>
                <p:cNvPr id="138" name="Viết tay 137">
                  <a:extLst>
                    <a:ext uri="{FF2B5EF4-FFF2-40B4-BE49-F238E27FC236}">
                      <a16:creationId xmlns:a16="http://schemas.microsoft.com/office/drawing/2014/main" id="{08098601-886B-4737-A607-2FF9052A5BD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23628" y="5137737"/>
                  <a:ext cx="115200" cy="646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9" name="Viết tay 138">
                  <a:extLst>
                    <a:ext uri="{FF2B5EF4-FFF2-40B4-BE49-F238E27FC236}">
                      <a16:creationId xmlns:a16="http://schemas.microsoft.com/office/drawing/2014/main" id="{DAE806E8-EACC-4E13-B74D-24C6448367E3}"/>
                    </a:ext>
                  </a:extLst>
                </p14:cNvPr>
                <p14:cNvContentPartPr/>
                <p14:nvPr/>
              </p14:nvContentPartPr>
              <p14:xfrm>
                <a:off x="830548" y="5136949"/>
                <a:ext cx="49680" cy="71280"/>
              </p14:xfrm>
            </p:contentPart>
          </mc:Choice>
          <mc:Fallback xmlns="">
            <p:pic>
              <p:nvPicPr>
                <p:cNvPr id="139" name="Viết tay 138">
                  <a:extLst>
                    <a:ext uri="{FF2B5EF4-FFF2-40B4-BE49-F238E27FC236}">
                      <a16:creationId xmlns:a16="http://schemas.microsoft.com/office/drawing/2014/main" id="{DAE806E8-EACC-4E13-B74D-24C6448367E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21548" y="5127949"/>
                  <a:ext cx="673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0" name="Viết tay 139">
                  <a:extLst>
                    <a:ext uri="{FF2B5EF4-FFF2-40B4-BE49-F238E27FC236}">
                      <a16:creationId xmlns:a16="http://schemas.microsoft.com/office/drawing/2014/main" id="{97DD0F11-BB8B-47DB-85A6-44291B364E4B}"/>
                    </a:ext>
                  </a:extLst>
                </p14:cNvPr>
                <p14:cNvContentPartPr/>
                <p14:nvPr/>
              </p14:nvContentPartPr>
              <p14:xfrm>
                <a:off x="905788" y="5088349"/>
                <a:ext cx="12600" cy="107280"/>
              </p14:xfrm>
            </p:contentPart>
          </mc:Choice>
          <mc:Fallback xmlns="">
            <p:pic>
              <p:nvPicPr>
                <p:cNvPr id="140" name="Viết tay 139">
                  <a:extLst>
                    <a:ext uri="{FF2B5EF4-FFF2-40B4-BE49-F238E27FC236}">
                      <a16:creationId xmlns:a16="http://schemas.microsoft.com/office/drawing/2014/main" id="{97DD0F11-BB8B-47DB-85A6-44291B364E4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96788" y="5079349"/>
                  <a:ext cx="30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1" name="Viết tay 140">
                  <a:extLst>
                    <a:ext uri="{FF2B5EF4-FFF2-40B4-BE49-F238E27FC236}">
                      <a16:creationId xmlns:a16="http://schemas.microsoft.com/office/drawing/2014/main" id="{D5E641D0-3BB2-40FF-9F59-827DF818001B}"/>
                    </a:ext>
                  </a:extLst>
                </p14:cNvPr>
                <p14:cNvContentPartPr/>
                <p14:nvPr/>
              </p14:nvContentPartPr>
              <p14:xfrm>
                <a:off x="899668" y="5108509"/>
                <a:ext cx="71640" cy="26280"/>
              </p14:xfrm>
            </p:contentPart>
          </mc:Choice>
          <mc:Fallback xmlns="">
            <p:pic>
              <p:nvPicPr>
                <p:cNvPr id="141" name="Viết tay 140">
                  <a:extLst>
                    <a:ext uri="{FF2B5EF4-FFF2-40B4-BE49-F238E27FC236}">
                      <a16:creationId xmlns:a16="http://schemas.microsoft.com/office/drawing/2014/main" id="{D5E641D0-3BB2-40FF-9F59-827DF818001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90668" y="5099384"/>
                  <a:ext cx="89280" cy="44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2" name="Viết tay 141">
                  <a:extLst>
                    <a:ext uri="{FF2B5EF4-FFF2-40B4-BE49-F238E27FC236}">
                      <a16:creationId xmlns:a16="http://schemas.microsoft.com/office/drawing/2014/main" id="{351DEE25-49A6-4FEB-81CF-443879113E86}"/>
                    </a:ext>
                  </a:extLst>
                </p14:cNvPr>
                <p14:cNvContentPartPr/>
                <p14:nvPr/>
              </p14:nvContentPartPr>
              <p14:xfrm>
                <a:off x="1098028" y="5033629"/>
                <a:ext cx="59400" cy="165240"/>
              </p14:xfrm>
            </p:contentPart>
          </mc:Choice>
          <mc:Fallback xmlns="">
            <p:pic>
              <p:nvPicPr>
                <p:cNvPr id="142" name="Viết tay 141">
                  <a:extLst>
                    <a:ext uri="{FF2B5EF4-FFF2-40B4-BE49-F238E27FC236}">
                      <a16:creationId xmlns:a16="http://schemas.microsoft.com/office/drawing/2014/main" id="{351DEE25-49A6-4FEB-81CF-443879113E8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89082" y="5024609"/>
                  <a:ext cx="76934" cy="182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4" name="Viết tay 143">
                  <a:extLst>
                    <a:ext uri="{FF2B5EF4-FFF2-40B4-BE49-F238E27FC236}">
                      <a16:creationId xmlns:a16="http://schemas.microsoft.com/office/drawing/2014/main" id="{29E99B0E-FCB2-4CAF-B429-47378823A55C}"/>
                    </a:ext>
                  </a:extLst>
                </p14:cNvPr>
                <p14:cNvContentPartPr/>
                <p14:nvPr/>
              </p14:nvContentPartPr>
              <p14:xfrm>
                <a:off x="1267228" y="5036509"/>
                <a:ext cx="147960" cy="167760"/>
              </p14:xfrm>
            </p:contentPart>
          </mc:Choice>
          <mc:Fallback xmlns="">
            <p:pic>
              <p:nvPicPr>
                <p:cNvPr id="144" name="Viết tay 143">
                  <a:extLst>
                    <a:ext uri="{FF2B5EF4-FFF2-40B4-BE49-F238E27FC236}">
                      <a16:creationId xmlns:a16="http://schemas.microsoft.com/office/drawing/2014/main" id="{29E99B0E-FCB2-4CAF-B429-47378823A55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58250" y="5027509"/>
                  <a:ext cx="165557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5" name="Viết tay 144">
                  <a:extLst>
                    <a:ext uri="{FF2B5EF4-FFF2-40B4-BE49-F238E27FC236}">
                      <a16:creationId xmlns:a16="http://schemas.microsoft.com/office/drawing/2014/main" id="{B73872CD-ECB1-4189-8E7E-95C21E509230}"/>
                    </a:ext>
                  </a:extLst>
                </p14:cNvPr>
                <p14:cNvContentPartPr/>
                <p14:nvPr/>
              </p14:nvContentPartPr>
              <p14:xfrm>
                <a:off x="1430668" y="5134429"/>
                <a:ext cx="61560" cy="49680"/>
              </p14:xfrm>
            </p:contentPart>
          </mc:Choice>
          <mc:Fallback xmlns="">
            <p:pic>
              <p:nvPicPr>
                <p:cNvPr id="145" name="Viết tay 144">
                  <a:extLst>
                    <a:ext uri="{FF2B5EF4-FFF2-40B4-BE49-F238E27FC236}">
                      <a16:creationId xmlns:a16="http://schemas.microsoft.com/office/drawing/2014/main" id="{B73872CD-ECB1-4189-8E7E-95C21E50923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421668" y="5125429"/>
                  <a:ext cx="792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6" name="Viết tay 145">
                  <a:extLst>
                    <a:ext uri="{FF2B5EF4-FFF2-40B4-BE49-F238E27FC236}">
                      <a16:creationId xmlns:a16="http://schemas.microsoft.com/office/drawing/2014/main" id="{1AFB90CA-C1E2-401B-8EED-E8FCCDD6C710}"/>
                    </a:ext>
                  </a:extLst>
                </p14:cNvPr>
                <p14:cNvContentPartPr/>
                <p14:nvPr/>
              </p14:nvContentPartPr>
              <p14:xfrm>
                <a:off x="1514548" y="5132629"/>
                <a:ext cx="17640" cy="48240"/>
              </p14:xfrm>
            </p:contentPart>
          </mc:Choice>
          <mc:Fallback xmlns="">
            <p:pic>
              <p:nvPicPr>
                <p:cNvPr id="146" name="Viết tay 145">
                  <a:extLst>
                    <a:ext uri="{FF2B5EF4-FFF2-40B4-BE49-F238E27FC236}">
                      <a16:creationId xmlns:a16="http://schemas.microsoft.com/office/drawing/2014/main" id="{1AFB90CA-C1E2-401B-8EED-E8FCCDD6C71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505548" y="5123629"/>
                  <a:ext cx="352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7" name="Viết tay 146">
                  <a:extLst>
                    <a:ext uri="{FF2B5EF4-FFF2-40B4-BE49-F238E27FC236}">
                      <a16:creationId xmlns:a16="http://schemas.microsoft.com/office/drawing/2014/main" id="{72080BC1-ECCF-4FD7-B3B1-B0CE1B17E708}"/>
                    </a:ext>
                  </a:extLst>
                </p14:cNvPr>
                <p14:cNvContentPartPr/>
                <p14:nvPr/>
              </p14:nvContentPartPr>
              <p14:xfrm>
                <a:off x="1531108" y="5074309"/>
                <a:ext cx="8640" cy="23040"/>
              </p14:xfrm>
            </p:contentPart>
          </mc:Choice>
          <mc:Fallback xmlns="">
            <p:pic>
              <p:nvPicPr>
                <p:cNvPr id="147" name="Viết tay 146">
                  <a:extLst>
                    <a:ext uri="{FF2B5EF4-FFF2-40B4-BE49-F238E27FC236}">
                      <a16:creationId xmlns:a16="http://schemas.microsoft.com/office/drawing/2014/main" id="{72080BC1-ECCF-4FD7-B3B1-B0CE1B17E70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522108" y="5065309"/>
                  <a:ext cx="26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8" name="Viết tay 147">
                  <a:extLst>
                    <a:ext uri="{FF2B5EF4-FFF2-40B4-BE49-F238E27FC236}">
                      <a16:creationId xmlns:a16="http://schemas.microsoft.com/office/drawing/2014/main" id="{C3B3DE62-0094-4926-A089-9E60DA4C4900}"/>
                    </a:ext>
                  </a:extLst>
                </p14:cNvPr>
                <p14:cNvContentPartPr/>
                <p14:nvPr/>
              </p14:nvContentPartPr>
              <p14:xfrm>
                <a:off x="1554508" y="5121109"/>
                <a:ext cx="159120" cy="86400"/>
              </p14:xfrm>
            </p:contentPart>
          </mc:Choice>
          <mc:Fallback xmlns="">
            <p:pic>
              <p:nvPicPr>
                <p:cNvPr id="148" name="Viết tay 147">
                  <a:extLst>
                    <a:ext uri="{FF2B5EF4-FFF2-40B4-BE49-F238E27FC236}">
                      <a16:creationId xmlns:a16="http://schemas.microsoft.com/office/drawing/2014/main" id="{C3B3DE62-0094-4926-A089-9E60DA4C490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545528" y="5112109"/>
                  <a:ext cx="176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9" name="Viết tay 158">
                  <a:extLst>
                    <a:ext uri="{FF2B5EF4-FFF2-40B4-BE49-F238E27FC236}">
                      <a16:creationId xmlns:a16="http://schemas.microsoft.com/office/drawing/2014/main" id="{D0EC47EA-6BEA-4614-A1A0-5E16204A8801}"/>
                    </a:ext>
                  </a:extLst>
                </p14:cNvPr>
                <p14:cNvContentPartPr/>
                <p14:nvPr/>
              </p14:nvContentPartPr>
              <p14:xfrm>
                <a:off x="1553428" y="4924549"/>
                <a:ext cx="300960" cy="117000"/>
              </p14:xfrm>
            </p:contentPart>
          </mc:Choice>
          <mc:Fallback xmlns="">
            <p:pic>
              <p:nvPicPr>
                <p:cNvPr id="159" name="Viết tay 158">
                  <a:extLst>
                    <a:ext uri="{FF2B5EF4-FFF2-40B4-BE49-F238E27FC236}">
                      <a16:creationId xmlns:a16="http://schemas.microsoft.com/office/drawing/2014/main" id="{D0EC47EA-6BEA-4614-A1A0-5E16204A880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544428" y="4915549"/>
                  <a:ext cx="318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60" name="Viết tay 159">
                  <a:extLst>
                    <a:ext uri="{FF2B5EF4-FFF2-40B4-BE49-F238E27FC236}">
                      <a16:creationId xmlns:a16="http://schemas.microsoft.com/office/drawing/2014/main" id="{7BC1B9CB-FDA4-4447-ADB7-79DB64D9C726}"/>
                    </a:ext>
                  </a:extLst>
                </p14:cNvPr>
                <p14:cNvContentPartPr/>
                <p14:nvPr/>
              </p14:nvContentPartPr>
              <p14:xfrm>
                <a:off x="1555948" y="4971349"/>
                <a:ext cx="120240" cy="87840"/>
              </p14:xfrm>
            </p:contentPart>
          </mc:Choice>
          <mc:Fallback xmlns="">
            <p:pic>
              <p:nvPicPr>
                <p:cNvPr id="160" name="Viết tay 159">
                  <a:extLst>
                    <a:ext uri="{FF2B5EF4-FFF2-40B4-BE49-F238E27FC236}">
                      <a16:creationId xmlns:a16="http://schemas.microsoft.com/office/drawing/2014/main" id="{7BC1B9CB-FDA4-4447-ADB7-79DB64D9C72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546948" y="4962349"/>
                  <a:ext cx="13788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Nhóm 176">
            <a:extLst>
              <a:ext uri="{FF2B5EF4-FFF2-40B4-BE49-F238E27FC236}">
                <a16:creationId xmlns:a16="http://schemas.microsoft.com/office/drawing/2014/main" id="{6299096E-085D-4F32-936D-F8BC8173F419}"/>
              </a:ext>
            </a:extLst>
          </p:cNvPr>
          <p:cNvGrpSpPr/>
          <p:nvPr/>
        </p:nvGrpSpPr>
        <p:grpSpPr>
          <a:xfrm>
            <a:off x="3529828" y="3956149"/>
            <a:ext cx="919080" cy="563400"/>
            <a:chOff x="3529828" y="3956149"/>
            <a:chExt cx="91908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63" name="Viết tay 162">
                  <a:extLst>
                    <a:ext uri="{FF2B5EF4-FFF2-40B4-BE49-F238E27FC236}">
                      <a16:creationId xmlns:a16="http://schemas.microsoft.com/office/drawing/2014/main" id="{4DBECB1A-C1F6-4A6B-B163-0CCD62CCC8C7}"/>
                    </a:ext>
                  </a:extLst>
                </p14:cNvPr>
                <p14:cNvContentPartPr/>
                <p14:nvPr/>
              </p14:nvContentPartPr>
              <p14:xfrm>
                <a:off x="3628828" y="4196989"/>
                <a:ext cx="5760" cy="186120"/>
              </p14:xfrm>
            </p:contentPart>
          </mc:Choice>
          <mc:Fallback xmlns="">
            <p:pic>
              <p:nvPicPr>
                <p:cNvPr id="163" name="Viết tay 162">
                  <a:extLst>
                    <a:ext uri="{FF2B5EF4-FFF2-40B4-BE49-F238E27FC236}">
                      <a16:creationId xmlns:a16="http://schemas.microsoft.com/office/drawing/2014/main" id="{4DBECB1A-C1F6-4A6B-B163-0CCD62CCC8C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619828" y="4187989"/>
                  <a:ext cx="234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64" name="Viết tay 163">
                  <a:extLst>
                    <a:ext uri="{FF2B5EF4-FFF2-40B4-BE49-F238E27FC236}">
                      <a16:creationId xmlns:a16="http://schemas.microsoft.com/office/drawing/2014/main" id="{357E9B99-7925-4C6A-943F-708C5D4D72E8}"/>
                    </a:ext>
                  </a:extLst>
                </p14:cNvPr>
                <p14:cNvContentPartPr/>
                <p14:nvPr/>
              </p14:nvContentPartPr>
              <p14:xfrm>
                <a:off x="3529828" y="4174309"/>
                <a:ext cx="153000" cy="47160"/>
              </p14:xfrm>
            </p:contentPart>
          </mc:Choice>
          <mc:Fallback xmlns="">
            <p:pic>
              <p:nvPicPr>
                <p:cNvPr id="164" name="Viết tay 163">
                  <a:extLst>
                    <a:ext uri="{FF2B5EF4-FFF2-40B4-BE49-F238E27FC236}">
                      <a16:creationId xmlns:a16="http://schemas.microsoft.com/office/drawing/2014/main" id="{357E9B99-7925-4C6A-943F-708C5D4D72E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520828" y="4165309"/>
                  <a:ext cx="1706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5" name="Viết tay 164">
                  <a:extLst>
                    <a:ext uri="{FF2B5EF4-FFF2-40B4-BE49-F238E27FC236}">
                      <a16:creationId xmlns:a16="http://schemas.microsoft.com/office/drawing/2014/main" id="{5E0C1803-16BC-40AB-A261-6A26C313F922}"/>
                    </a:ext>
                  </a:extLst>
                </p14:cNvPr>
                <p14:cNvContentPartPr/>
                <p14:nvPr/>
              </p14:nvContentPartPr>
              <p14:xfrm>
                <a:off x="3724228" y="4277269"/>
                <a:ext cx="69120" cy="107640"/>
              </p14:xfrm>
            </p:contentPart>
          </mc:Choice>
          <mc:Fallback xmlns="">
            <p:pic>
              <p:nvPicPr>
                <p:cNvPr id="165" name="Viết tay 164">
                  <a:extLst>
                    <a:ext uri="{FF2B5EF4-FFF2-40B4-BE49-F238E27FC236}">
                      <a16:creationId xmlns:a16="http://schemas.microsoft.com/office/drawing/2014/main" id="{5E0C1803-16BC-40AB-A261-6A26C313F92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715228" y="4268269"/>
                  <a:ext cx="86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67" name="Viết tay 166">
                  <a:extLst>
                    <a:ext uri="{FF2B5EF4-FFF2-40B4-BE49-F238E27FC236}">
                      <a16:creationId xmlns:a16="http://schemas.microsoft.com/office/drawing/2014/main" id="{7F11F28B-A4B6-4EB7-BC38-FE936D70EB27}"/>
                    </a:ext>
                  </a:extLst>
                </p14:cNvPr>
                <p14:cNvContentPartPr/>
                <p14:nvPr/>
              </p14:nvContentPartPr>
              <p14:xfrm>
                <a:off x="3825748" y="4310749"/>
                <a:ext cx="71280" cy="180360"/>
              </p14:xfrm>
            </p:contentPart>
          </mc:Choice>
          <mc:Fallback xmlns="">
            <p:pic>
              <p:nvPicPr>
                <p:cNvPr id="167" name="Viết tay 166">
                  <a:extLst>
                    <a:ext uri="{FF2B5EF4-FFF2-40B4-BE49-F238E27FC236}">
                      <a16:creationId xmlns:a16="http://schemas.microsoft.com/office/drawing/2014/main" id="{7F11F28B-A4B6-4EB7-BC38-FE936D70EB2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816748" y="4301749"/>
                  <a:ext cx="88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8" name="Viết tay 167">
                  <a:extLst>
                    <a:ext uri="{FF2B5EF4-FFF2-40B4-BE49-F238E27FC236}">
                      <a16:creationId xmlns:a16="http://schemas.microsoft.com/office/drawing/2014/main" id="{65626648-60E1-4DF7-8EE3-BCF8446E9517}"/>
                    </a:ext>
                  </a:extLst>
                </p14:cNvPr>
                <p14:cNvContentPartPr/>
                <p14:nvPr/>
              </p14:nvContentPartPr>
              <p14:xfrm>
                <a:off x="4023748" y="4311829"/>
                <a:ext cx="97920" cy="91440"/>
              </p14:xfrm>
            </p:contentPart>
          </mc:Choice>
          <mc:Fallback xmlns="">
            <p:pic>
              <p:nvPicPr>
                <p:cNvPr id="168" name="Viết tay 167">
                  <a:extLst>
                    <a:ext uri="{FF2B5EF4-FFF2-40B4-BE49-F238E27FC236}">
                      <a16:creationId xmlns:a16="http://schemas.microsoft.com/office/drawing/2014/main" id="{65626648-60E1-4DF7-8EE3-BCF8446E951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014748" y="4302829"/>
                  <a:ext cx="115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9" name="Viết tay 168">
                  <a:extLst>
                    <a:ext uri="{FF2B5EF4-FFF2-40B4-BE49-F238E27FC236}">
                      <a16:creationId xmlns:a16="http://schemas.microsoft.com/office/drawing/2014/main" id="{B28825E0-6231-4A6D-9E1A-D757E27EA5E4}"/>
                    </a:ext>
                  </a:extLst>
                </p14:cNvPr>
                <p14:cNvContentPartPr/>
                <p14:nvPr/>
              </p14:nvContentPartPr>
              <p14:xfrm>
                <a:off x="4140388" y="4330909"/>
                <a:ext cx="59400" cy="188640"/>
              </p14:xfrm>
            </p:contentPart>
          </mc:Choice>
          <mc:Fallback xmlns="">
            <p:pic>
              <p:nvPicPr>
                <p:cNvPr id="169" name="Viết tay 168">
                  <a:extLst>
                    <a:ext uri="{FF2B5EF4-FFF2-40B4-BE49-F238E27FC236}">
                      <a16:creationId xmlns:a16="http://schemas.microsoft.com/office/drawing/2014/main" id="{B28825E0-6231-4A6D-9E1A-D757E27EA5E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131388" y="4321892"/>
                  <a:ext cx="77040" cy="2063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70" name="Viết tay 169">
                  <a:extLst>
                    <a:ext uri="{FF2B5EF4-FFF2-40B4-BE49-F238E27FC236}">
                      <a16:creationId xmlns:a16="http://schemas.microsoft.com/office/drawing/2014/main" id="{03568316-76B8-4B40-A627-B1EA8C8EE8BC}"/>
                    </a:ext>
                  </a:extLst>
                </p14:cNvPr>
                <p14:cNvContentPartPr/>
                <p14:nvPr/>
              </p14:nvContentPartPr>
              <p14:xfrm>
                <a:off x="4248748" y="4368709"/>
                <a:ext cx="117720" cy="50040"/>
              </p14:xfrm>
            </p:contentPart>
          </mc:Choice>
          <mc:Fallback xmlns="">
            <p:pic>
              <p:nvPicPr>
                <p:cNvPr id="170" name="Viết tay 169">
                  <a:extLst>
                    <a:ext uri="{FF2B5EF4-FFF2-40B4-BE49-F238E27FC236}">
                      <a16:creationId xmlns:a16="http://schemas.microsoft.com/office/drawing/2014/main" id="{03568316-76B8-4B40-A627-B1EA8C8EE8B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239775" y="4359709"/>
                  <a:ext cx="135306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71" name="Viết tay 170">
                  <a:extLst>
                    <a:ext uri="{FF2B5EF4-FFF2-40B4-BE49-F238E27FC236}">
                      <a16:creationId xmlns:a16="http://schemas.microsoft.com/office/drawing/2014/main" id="{88B93B7D-4D65-4726-93DA-58D1DB73C929}"/>
                    </a:ext>
                  </a:extLst>
                </p14:cNvPr>
                <p14:cNvContentPartPr/>
                <p14:nvPr/>
              </p14:nvContentPartPr>
              <p14:xfrm>
                <a:off x="4358548" y="4322989"/>
                <a:ext cx="9720" cy="43200"/>
              </p14:xfrm>
            </p:contentPart>
          </mc:Choice>
          <mc:Fallback xmlns="">
            <p:pic>
              <p:nvPicPr>
                <p:cNvPr id="171" name="Viết tay 170">
                  <a:extLst>
                    <a:ext uri="{FF2B5EF4-FFF2-40B4-BE49-F238E27FC236}">
                      <a16:creationId xmlns:a16="http://schemas.microsoft.com/office/drawing/2014/main" id="{88B93B7D-4D65-4726-93DA-58D1DB73C92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349548" y="4313989"/>
                  <a:ext cx="273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72" name="Viết tay 171">
                  <a:extLst>
                    <a:ext uri="{FF2B5EF4-FFF2-40B4-BE49-F238E27FC236}">
                      <a16:creationId xmlns:a16="http://schemas.microsoft.com/office/drawing/2014/main" id="{7CCD3DC2-477C-4218-8A5A-8F6A0CD32008}"/>
                    </a:ext>
                  </a:extLst>
                </p14:cNvPr>
                <p14:cNvContentPartPr/>
                <p14:nvPr/>
              </p14:nvContentPartPr>
              <p14:xfrm>
                <a:off x="4397428" y="4389229"/>
                <a:ext cx="51480" cy="48600"/>
              </p14:xfrm>
            </p:contentPart>
          </mc:Choice>
          <mc:Fallback xmlns="">
            <p:pic>
              <p:nvPicPr>
                <p:cNvPr id="172" name="Viết tay 171">
                  <a:extLst>
                    <a:ext uri="{FF2B5EF4-FFF2-40B4-BE49-F238E27FC236}">
                      <a16:creationId xmlns:a16="http://schemas.microsoft.com/office/drawing/2014/main" id="{7CCD3DC2-477C-4218-8A5A-8F6A0CD3200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388428" y="4380162"/>
                  <a:ext cx="69120" cy="66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3" name="Viết tay 172">
                  <a:extLst>
                    <a:ext uri="{FF2B5EF4-FFF2-40B4-BE49-F238E27FC236}">
                      <a16:creationId xmlns:a16="http://schemas.microsoft.com/office/drawing/2014/main" id="{C7ABE347-B960-4BA5-8186-413B839B7D3A}"/>
                    </a:ext>
                  </a:extLst>
                </p14:cNvPr>
                <p14:cNvContentPartPr/>
                <p14:nvPr/>
              </p14:nvContentPartPr>
              <p14:xfrm>
                <a:off x="4065508" y="3956149"/>
                <a:ext cx="30240" cy="296280"/>
              </p14:xfrm>
            </p:contentPart>
          </mc:Choice>
          <mc:Fallback xmlns="">
            <p:pic>
              <p:nvPicPr>
                <p:cNvPr id="173" name="Viết tay 172">
                  <a:extLst>
                    <a:ext uri="{FF2B5EF4-FFF2-40B4-BE49-F238E27FC236}">
                      <a16:creationId xmlns:a16="http://schemas.microsoft.com/office/drawing/2014/main" id="{C7ABE347-B960-4BA5-8186-413B839B7D3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056400" y="3947149"/>
                  <a:ext cx="48093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76" name="Viết tay 175">
                  <a:extLst>
                    <a:ext uri="{FF2B5EF4-FFF2-40B4-BE49-F238E27FC236}">
                      <a16:creationId xmlns:a16="http://schemas.microsoft.com/office/drawing/2014/main" id="{CC0DAF6E-372E-40F4-B317-A3E2D4D855C8}"/>
                    </a:ext>
                  </a:extLst>
                </p14:cNvPr>
                <p14:cNvContentPartPr/>
                <p14:nvPr/>
              </p14:nvContentPartPr>
              <p14:xfrm>
                <a:off x="4034188" y="4177189"/>
                <a:ext cx="136800" cy="85320"/>
              </p14:xfrm>
            </p:contentPart>
          </mc:Choice>
          <mc:Fallback xmlns="">
            <p:pic>
              <p:nvPicPr>
                <p:cNvPr id="176" name="Viết tay 175">
                  <a:extLst>
                    <a:ext uri="{FF2B5EF4-FFF2-40B4-BE49-F238E27FC236}">
                      <a16:creationId xmlns:a16="http://schemas.microsoft.com/office/drawing/2014/main" id="{CC0DAF6E-372E-40F4-B317-A3E2D4D855C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025188" y="4168151"/>
                  <a:ext cx="154440" cy="10303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Nhóm 208">
            <a:extLst>
              <a:ext uri="{FF2B5EF4-FFF2-40B4-BE49-F238E27FC236}">
                <a16:creationId xmlns:a16="http://schemas.microsoft.com/office/drawing/2014/main" id="{FFD6C6ED-46AB-4B22-8E9A-D5768B2C64C3}"/>
              </a:ext>
            </a:extLst>
          </p:cNvPr>
          <p:cNvGrpSpPr/>
          <p:nvPr/>
        </p:nvGrpSpPr>
        <p:grpSpPr>
          <a:xfrm>
            <a:off x="4473020" y="5508807"/>
            <a:ext cx="1800720" cy="595800"/>
            <a:chOff x="4473020" y="5508807"/>
            <a:chExt cx="1800720" cy="59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78" name="Viết tay 177">
                  <a:extLst>
                    <a:ext uri="{FF2B5EF4-FFF2-40B4-BE49-F238E27FC236}">
                      <a16:creationId xmlns:a16="http://schemas.microsoft.com/office/drawing/2014/main" id="{A0B00751-E600-4022-B737-0FF50628752A}"/>
                    </a:ext>
                  </a:extLst>
                </p14:cNvPr>
                <p14:cNvContentPartPr/>
                <p14:nvPr/>
              </p14:nvContentPartPr>
              <p14:xfrm>
                <a:off x="4473020" y="5519247"/>
                <a:ext cx="6120" cy="243720"/>
              </p14:xfrm>
            </p:contentPart>
          </mc:Choice>
          <mc:Fallback xmlns="">
            <p:pic>
              <p:nvPicPr>
                <p:cNvPr id="178" name="Viết tay 177">
                  <a:extLst>
                    <a:ext uri="{FF2B5EF4-FFF2-40B4-BE49-F238E27FC236}">
                      <a16:creationId xmlns:a16="http://schemas.microsoft.com/office/drawing/2014/main" id="{A0B00751-E600-4022-B737-0FF50628752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464020" y="5510247"/>
                  <a:ext cx="237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9" name="Viết tay 178">
                  <a:extLst>
                    <a:ext uri="{FF2B5EF4-FFF2-40B4-BE49-F238E27FC236}">
                      <a16:creationId xmlns:a16="http://schemas.microsoft.com/office/drawing/2014/main" id="{51AB2D67-4878-4121-9443-EEC1EBDC68CA}"/>
                    </a:ext>
                  </a:extLst>
                </p14:cNvPr>
                <p14:cNvContentPartPr/>
                <p14:nvPr/>
              </p14:nvContentPartPr>
              <p14:xfrm>
                <a:off x="4481300" y="5508807"/>
                <a:ext cx="116280" cy="31320"/>
              </p14:xfrm>
            </p:contentPart>
          </mc:Choice>
          <mc:Fallback xmlns="">
            <p:pic>
              <p:nvPicPr>
                <p:cNvPr id="179" name="Viết tay 178">
                  <a:extLst>
                    <a:ext uri="{FF2B5EF4-FFF2-40B4-BE49-F238E27FC236}">
                      <a16:creationId xmlns:a16="http://schemas.microsoft.com/office/drawing/2014/main" id="{51AB2D67-4878-4121-9443-EEC1EBDC68C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472300" y="5499909"/>
                  <a:ext cx="133920" cy="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80" name="Viết tay 179">
                  <a:extLst>
                    <a:ext uri="{FF2B5EF4-FFF2-40B4-BE49-F238E27FC236}">
                      <a16:creationId xmlns:a16="http://schemas.microsoft.com/office/drawing/2014/main" id="{F5BDD8EE-EC50-4E89-963C-245039A1BE07}"/>
                    </a:ext>
                  </a:extLst>
                </p14:cNvPr>
                <p14:cNvContentPartPr/>
                <p14:nvPr/>
              </p14:nvContentPartPr>
              <p14:xfrm>
                <a:off x="4483100" y="5648487"/>
                <a:ext cx="110160" cy="43920"/>
              </p14:xfrm>
            </p:contentPart>
          </mc:Choice>
          <mc:Fallback xmlns="">
            <p:pic>
              <p:nvPicPr>
                <p:cNvPr id="180" name="Viết tay 179">
                  <a:extLst>
                    <a:ext uri="{FF2B5EF4-FFF2-40B4-BE49-F238E27FC236}">
                      <a16:creationId xmlns:a16="http://schemas.microsoft.com/office/drawing/2014/main" id="{F5BDD8EE-EC50-4E89-963C-245039A1BE0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474070" y="5639487"/>
                  <a:ext cx="127858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81" name="Viết tay 180">
                  <a:extLst>
                    <a:ext uri="{FF2B5EF4-FFF2-40B4-BE49-F238E27FC236}">
                      <a16:creationId xmlns:a16="http://schemas.microsoft.com/office/drawing/2014/main" id="{3B5F2F04-9CBF-4924-8E33-9DC0B6CBAE61}"/>
                    </a:ext>
                  </a:extLst>
                </p14:cNvPr>
                <p14:cNvContentPartPr/>
                <p14:nvPr/>
              </p14:nvContentPartPr>
              <p14:xfrm>
                <a:off x="4617740" y="5633727"/>
                <a:ext cx="91080" cy="116640"/>
              </p14:xfrm>
            </p:contentPart>
          </mc:Choice>
          <mc:Fallback xmlns="">
            <p:pic>
              <p:nvPicPr>
                <p:cNvPr id="181" name="Viết tay 180">
                  <a:extLst>
                    <a:ext uri="{FF2B5EF4-FFF2-40B4-BE49-F238E27FC236}">
                      <a16:creationId xmlns:a16="http://schemas.microsoft.com/office/drawing/2014/main" id="{3B5F2F04-9CBF-4924-8E33-9DC0B6CBAE6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608740" y="5624727"/>
                  <a:ext cx="108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82" name="Viết tay 181">
                  <a:extLst>
                    <a:ext uri="{FF2B5EF4-FFF2-40B4-BE49-F238E27FC236}">
                      <a16:creationId xmlns:a16="http://schemas.microsoft.com/office/drawing/2014/main" id="{5695C161-870B-4FD4-879B-6A80D51E5AF5}"/>
                    </a:ext>
                  </a:extLst>
                </p14:cNvPr>
                <p14:cNvContentPartPr/>
                <p14:nvPr/>
              </p14:nvContentPartPr>
              <p14:xfrm>
                <a:off x="4744460" y="5635887"/>
                <a:ext cx="84240" cy="80280"/>
              </p14:xfrm>
            </p:contentPart>
          </mc:Choice>
          <mc:Fallback xmlns="">
            <p:pic>
              <p:nvPicPr>
                <p:cNvPr id="182" name="Viết tay 181">
                  <a:extLst>
                    <a:ext uri="{FF2B5EF4-FFF2-40B4-BE49-F238E27FC236}">
                      <a16:creationId xmlns:a16="http://schemas.microsoft.com/office/drawing/2014/main" id="{5695C161-870B-4FD4-879B-6A80D51E5AF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735460" y="5626846"/>
                  <a:ext cx="101880" cy="97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83" name="Viết tay 182">
                  <a:extLst>
                    <a:ext uri="{FF2B5EF4-FFF2-40B4-BE49-F238E27FC236}">
                      <a16:creationId xmlns:a16="http://schemas.microsoft.com/office/drawing/2014/main" id="{73423987-3B22-439F-B521-BAA99985A6DD}"/>
                    </a:ext>
                  </a:extLst>
                </p14:cNvPr>
                <p14:cNvContentPartPr/>
                <p14:nvPr/>
              </p14:nvContentPartPr>
              <p14:xfrm>
                <a:off x="4836980" y="5631927"/>
                <a:ext cx="78480" cy="77760"/>
              </p14:xfrm>
            </p:contentPart>
          </mc:Choice>
          <mc:Fallback xmlns="">
            <p:pic>
              <p:nvPicPr>
                <p:cNvPr id="183" name="Viết tay 182">
                  <a:extLst>
                    <a:ext uri="{FF2B5EF4-FFF2-40B4-BE49-F238E27FC236}">
                      <a16:creationId xmlns:a16="http://schemas.microsoft.com/office/drawing/2014/main" id="{73423987-3B22-439F-B521-BAA99985A6D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827939" y="5622927"/>
                  <a:ext cx="96201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84" name="Viết tay 183">
                  <a:extLst>
                    <a:ext uri="{FF2B5EF4-FFF2-40B4-BE49-F238E27FC236}">
                      <a16:creationId xmlns:a16="http://schemas.microsoft.com/office/drawing/2014/main" id="{54932AE3-23D8-4BAD-8A50-724A6BB0A5DF}"/>
                    </a:ext>
                  </a:extLst>
                </p14:cNvPr>
                <p14:cNvContentPartPr/>
                <p14:nvPr/>
              </p14:nvContentPartPr>
              <p14:xfrm>
                <a:off x="4962620" y="5651727"/>
                <a:ext cx="49680" cy="72000"/>
              </p14:xfrm>
            </p:contentPart>
          </mc:Choice>
          <mc:Fallback xmlns="">
            <p:pic>
              <p:nvPicPr>
                <p:cNvPr id="184" name="Viết tay 183">
                  <a:extLst>
                    <a:ext uri="{FF2B5EF4-FFF2-40B4-BE49-F238E27FC236}">
                      <a16:creationId xmlns:a16="http://schemas.microsoft.com/office/drawing/2014/main" id="{54932AE3-23D8-4BAD-8A50-724A6BB0A5D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953620" y="5642682"/>
                  <a:ext cx="67320" cy="89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85" name="Viết tay 184">
                  <a:extLst>
                    <a:ext uri="{FF2B5EF4-FFF2-40B4-BE49-F238E27FC236}">
                      <a16:creationId xmlns:a16="http://schemas.microsoft.com/office/drawing/2014/main" id="{BB25C883-A3BF-41E1-A182-6A80ABD1EAF0}"/>
                    </a:ext>
                  </a:extLst>
                </p14:cNvPr>
                <p14:cNvContentPartPr/>
                <p14:nvPr/>
              </p14:nvContentPartPr>
              <p14:xfrm>
                <a:off x="4997180" y="5523567"/>
                <a:ext cx="36720" cy="189360"/>
              </p14:xfrm>
            </p:contentPart>
          </mc:Choice>
          <mc:Fallback xmlns="">
            <p:pic>
              <p:nvPicPr>
                <p:cNvPr id="185" name="Viết tay 184">
                  <a:extLst>
                    <a:ext uri="{FF2B5EF4-FFF2-40B4-BE49-F238E27FC236}">
                      <a16:creationId xmlns:a16="http://schemas.microsoft.com/office/drawing/2014/main" id="{BB25C883-A3BF-41E1-A182-6A80ABD1EAF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988091" y="5514567"/>
                  <a:ext cx="54535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87" name="Viết tay 186">
                  <a:extLst>
                    <a:ext uri="{FF2B5EF4-FFF2-40B4-BE49-F238E27FC236}">
                      <a16:creationId xmlns:a16="http://schemas.microsoft.com/office/drawing/2014/main" id="{2AB9B241-3149-4D0C-A340-C159F0C7C901}"/>
                    </a:ext>
                  </a:extLst>
                </p14:cNvPr>
                <p14:cNvContentPartPr/>
                <p14:nvPr/>
              </p14:nvContentPartPr>
              <p14:xfrm>
                <a:off x="5163860" y="5588007"/>
                <a:ext cx="72720" cy="122760"/>
              </p14:xfrm>
            </p:contentPart>
          </mc:Choice>
          <mc:Fallback xmlns="">
            <p:pic>
              <p:nvPicPr>
                <p:cNvPr id="187" name="Viết tay 186">
                  <a:extLst>
                    <a:ext uri="{FF2B5EF4-FFF2-40B4-BE49-F238E27FC236}">
                      <a16:creationId xmlns:a16="http://schemas.microsoft.com/office/drawing/2014/main" id="{2AB9B241-3149-4D0C-A340-C159F0C7C90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154904" y="5579007"/>
                  <a:ext cx="90273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88" name="Viết tay 187">
                  <a:extLst>
                    <a:ext uri="{FF2B5EF4-FFF2-40B4-BE49-F238E27FC236}">
                      <a16:creationId xmlns:a16="http://schemas.microsoft.com/office/drawing/2014/main" id="{86628E38-0C2D-4D9A-A2A1-2CEB1997F0E9}"/>
                    </a:ext>
                  </a:extLst>
                </p14:cNvPr>
                <p14:cNvContentPartPr/>
                <p14:nvPr/>
              </p14:nvContentPartPr>
              <p14:xfrm>
                <a:off x="5260700" y="5618607"/>
                <a:ext cx="357120" cy="94680"/>
              </p14:xfrm>
            </p:contentPart>
          </mc:Choice>
          <mc:Fallback xmlns="">
            <p:pic>
              <p:nvPicPr>
                <p:cNvPr id="188" name="Viết tay 187">
                  <a:extLst>
                    <a:ext uri="{FF2B5EF4-FFF2-40B4-BE49-F238E27FC236}">
                      <a16:creationId xmlns:a16="http://schemas.microsoft.com/office/drawing/2014/main" id="{86628E38-0C2D-4D9A-A2A1-2CEB1997F0E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251700" y="5609607"/>
                  <a:ext cx="3747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90" name="Viết tay 189">
                  <a:extLst>
                    <a:ext uri="{FF2B5EF4-FFF2-40B4-BE49-F238E27FC236}">
                      <a16:creationId xmlns:a16="http://schemas.microsoft.com/office/drawing/2014/main" id="{686ECEBE-4129-48A7-B8C7-E3DB767FBF55}"/>
                    </a:ext>
                  </a:extLst>
                </p14:cNvPr>
                <p14:cNvContentPartPr/>
                <p14:nvPr/>
              </p14:nvContentPartPr>
              <p14:xfrm>
                <a:off x="5634380" y="5618967"/>
                <a:ext cx="102960" cy="65880"/>
              </p14:xfrm>
            </p:contentPart>
          </mc:Choice>
          <mc:Fallback xmlns="">
            <p:pic>
              <p:nvPicPr>
                <p:cNvPr id="190" name="Viết tay 189">
                  <a:extLst>
                    <a:ext uri="{FF2B5EF4-FFF2-40B4-BE49-F238E27FC236}">
                      <a16:creationId xmlns:a16="http://schemas.microsoft.com/office/drawing/2014/main" id="{686ECEBE-4129-48A7-B8C7-E3DB767FBF5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625348" y="5609967"/>
                  <a:ext cx="120662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1" name="Viết tay 190">
                  <a:extLst>
                    <a:ext uri="{FF2B5EF4-FFF2-40B4-BE49-F238E27FC236}">
                      <a16:creationId xmlns:a16="http://schemas.microsoft.com/office/drawing/2014/main" id="{5BC8B70B-7BF9-4000-BBCF-377EBB0F4A31}"/>
                    </a:ext>
                  </a:extLst>
                </p14:cNvPr>
                <p14:cNvContentPartPr/>
                <p14:nvPr/>
              </p14:nvContentPartPr>
              <p14:xfrm>
                <a:off x="5787380" y="5594127"/>
                <a:ext cx="80280" cy="91440"/>
              </p14:xfrm>
            </p:contentPart>
          </mc:Choice>
          <mc:Fallback xmlns="">
            <p:pic>
              <p:nvPicPr>
                <p:cNvPr id="191" name="Viết tay 190">
                  <a:extLst>
                    <a:ext uri="{FF2B5EF4-FFF2-40B4-BE49-F238E27FC236}">
                      <a16:creationId xmlns:a16="http://schemas.microsoft.com/office/drawing/2014/main" id="{5BC8B70B-7BF9-4000-BBCF-377EBB0F4A3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778380" y="5585127"/>
                  <a:ext cx="97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2" name="Viết tay 191">
                  <a:extLst>
                    <a:ext uri="{FF2B5EF4-FFF2-40B4-BE49-F238E27FC236}">
                      <a16:creationId xmlns:a16="http://schemas.microsoft.com/office/drawing/2014/main" id="{390769A5-FF91-4338-9D0D-BB5DBA8CBD0C}"/>
                    </a:ext>
                  </a:extLst>
                </p14:cNvPr>
                <p14:cNvContentPartPr/>
                <p14:nvPr/>
              </p14:nvContentPartPr>
              <p14:xfrm>
                <a:off x="5865140" y="5602047"/>
                <a:ext cx="102600" cy="66600"/>
              </p14:xfrm>
            </p:contentPart>
          </mc:Choice>
          <mc:Fallback xmlns="">
            <p:pic>
              <p:nvPicPr>
                <p:cNvPr id="192" name="Viết tay 191">
                  <a:extLst>
                    <a:ext uri="{FF2B5EF4-FFF2-40B4-BE49-F238E27FC236}">
                      <a16:creationId xmlns:a16="http://schemas.microsoft.com/office/drawing/2014/main" id="{390769A5-FF91-4338-9D0D-BB5DBA8CBD0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856171" y="5593047"/>
                  <a:ext cx="120178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3" name="Viết tay 192">
                  <a:extLst>
                    <a:ext uri="{FF2B5EF4-FFF2-40B4-BE49-F238E27FC236}">
                      <a16:creationId xmlns:a16="http://schemas.microsoft.com/office/drawing/2014/main" id="{7E1C8291-552F-493E-B4E2-C71AF43B2B56}"/>
                    </a:ext>
                  </a:extLst>
                </p14:cNvPr>
                <p14:cNvContentPartPr/>
                <p14:nvPr/>
              </p14:nvContentPartPr>
              <p14:xfrm>
                <a:off x="5762180" y="5643807"/>
                <a:ext cx="21960" cy="22320"/>
              </p14:xfrm>
            </p:contentPart>
          </mc:Choice>
          <mc:Fallback xmlns="">
            <p:pic>
              <p:nvPicPr>
                <p:cNvPr id="193" name="Viết tay 192">
                  <a:extLst>
                    <a:ext uri="{FF2B5EF4-FFF2-40B4-BE49-F238E27FC236}">
                      <a16:creationId xmlns:a16="http://schemas.microsoft.com/office/drawing/2014/main" id="{7E1C8291-552F-493E-B4E2-C71AF43B2B5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753180" y="5634950"/>
                  <a:ext cx="39600" cy="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95" name="Viết tay 194">
                  <a:extLst>
                    <a:ext uri="{FF2B5EF4-FFF2-40B4-BE49-F238E27FC236}">
                      <a16:creationId xmlns:a16="http://schemas.microsoft.com/office/drawing/2014/main" id="{54F04EBD-D1D9-42A6-BAB6-BDFE3C68F086}"/>
                    </a:ext>
                  </a:extLst>
                </p14:cNvPr>
                <p14:cNvContentPartPr/>
                <p14:nvPr/>
              </p14:nvContentPartPr>
              <p14:xfrm>
                <a:off x="4695500" y="5860527"/>
                <a:ext cx="58680" cy="130320"/>
              </p14:xfrm>
            </p:contentPart>
          </mc:Choice>
          <mc:Fallback xmlns="">
            <p:pic>
              <p:nvPicPr>
                <p:cNvPr id="195" name="Viết tay 194">
                  <a:extLst>
                    <a:ext uri="{FF2B5EF4-FFF2-40B4-BE49-F238E27FC236}">
                      <a16:creationId xmlns:a16="http://schemas.microsoft.com/office/drawing/2014/main" id="{54F04EBD-D1D9-42A6-BAB6-BDFE3C68F08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686444" y="5851527"/>
                  <a:ext cx="76429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96" name="Viết tay 195">
                  <a:extLst>
                    <a:ext uri="{FF2B5EF4-FFF2-40B4-BE49-F238E27FC236}">
                      <a16:creationId xmlns:a16="http://schemas.microsoft.com/office/drawing/2014/main" id="{46646BF8-086C-4675-B61C-ACE7ABCD34C2}"/>
                    </a:ext>
                  </a:extLst>
                </p14:cNvPr>
                <p14:cNvContentPartPr/>
                <p14:nvPr/>
              </p14:nvContentPartPr>
              <p14:xfrm>
                <a:off x="4762100" y="5874567"/>
                <a:ext cx="55080" cy="86760"/>
              </p14:xfrm>
            </p:contentPart>
          </mc:Choice>
          <mc:Fallback xmlns="">
            <p:pic>
              <p:nvPicPr>
                <p:cNvPr id="196" name="Viết tay 195">
                  <a:extLst>
                    <a:ext uri="{FF2B5EF4-FFF2-40B4-BE49-F238E27FC236}">
                      <a16:creationId xmlns:a16="http://schemas.microsoft.com/office/drawing/2014/main" id="{46646BF8-086C-4675-B61C-ACE7ABCD34C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753100" y="5865567"/>
                  <a:ext cx="727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97" name="Viết tay 196">
                  <a:extLst>
                    <a:ext uri="{FF2B5EF4-FFF2-40B4-BE49-F238E27FC236}">
                      <a16:creationId xmlns:a16="http://schemas.microsoft.com/office/drawing/2014/main" id="{06FC9491-65E2-46C6-BAF1-5C536D6B7254}"/>
                    </a:ext>
                  </a:extLst>
                </p14:cNvPr>
                <p14:cNvContentPartPr/>
                <p14:nvPr/>
              </p14:nvContentPartPr>
              <p14:xfrm>
                <a:off x="4850300" y="5870607"/>
                <a:ext cx="42120" cy="93960"/>
              </p14:xfrm>
            </p:contentPart>
          </mc:Choice>
          <mc:Fallback xmlns="">
            <p:pic>
              <p:nvPicPr>
                <p:cNvPr id="197" name="Viết tay 196">
                  <a:extLst>
                    <a:ext uri="{FF2B5EF4-FFF2-40B4-BE49-F238E27FC236}">
                      <a16:creationId xmlns:a16="http://schemas.microsoft.com/office/drawing/2014/main" id="{06FC9491-65E2-46C6-BAF1-5C536D6B725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841222" y="5861607"/>
                  <a:ext cx="59912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98" name="Viết tay 197">
                  <a:extLst>
                    <a:ext uri="{FF2B5EF4-FFF2-40B4-BE49-F238E27FC236}">
                      <a16:creationId xmlns:a16="http://schemas.microsoft.com/office/drawing/2014/main" id="{91533A8E-A3FB-4482-ACAD-6E7179AD4936}"/>
                    </a:ext>
                  </a:extLst>
                </p14:cNvPr>
                <p14:cNvContentPartPr/>
                <p14:nvPr/>
              </p14:nvContentPartPr>
              <p14:xfrm>
                <a:off x="4953620" y="5894367"/>
                <a:ext cx="13680" cy="60480"/>
              </p14:xfrm>
            </p:contentPart>
          </mc:Choice>
          <mc:Fallback xmlns="">
            <p:pic>
              <p:nvPicPr>
                <p:cNvPr id="198" name="Viết tay 197">
                  <a:extLst>
                    <a:ext uri="{FF2B5EF4-FFF2-40B4-BE49-F238E27FC236}">
                      <a16:creationId xmlns:a16="http://schemas.microsoft.com/office/drawing/2014/main" id="{91533A8E-A3FB-4482-ACAD-6E7179AD493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944620" y="5885313"/>
                  <a:ext cx="31320" cy="78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9" name="Viết tay 198">
                  <a:extLst>
                    <a:ext uri="{FF2B5EF4-FFF2-40B4-BE49-F238E27FC236}">
                      <a16:creationId xmlns:a16="http://schemas.microsoft.com/office/drawing/2014/main" id="{F6B26A72-A3B4-4017-BFE6-D0FCB34CDE6A}"/>
                    </a:ext>
                  </a:extLst>
                </p14:cNvPr>
                <p14:cNvContentPartPr/>
                <p14:nvPr/>
              </p14:nvContentPartPr>
              <p14:xfrm>
                <a:off x="4957580" y="5840367"/>
                <a:ext cx="9720" cy="45000"/>
              </p14:xfrm>
            </p:contentPart>
          </mc:Choice>
          <mc:Fallback xmlns="">
            <p:pic>
              <p:nvPicPr>
                <p:cNvPr id="199" name="Viết tay 198">
                  <a:extLst>
                    <a:ext uri="{FF2B5EF4-FFF2-40B4-BE49-F238E27FC236}">
                      <a16:creationId xmlns:a16="http://schemas.microsoft.com/office/drawing/2014/main" id="{F6B26A72-A3B4-4017-BFE6-D0FCB34CDE6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948234" y="5831367"/>
                  <a:ext cx="28038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00" name="Viết tay 199">
                  <a:extLst>
                    <a:ext uri="{FF2B5EF4-FFF2-40B4-BE49-F238E27FC236}">
                      <a16:creationId xmlns:a16="http://schemas.microsoft.com/office/drawing/2014/main" id="{045EF80E-49C4-45D3-82C3-3D0960067053}"/>
                    </a:ext>
                  </a:extLst>
                </p14:cNvPr>
                <p14:cNvContentPartPr/>
                <p14:nvPr/>
              </p14:nvContentPartPr>
              <p14:xfrm>
                <a:off x="4998260" y="5904807"/>
                <a:ext cx="85680" cy="59760"/>
              </p14:xfrm>
            </p:contentPart>
          </mc:Choice>
          <mc:Fallback xmlns="">
            <p:pic>
              <p:nvPicPr>
                <p:cNvPr id="200" name="Viết tay 199">
                  <a:extLst>
                    <a:ext uri="{FF2B5EF4-FFF2-40B4-BE49-F238E27FC236}">
                      <a16:creationId xmlns:a16="http://schemas.microsoft.com/office/drawing/2014/main" id="{045EF80E-49C4-45D3-82C3-3D096006705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989298" y="5895807"/>
                  <a:ext cx="103246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01" name="Viết tay 200">
                  <a:extLst>
                    <a:ext uri="{FF2B5EF4-FFF2-40B4-BE49-F238E27FC236}">
                      <a16:creationId xmlns:a16="http://schemas.microsoft.com/office/drawing/2014/main" id="{564B9D50-A1BF-4DFE-94FD-656BF5FB17B8}"/>
                    </a:ext>
                  </a:extLst>
                </p14:cNvPr>
                <p14:cNvContentPartPr/>
                <p14:nvPr/>
              </p14:nvContentPartPr>
              <p14:xfrm>
                <a:off x="5117420" y="5881407"/>
                <a:ext cx="73440" cy="223200"/>
              </p14:xfrm>
            </p:contentPart>
          </mc:Choice>
          <mc:Fallback xmlns="">
            <p:pic>
              <p:nvPicPr>
                <p:cNvPr id="201" name="Viết tay 200">
                  <a:extLst>
                    <a:ext uri="{FF2B5EF4-FFF2-40B4-BE49-F238E27FC236}">
                      <a16:creationId xmlns:a16="http://schemas.microsoft.com/office/drawing/2014/main" id="{564B9D50-A1BF-4DFE-94FD-656BF5FB17B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108420" y="5872407"/>
                  <a:ext cx="910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02" name="Viết tay 201">
                  <a:extLst>
                    <a:ext uri="{FF2B5EF4-FFF2-40B4-BE49-F238E27FC236}">
                      <a16:creationId xmlns:a16="http://schemas.microsoft.com/office/drawing/2014/main" id="{F4FEC874-DCAA-4FDF-B271-F7F0A58DE32E}"/>
                    </a:ext>
                  </a:extLst>
                </p14:cNvPr>
                <p14:cNvContentPartPr/>
                <p14:nvPr/>
              </p14:nvContentPartPr>
              <p14:xfrm>
                <a:off x="5375540" y="5844327"/>
                <a:ext cx="65880" cy="99000"/>
              </p14:xfrm>
            </p:contentPart>
          </mc:Choice>
          <mc:Fallback xmlns="">
            <p:pic>
              <p:nvPicPr>
                <p:cNvPr id="202" name="Viết tay 201">
                  <a:extLst>
                    <a:ext uri="{FF2B5EF4-FFF2-40B4-BE49-F238E27FC236}">
                      <a16:creationId xmlns:a16="http://schemas.microsoft.com/office/drawing/2014/main" id="{F4FEC874-DCAA-4FDF-B271-F7F0A58DE32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366540" y="5835327"/>
                  <a:ext cx="83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03" name="Viết tay 202">
                  <a:extLst>
                    <a:ext uri="{FF2B5EF4-FFF2-40B4-BE49-F238E27FC236}">
                      <a16:creationId xmlns:a16="http://schemas.microsoft.com/office/drawing/2014/main" id="{1E42CD9B-821A-45E9-BCB4-F7B0AD0F60C8}"/>
                    </a:ext>
                  </a:extLst>
                </p14:cNvPr>
                <p14:cNvContentPartPr/>
                <p14:nvPr/>
              </p14:nvContentPartPr>
              <p14:xfrm>
                <a:off x="5490380" y="5867367"/>
                <a:ext cx="204120" cy="80280"/>
              </p14:xfrm>
            </p:contentPart>
          </mc:Choice>
          <mc:Fallback xmlns="">
            <p:pic>
              <p:nvPicPr>
                <p:cNvPr id="203" name="Viết tay 202">
                  <a:extLst>
                    <a:ext uri="{FF2B5EF4-FFF2-40B4-BE49-F238E27FC236}">
                      <a16:creationId xmlns:a16="http://schemas.microsoft.com/office/drawing/2014/main" id="{1E42CD9B-821A-45E9-BCB4-F7B0AD0F60C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481396" y="5858367"/>
                  <a:ext cx="221729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04" name="Viết tay 203">
                  <a:extLst>
                    <a:ext uri="{FF2B5EF4-FFF2-40B4-BE49-F238E27FC236}">
                      <a16:creationId xmlns:a16="http://schemas.microsoft.com/office/drawing/2014/main" id="{0AAB97CC-F992-4DE1-B1A5-DB2C33A7D176}"/>
                    </a:ext>
                  </a:extLst>
                </p14:cNvPr>
                <p14:cNvContentPartPr/>
                <p14:nvPr/>
              </p14:nvContentPartPr>
              <p14:xfrm>
                <a:off x="5743820" y="5864847"/>
                <a:ext cx="77400" cy="64080"/>
              </p14:xfrm>
            </p:contentPart>
          </mc:Choice>
          <mc:Fallback xmlns="">
            <p:pic>
              <p:nvPicPr>
                <p:cNvPr id="204" name="Viết tay 203">
                  <a:extLst>
                    <a:ext uri="{FF2B5EF4-FFF2-40B4-BE49-F238E27FC236}">
                      <a16:creationId xmlns:a16="http://schemas.microsoft.com/office/drawing/2014/main" id="{0AAB97CC-F992-4DE1-B1A5-DB2C33A7D17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734820" y="5855897"/>
                  <a:ext cx="95040" cy="816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05" name="Viết tay 204">
                  <a:extLst>
                    <a:ext uri="{FF2B5EF4-FFF2-40B4-BE49-F238E27FC236}">
                      <a16:creationId xmlns:a16="http://schemas.microsoft.com/office/drawing/2014/main" id="{A5645C09-1E1F-4D83-A1D3-5042E7A96807}"/>
                    </a:ext>
                  </a:extLst>
                </p14:cNvPr>
                <p14:cNvContentPartPr/>
                <p14:nvPr/>
              </p14:nvContentPartPr>
              <p14:xfrm>
                <a:off x="5907620" y="5835687"/>
                <a:ext cx="104760" cy="85320"/>
              </p14:xfrm>
            </p:contentPart>
          </mc:Choice>
          <mc:Fallback xmlns="">
            <p:pic>
              <p:nvPicPr>
                <p:cNvPr id="205" name="Viết tay 204">
                  <a:extLst>
                    <a:ext uri="{FF2B5EF4-FFF2-40B4-BE49-F238E27FC236}">
                      <a16:creationId xmlns:a16="http://schemas.microsoft.com/office/drawing/2014/main" id="{A5645C09-1E1F-4D83-A1D3-5042E7A9680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898620" y="5826687"/>
                  <a:ext cx="1224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06" name="Viết tay 205">
                  <a:extLst>
                    <a:ext uri="{FF2B5EF4-FFF2-40B4-BE49-F238E27FC236}">
                      <a16:creationId xmlns:a16="http://schemas.microsoft.com/office/drawing/2014/main" id="{D5FDB4BF-2AE2-41A2-AE8C-D5A274768A17}"/>
                    </a:ext>
                  </a:extLst>
                </p14:cNvPr>
                <p14:cNvContentPartPr/>
                <p14:nvPr/>
              </p14:nvContentPartPr>
              <p14:xfrm>
                <a:off x="5989700" y="5852607"/>
                <a:ext cx="63720" cy="54720"/>
              </p14:xfrm>
            </p:contentPart>
          </mc:Choice>
          <mc:Fallback xmlns="">
            <p:pic>
              <p:nvPicPr>
                <p:cNvPr id="206" name="Viết tay 205">
                  <a:extLst>
                    <a:ext uri="{FF2B5EF4-FFF2-40B4-BE49-F238E27FC236}">
                      <a16:creationId xmlns:a16="http://schemas.microsoft.com/office/drawing/2014/main" id="{D5FDB4BF-2AE2-41A2-AE8C-D5A274768A1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980700" y="5843607"/>
                  <a:ext cx="813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07" name="Viết tay 206">
                  <a:extLst>
                    <a:ext uri="{FF2B5EF4-FFF2-40B4-BE49-F238E27FC236}">
                      <a16:creationId xmlns:a16="http://schemas.microsoft.com/office/drawing/2014/main" id="{5E47085E-A04B-4814-AA3A-3F731F12231E}"/>
                    </a:ext>
                  </a:extLst>
                </p14:cNvPr>
                <p14:cNvContentPartPr/>
                <p14:nvPr/>
              </p14:nvContentPartPr>
              <p14:xfrm>
                <a:off x="6059900" y="5802927"/>
                <a:ext cx="90720" cy="185760"/>
              </p14:xfrm>
            </p:contentPart>
          </mc:Choice>
          <mc:Fallback xmlns="">
            <p:pic>
              <p:nvPicPr>
                <p:cNvPr id="207" name="Viết tay 206">
                  <a:extLst>
                    <a:ext uri="{FF2B5EF4-FFF2-40B4-BE49-F238E27FC236}">
                      <a16:creationId xmlns:a16="http://schemas.microsoft.com/office/drawing/2014/main" id="{5E47085E-A04B-4814-AA3A-3F731F12231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050900" y="5793927"/>
                  <a:ext cx="1083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8" name="Viết tay 207">
                  <a:extLst>
                    <a:ext uri="{FF2B5EF4-FFF2-40B4-BE49-F238E27FC236}">
                      <a16:creationId xmlns:a16="http://schemas.microsoft.com/office/drawing/2014/main" id="{2DF066FF-E246-4DF0-B1A3-5638234FEF99}"/>
                    </a:ext>
                  </a:extLst>
                </p14:cNvPr>
                <p14:cNvContentPartPr/>
                <p14:nvPr/>
              </p14:nvContentPartPr>
              <p14:xfrm>
                <a:off x="6186260" y="5778087"/>
                <a:ext cx="87480" cy="165600"/>
              </p14:xfrm>
            </p:contentPart>
          </mc:Choice>
          <mc:Fallback xmlns="">
            <p:pic>
              <p:nvPicPr>
                <p:cNvPr id="208" name="Viết tay 207">
                  <a:extLst>
                    <a:ext uri="{FF2B5EF4-FFF2-40B4-BE49-F238E27FC236}">
                      <a16:creationId xmlns:a16="http://schemas.microsoft.com/office/drawing/2014/main" id="{2DF066FF-E246-4DF0-B1A3-5638234FEF9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177260" y="5769087"/>
                  <a:ext cx="10512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210" name="Viết tay 209">
                <a:extLst>
                  <a:ext uri="{FF2B5EF4-FFF2-40B4-BE49-F238E27FC236}">
                    <a16:creationId xmlns:a16="http://schemas.microsoft.com/office/drawing/2014/main" id="{B0248ED6-BC38-468E-9115-9E94D603DC49}"/>
                  </a:ext>
                </a:extLst>
              </p14:cNvPr>
              <p14:cNvContentPartPr/>
              <p14:nvPr/>
            </p14:nvContentPartPr>
            <p14:xfrm>
              <a:off x="5353477" y="1645975"/>
              <a:ext cx="213120" cy="1866960"/>
            </p14:xfrm>
          </p:contentPart>
        </mc:Choice>
        <mc:Fallback xmlns="">
          <p:pic>
            <p:nvPicPr>
              <p:cNvPr id="210" name="Viết tay 209">
                <a:extLst>
                  <a:ext uri="{FF2B5EF4-FFF2-40B4-BE49-F238E27FC236}">
                    <a16:creationId xmlns:a16="http://schemas.microsoft.com/office/drawing/2014/main" id="{B0248ED6-BC38-468E-9115-9E94D603DC49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5344477" y="1636975"/>
                <a:ext cx="230760" cy="188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Nhóm 215">
            <a:extLst>
              <a:ext uri="{FF2B5EF4-FFF2-40B4-BE49-F238E27FC236}">
                <a16:creationId xmlns:a16="http://schemas.microsoft.com/office/drawing/2014/main" id="{FA443958-E7C2-4950-90DF-2C5BB98618AD}"/>
              </a:ext>
            </a:extLst>
          </p:cNvPr>
          <p:cNvGrpSpPr/>
          <p:nvPr/>
        </p:nvGrpSpPr>
        <p:grpSpPr>
          <a:xfrm>
            <a:off x="5595037" y="1098775"/>
            <a:ext cx="358200" cy="279000"/>
            <a:chOff x="5595037" y="1098775"/>
            <a:chExt cx="35820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11" name="Viết tay 210">
                  <a:extLst>
                    <a:ext uri="{FF2B5EF4-FFF2-40B4-BE49-F238E27FC236}">
                      <a16:creationId xmlns:a16="http://schemas.microsoft.com/office/drawing/2014/main" id="{13641290-75CF-486E-A947-9ABE49CD8CC6}"/>
                    </a:ext>
                  </a:extLst>
                </p14:cNvPr>
                <p14:cNvContentPartPr/>
                <p14:nvPr/>
              </p14:nvContentPartPr>
              <p14:xfrm>
                <a:off x="5595037" y="1158175"/>
                <a:ext cx="99360" cy="64440"/>
              </p14:xfrm>
            </p:contentPart>
          </mc:Choice>
          <mc:Fallback xmlns="">
            <p:pic>
              <p:nvPicPr>
                <p:cNvPr id="211" name="Viết tay 210">
                  <a:extLst>
                    <a:ext uri="{FF2B5EF4-FFF2-40B4-BE49-F238E27FC236}">
                      <a16:creationId xmlns:a16="http://schemas.microsoft.com/office/drawing/2014/main" id="{13641290-75CF-486E-A947-9ABE49CD8CC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586037" y="1149175"/>
                  <a:ext cx="117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12" name="Viết tay 211">
                  <a:extLst>
                    <a:ext uri="{FF2B5EF4-FFF2-40B4-BE49-F238E27FC236}">
                      <a16:creationId xmlns:a16="http://schemas.microsoft.com/office/drawing/2014/main" id="{D8FF20EF-356C-4C77-8B3E-9C25760C417F}"/>
                    </a:ext>
                  </a:extLst>
                </p14:cNvPr>
                <p14:cNvContentPartPr/>
                <p14:nvPr/>
              </p14:nvContentPartPr>
              <p14:xfrm>
                <a:off x="5635717" y="1098775"/>
                <a:ext cx="90360" cy="255240"/>
              </p14:xfrm>
            </p:contentPart>
          </mc:Choice>
          <mc:Fallback xmlns="">
            <p:pic>
              <p:nvPicPr>
                <p:cNvPr id="212" name="Viết tay 211">
                  <a:extLst>
                    <a:ext uri="{FF2B5EF4-FFF2-40B4-BE49-F238E27FC236}">
                      <a16:creationId xmlns:a16="http://schemas.microsoft.com/office/drawing/2014/main" id="{D8FF20EF-356C-4C77-8B3E-9C25760C417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626717" y="1089788"/>
                  <a:ext cx="108000" cy="272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13" name="Viết tay 212">
                  <a:extLst>
                    <a:ext uri="{FF2B5EF4-FFF2-40B4-BE49-F238E27FC236}">
                      <a16:creationId xmlns:a16="http://schemas.microsoft.com/office/drawing/2014/main" id="{69B4B2FD-26EC-4410-9533-F36510773752}"/>
                    </a:ext>
                  </a:extLst>
                </p14:cNvPr>
                <p14:cNvContentPartPr/>
                <p14:nvPr/>
              </p14:nvContentPartPr>
              <p14:xfrm>
                <a:off x="5718157" y="1293895"/>
                <a:ext cx="45720" cy="83880"/>
              </p14:xfrm>
            </p:contentPart>
          </mc:Choice>
          <mc:Fallback xmlns="">
            <p:pic>
              <p:nvPicPr>
                <p:cNvPr id="213" name="Viết tay 212">
                  <a:extLst>
                    <a:ext uri="{FF2B5EF4-FFF2-40B4-BE49-F238E27FC236}">
                      <a16:creationId xmlns:a16="http://schemas.microsoft.com/office/drawing/2014/main" id="{69B4B2FD-26EC-4410-9533-F3651077375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709157" y="1284895"/>
                  <a:ext cx="63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4" name="Viết tay 213">
                  <a:extLst>
                    <a:ext uri="{FF2B5EF4-FFF2-40B4-BE49-F238E27FC236}">
                      <a16:creationId xmlns:a16="http://schemas.microsoft.com/office/drawing/2014/main" id="{9B8DF964-F86D-4DA2-91EA-3BC934996B5D}"/>
                    </a:ext>
                  </a:extLst>
                </p14:cNvPr>
                <p14:cNvContentPartPr/>
                <p14:nvPr/>
              </p14:nvContentPartPr>
              <p14:xfrm>
                <a:off x="5816437" y="1283095"/>
                <a:ext cx="51840" cy="69480"/>
              </p14:xfrm>
            </p:contentPart>
          </mc:Choice>
          <mc:Fallback xmlns="">
            <p:pic>
              <p:nvPicPr>
                <p:cNvPr id="214" name="Viết tay 213">
                  <a:extLst>
                    <a:ext uri="{FF2B5EF4-FFF2-40B4-BE49-F238E27FC236}">
                      <a16:creationId xmlns:a16="http://schemas.microsoft.com/office/drawing/2014/main" id="{9B8DF964-F86D-4DA2-91EA-3BC934996B5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807437" y="1274141"/>
                  <a:ext cx="69480" cy="870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15" name="Viết tay 214">
                  <a:extLst>
                    <a:ext uri="{FF2B5EF4-FFF2-40B4-BE49-F238E27FC236}">
                      <a16:creationId xmlns:a16="http://schemas.microsoft.com/office/drawing/2014/main" id="{55513B8D-FEE2-42AF-A92F-923A37386286}"/>
                    </a:ext>
                  </a:extLst>
                </p14:cNvPr>
                <p14:cNvContentPartPr/>
                <p14:nvPr/>
              </p14:nvContentPartPr>
              <p14:xfrm>
                <a:off x="5877637" y="1283095"/>
                <a:ext cx="75600" cy="74880"/>
              </p14:xfrm>
            </p:contentPart>
          </mc:Choice>
          <mc:Fallback xmlns="">
            <p:pic>
              <p:nvPicPr>
                <p:cNvPr id="215" name="Viết tay 214">
                  <a:extLst>
                    <a:ext uri="{FF2B5EF4-FFF2-40B4-BE49-F238E27FC236}">
                      <a16:creationId xmlns:a16="http://schemas.microsoft.com/office/drawing/2014/main" id="{55513B8D-FEE2-42AF-A92F-923A3738628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868637" y="1274095"/>
                  <a:ext cx="9324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Nhóm 240">
            <a:extLst>
              <a:ext uri="{FF2B5EF4-FFF2-40B4-BE49-F238E27FC236}">
                <a16:creationId xmlns:a16="http://schemas.microsoft.com/office/drawing/2014/main" id="{37E901DF-2DAA-41C1-8784-65CEF682823C}"/>
              </a:ext>
            </a:extLst>
          </p:cNvPr>
          <p:cNvGrpSpPr/>
          <p:nvPr/>
        </p:nvGrpSpPr>
        <p:grpSpPr>
          <a:xfrm>
            <a:off x="4006717" y="1391095"/>
            <a:ext cx="1730160" cy="1771560"/>
            <a:chOff x="4006717" y="1391095"/>
            <a:chExt cx="1730160" cy="177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7" name="Viết tay 216">
                  <a:extLst>
                    <a:ext uri="{FF2B5EF4-FFF2-40B4-BE49-F238E27FC236}">
                      <a16:creationId xmlns:a16="http://schemas.microsoft.com/office/drawing/2014/main" id="{25D1C043-5CD0-47C4-B7CF-F219C0517EAD}"/>
                    </a:ext>
                  </a:extLst>
                </p14:cNvPr>
                <p14:cNvContentPartPr/>
                <p14:nvPr/>
              </p14:nvContentPartPr>
              <p14:xfrm>
                <a:off x="4673077" y="1930735"/>
                <a:ext cx="534240" cy="1231920"/>
              </p14:xfrm>
            </p:contentPart>
          </mc:Choice>
          <mc:Fallback xmlns="">
            <p:pic>
              <p:nvPicPr>
                <p:cNvPr id="217" name="Viết tay 216">
                  <a:extLst>
                    <a:ext uri="{FF2B5EF4-FFF2-40B4-BE49-F238E27FC236}">
                      <a16:creationId xmlns:a16="http://schemas.microsoft.com/office/drawing/2014/main" id="{25D1C043-5CD0-47C4-B7CF-F219C0517EA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664077" y="1921735"/>
                  <a:ext cx="551880" cy="12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8" name="Viết tay 217">
                  <a:extLst>
                    <a:ext uri="{FF2B5EF4-FFF2-40B4-BE49-F238E27FC236}">
                      <a16:creationId xmlns:a16="http://schemas.microsoft.com/office/drawing/2014/main" id="{9621915F-CA08-41E6-B753-2E3E7D4D5C06}"/>
                    </a:ext>
                  </a:extLst>
                </p14:cNvPr>
                <p14:cNvContentPartPr/>
                <p14:nvPr/>
              </p14:nvContentPartPr>
              <p14:xfrm>
                <a:off x="4701517" y="1963495"/>
                <a:ext cx="1035360" cy="1130760"/>
              </p14:xfrm>
            </p:contentPart>
          </mc:Choice>
          <mc:Fallback xmlns="">
            <p:pic>
              <p:nvPicPr>
                <p:cNvPr id="218" name="Viết tay 217">
                  <a:extLst>
                    <a:ext uri="{FF2B5EF4-FFF2-40B4-BE49-F238E27FC236}">
                      <a16:creationId xmlns:a16="http://schemas.microsoft.com/office/drawing/2014/main" id="{9621915F-CA08-41E6-B753-2E3E7D4D5C0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692517" y="1954495"/>
                  <a:ext cx="1053000" cy="11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20" name="Viết tay 219">
                  <a:extLst>
                    <a:ext uri="{FF2B5EF4-FFF2-40B4-BE49-F238E27FC236}">
                      <a16:creationId xmlns:a16="http://schemas.microsoft.com/office/drawing/2014/main" id="{D9F744DB-7677-4E41-BD3E-9B35C4E01DE9}"/>
                    </a:ext>
                  </a:extLst>
                </p14:cNvPr>
                <p14:cNvContentPartPr/>
                <p14:nvPr/>
              </p14:nvContentPartPr>
              <p14:xfrm>
                <a:off x="4006717" y="1426735"/>
                <a:ext cx="15120" cy="182520"/>
              </p14:xfrm>
            </p:contentPart>
          </mc:Choice>
          <mc:Fallback xmlns="">
            <p:pic>
              <p:nvPicPr>
                <p:cNvPr id="220" name="Viết tay 219">
                  <a:extLst>
                    <a:ext uri="{FF2B5EF4-FFF2-40B4-BE49-F238E27FC236}">
                      <a16:creationId xmlns:a16="http://schemas.microsoft.com/office/drawing/2014/main" id="{D9F744DB-7677-4E41-BD3E-9B35C4E01DE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997717" y="1417735"/>
                  <a:ext cx="327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21" name="Viết tay 220">
                  <a:extLst>
                    <a:ext uri="{FF2B5EF4-FFF2-40B4-BE49-F238E27FC236}">
                      <a16:creationId xmlns:a16="http://schemas.microsoft.com/office/drawing/2014/main" id="{C4DCC774-7B0E-41C5-A793-DE274787FCC0}"/>
                    </a:ext>
                  </a:extLst>
                </p14:cNvPr>
                <p14:cNvContentPartPr/>
                <p14:nvPr/>
              </p14:nvContentPartPr>
              <p14:xfrm>
                <a:off x="4029397" y="1391095"/>
                <a:ext cx="127080" cy="190800"/>
              </p14:xfrm>
            </p:contentPart>
          </mc:Choice>
          <mc:Fallback xmlns="">
            <p:pic>
              <p:nvPicPr>
                <p:cNvPr id="221" name="Viết tay 220">
                  <a:extLst>
                    <a:ext uri="{FF2B5EF4-FFF2-40B4-BE49-F238E27FC236}">
                      <a16:creationId xmlns:a16="http://schemas.microsoft.com/office/drawing/2014/main" id="{C4DCC774-7B0E-41C5-A793-DE274787FCC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020397" y="1382095"/>
                  <a:ext cx="144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22" name="Viết tay 221">
                  <a:extLst>
                    <a:ext uri="{FF2B5EF4-FFF2-40B4-BE49-F238E27FC236}">
                      <a16:creationId xmlns:a16="http://schemas.microsoft.com/office/drawing/2014/main" id="{2CB77648-0AE7-46B9-BF3F-B4948C9016AB}"/>
                    </a:ext>
                  </a:extLst>
                </p14:cNvPr>
                <p14:cNvContentPartPr/>
                <p14:nvPr/>
              </p14:nvContentPartPr>
              <p14:xfrm>
                <a:off x="4207597" y="1511335"/>
                <a:ext cx="76680" cy="84960"/>
              </p14:xfrm>
            </p:contentPart>
          </mc:Choice>
          <mc:Fallback xmlns="">
            <p:pic>
              <p:nvPicPr>
                <p:cNvPr id="222" name="Viết tay 221">
                  <a:extLst>
                    <a:ext uri="{FF2B5EF4-FFF2-40B4-BE49-F238E27FC236}">
                      <a16:creationId xmlns:a16="http://schemas.microsoft.com/office/drawing/2014/main" id="{2CB77648-0AE7-46B9-BF3F-B4948C9016A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198597" y="1502335"/>
                  <a:ext cx="94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23" name="Viết tay 222">
                  <a:extLst>
                    <a:ext uri="{FF2B5EF4-FFF2-40B4-BE49-F238E27FC236}">
                      <a16:creationId xmlns:a16="http://schemas.microsoft.com/office/drawing/2014/main" id="{9502A870-FFFB-44B7-8B80-AEF74B9E8DDF}"/>
                    </a:ext>
                  </a:extLst>
                </p14:cNvPr>
                <p14:cNvContentPartPr/>
                <p14:nvPr/>
              </p14:nvContentPartPr>
              <p14:xfrm>
                <a:off x="4319557" y="1432855"/>
                <a:ext cx="11520" cy="153000"/>
              </p14:xfrm>
            </p:contentPart>
          </mc:Choice>
          <mc:Fallback xmlns="">
            <p:pic>
              <p:nvPicPr>
                <p:cNvPr id="223" name="Viết tay 222">
                  <a:extLst>
                    <a:ext uri="{FF2B5EF4-FFF2-40B4-BE49-F238E27FC236}">
                      <a16:creationId xmlns:a16="http://schemas.microsoft.com/office/drawing/2014/main" id="{9502A870-FFFB-44B7-8B80-AEF74B9E8DD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310557" y="1423834"/>
                  <a:ext cx="29160" cy="1706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24" name="Viết tay 223">
                  <a:extLst>
                    <a:ext uri="{FF2B5EF4-FFF2-40B4-BE49-F238E27FC236}">
                      <a16:creationId xmlns:a16="http://schemas.microsoft.com/office/drawing/2014/main" id="{008327F5-B402-4CD8-824A-1AD59E0970DC}"/>
                    </a:ext>
                  </a:extLst>
                </p14:cNvPr>
                <p14:cNvContentPartPr/>
                <p14:nvPr/>
              </p14:nvContentPartPr>
              <p14:xfrm>
                <a:off x="4292197" y="1505215"/>
                <a:ext cx="110880" cy="3960"/>
              </p14:xfrm>
            </p:contentPart>
          </mc:Choice>
          <mc:Fallback xmlns="">
            <p:pic>
              <p:nvPicPr>
                <p:cNvPr id="224" name="Viết tay 223">
                  <a:extLst>
                    <a:ext uri="{FF2B5EF4-FFF2-40B4-BE49-F238E27FC236}">
                      <a16:creationId xmlns:a16="http://schemas.microsoft.com/office/drawing/2014/main" id="{008327F5-B402-4CD8-824A-1AD59E0970D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283226" y="1495315"/>
                  <a:ext cx="128463" cy="23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25" name="Viết tay 224">
                  <a:extLst>
                    <a:ext uri="{FF2B5EF4-FFF2-40B4-BE49-F238E27FC236}">
                      <a16:creationId xmlns:a16="http://schemas.microsoft.com/office/drawing/2014/main" id="{7D26FE11-2E43-45E2-BEB4-E0E8DE51FFE5}"/>
                    </a:ext>
                  </a:extLst>
                </p14:cNvPr>
                <p14:cNvContentPartPr/>
                <p14:nvPr/>
              </p14:nvContentPartPr>
              <p14:xfrm>
                <a:off x="4462117" y="1500895"/>
                <a:ext cx="139320" cy="106920"/>
              </p14:xfrm>
            </p:contentPart>
          </mc:Choice>
          <mc:Fallback xmlns="">
            <p:pic>
              <p:nvPicPr>
                <p:cNvPr id="225" name="Viết tay 224">
                  <a:extLst>
                    <a:ext uri="{FF2B5EF4-FFF2-40B4-BE49-F238E27FC236}">
                      <a16:creationId xmlns:a16="http://schemas.microsoft.com/office/drawing/2014/main" id="{7D26FE11-2E43-45E2-BEB4-E0E8DE51FFE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453094" y="1491895"/>
                  <a:ext cx="157006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26" name="Viết tay 225">
                  <a:extLst>
                    <a:ext uri="{FF2B5EF4-FFF2-40B4-BE49-F238E27FC236}">
                      <a16:creationId xmlns:a16="http://schemas.microsoft.com/office/drawing/2014/main" id="{998D3185-DFB1-4470-ACFF-AFEF9428A3B2}"/>
                    </a:ext>
                  </a:extLst>
                </p14:cNvPr>
                <p14:cNvContentPartPr/>
                <p14:nvPr/>
              </p14:nvContentPartPr>
              <p14:xfrm>
                <a:off x="4608637" y="1521055"/>
                <a:ext cx="188280" cy="89280"/>
              </p14:xfrm>
            </p:contentPart>
          </mc:Choice>
          <mc:Fallback xmlns="">
            <p:pic>
              <p:nvPicPr>
                <p:cNvPr id="226" name="Viết tay 225">
                  <a:extLst>
                    <a:ext uri="{FF2B5EF4-FFF2-40B4-BE49-F238E27FC236}">
                      <a16:creationId xmlns:a16="http://schemas.microsoft.com/office/drawing/2014/main" id="{998D3185-DFB1-4470-ACFF-AFEF9428A3B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599637" y="1512091"/>
                  <a:ext cx="205920" cy="106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28" name="Viết tay 227">
                  <a:extLst>
                    <a:ext uri="{FF2B5EF4-FFF2-40B4-BE49-F238E27FC236}">
                      <a16:creationId xmlns:a16="http://schemas.microsoft.com/office/drawing/2014/main" id="{F882215D-4894-4A2E-9343-EF7367FC27B9}"/>
                    </a:ext>
                  </a:extLst>
                </p14:cNvPr>
                <p14:cNvContentPartPr/>
                <p14:nvPr/>
              </p14:nvContentPartPr>
              <p14:xfrm>
                <a:off x="4822117" y="1549495"/>
                <a:ext cx="77760" cy="93960"/>
              </p14:xfrm>
            </p:contentPart>
          </mc:Choice>
          <mc:Fallback xmlns="">
            <p:pic>
              <p:nvPicPr>
                <p:cNvPr id="228" name="Viết tay 227">
                  <a:extLst>
                    <a:ext uri="{FF2B5EF4-FFF2-40B4-BE49-F238E27FC236}">
                      <a16:creationId xmlns:a16="http://schemas.microsoft.com/office/drawing/2014/main" id="{F882215D-4894-4A2E-9343-EF7367FC27B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813117" y="1540460"/>
                  <a:ext cx="95400" cy="1116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29" name="Viết tay 228">
                  <a:extLst>
                    <a:ext uri="{FF2B5EF4-FFF2-40B4-BE49-F238E27FC236}">
                      <a16:creationId xmlns:a16="http://schemas.microsoft.com/office/drawing/2014/main" id="{330008D0-91FF-4C67-98F5-6D75218C0B91}"/>
                    </a:ext>
                  </a:extLst>
                </p14:cNvPr>
                <p14:cNvContentPartPr/>
                <p14:nvPr/>
              </p14:nvContentPartPr>
              <p14:xfrm>
                <a:off x="4905277" y="1547695"/>
                <a:ext cx="127440" cy="98280"/>
              </p14:xfrm>
            </p:contentPart>
          </mc:Choice>
          <mc:Fallback xmlns="">
            <p:pic>
              <p:nvPicPr>
                <p:cNvPr id="229" name="Viết tay 228">
                  <a:extLst>
                    <a:ext uri="{FF2B5EF4-FFF2-40B4-BE49-F238E27FC236}">
                      <a16:creationId xmlns:a16="http://schemas.microsoft.com/office/drawing/2014/main" id="{330008D0-91FF-4C67-98F5-6D75218C0B9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896277" y="1538695"/>
                  <a:ext cx="145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30" name="Viết tay 229">
                  <a:extLst>
                    <a:ext uri="{FF2B5EF4-FFF2-40B4-BE49-F238E27FC236}">
                      <a16:creationId xmlns:a16="http://schemas.microsoft.com/office/drawing/2014/main" id="{78DBB2A9-6856-496C-8A0B-074BF091308E}"/>
                    </a:ext>
                  </a:extLst>
                </p14:cNvPr>
                <p14:cNvContentPartPr/>
                <p14:nvPr/>
              </p14:nvContentPartPr>
              <p14:xfrm>
                <a:off x="5051077" y="1549495"/>
                <a:ext cx="87120" cy="94320"/>
              </p14:xfrm>
            </p:contentPart>
          </mc:Choice>
          <mc:Fallback xmlns="">
            <p:pic>
              <p:nvPicPr>
                <p:cNvPr id="230" name="Viết tay 229">
                  <a:extLst>
                    <a:ext uri="{FF2B5EF4-FFF2-40B4-BE49-F238E27FC236}">
                      <a16:creationId xmlns:a16="http://schemas.microsoft.com/office/drawing/2014/main" id="{78DBB2A9-6856-496C-8A0B-074BF091308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042077" y="1540529"/>
                  <a:ext cx="104760" cy="1118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31" name="Viết tay 230">
                  <a:extLst>
                    <a:ext uri="{FF2B5EF4-FFF2-40B4-BE49-F238E27FC236}">
                      <a16:creationId xmlns:a16="http://schemas.microsoft.com/office/drawing/2014/main" id="{68A2B29B-0CB5-41D0-B718-4935FC028D20}"/>
                    </a:ext>
                  </a:extLst>
                </p14:cNvPr>
                <p14:cNvContentPartPr/>
                <p14:nvPr/>
              </p14:nvContentPartPr>
              <p14:xfrm>
                <a:off x="5147557" y="1472815"/>
                <a:ext cx="14760" cy="165960"/>
              </p14:xfrm>
            </p:contentPart>
          </mc:Choice>
          <mc:Fallback xmlns="">
            <p:pic>
              <p:nvPicPr>
                <p:cNvPr id="231" name="Viết tay 230">
                  <a:extLst>
                    <a:ext uri="{FF2B5EF4-FFF2-40B4-BE49-F238E27FC236}">
                      <a16:creationId xmlns:a16="http://schemas.microsoft.com/office/drawing/2014/main" id="{68A2B29B-0CB5-41D0-B718-4935FC028D2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138557" y="1463815"/>
                  <a:ext cx="32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32" name="Viết tay 231">
                  <a:extLst>
                    <a:ext uri="{FF2B5EF4-FFF2-40B4-BE49-F238E27FC236}">
                      <a16:creationId xmlns:a16="http://schemas.microsoft.com/office/drawing/2014/main" id="{F78915B1-B1ED-4196-8DDA-83389FEECB17}"/>
                    </a:ext>
                  </a:extLst>
                </p14:cNvPr>
                <p14:cNvContentPartPr/>
                <p14:nvPr/>
              </p14:nvContentPartPr>
              <p14:xfrm>
                <a:off x="5116597" y="1529695"/>
                <a:ext cx="88560" cy="11160"/>
              </p14:xfrm>
            </p:contentPart>
          </mc:Choice>
          <mc:Fallback xmlns="">
            <p:pic>
              <p:nvPicPr>
                <p:cNvPr id="232" name="Viết tay 231">
                  <a:extLst>
                    <a:ext uri="{FF2B5EF4-FFF2-40B4-BE49-F238E27FC236}">
                      <a16:creationId xmlns:a16="http://schemas.microsoft.com/office/drawing/2014/main" id="{F78915B1-B1ED-4196-8DDA-83389FEECB1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107597" y="1520695"/>
                  <a:ext cx="1062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33" name="Viết tay 232">
                  <a:extLst>
                    <a:ext uri="{FF2B5EF4-FFF2-40B4-BE49-F238E27FC236}">
                      <a16:creationId xmlns:a16="http://schemas.microsoft.com/office/drawing/2014/main" id="{D5094BE1-717F-4EF4-A18B-89008D69745E}"/>
                    </a:ext>
                  </a:extLst>
                </p14:cNvPr>
                <p14:cNvContentPartPr/>
                <p14:nvPr/>
              </p14:nvContentPartPr>
              <p14:xfrm>
                <a:off x="5196517" y="1558495"/>
                <a:ext cx="125640" cy="86760"/>
              </p14:xfrm>
            </p:contentPart>
          </mc:Choice>
          <mc:Fallback xmlns="">
            <p:pic>
              <p:nvPicPr>
                <p:cNvPr id="233" name="Viết tay 232">
                  <a:extLst>
                    <a:ext uri="{FF2B5EF4-FFF2-40B4-BE49-F238E27FC236}">
                      <a16:creationId xmlns:a16="http://schemas.microsoft.com/office/drawing/2014/main" id="{D5094BE1-717F-4EF4-A18B-89008D69745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187517" y="1549495"/>
                  <a:ext cx="1432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34" name="Viết tay 233">
                  <a:extLst>
                    <a:ext uri="{FF2B5EF4-FFF2-40B4-BE49-F238E27FC236}">
                      <a16:creationId xmlns:a16="http://schemas.microsoft.com/office/drawing/2014/main" id="{DB3E1C73-4A82-4286-B8AF-07F85DFA1597}"/>
                    </a:ext>
                  </a:extLst>
                </p14:cNvPr>
                <p14:cNvContentPartPr/>
                <p14:nvPr/>
              </p14:nvContentPartPr>
              <p14:xfrm>
                <a:off x="5319637" y="1440775"/>
                <a:ext cx="66240" cy="193680"/>
              </p14:xfrm>
            </p:contentPart>
          </mc:Choice>
          <mc:Fallback xmlns="">
            <p:pic>
              <p:nvPicPr>
                <p:cNvPr id="234" name="Viết tay 233">
                  <a:extLst>
                    <a:ext uri="{FF2B5EF4-FFF2-40B4-BE49-F238E27FC236}">
                      <a16:creationId xmlns:a16="http://schemas.microsoft.com/office/drawing/2014/main" id="{DB3E1C73-4A82-4286-B8AF-07F85DFA159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310588" y="1431775"/>
                  <a:ext cx="83976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35" name="Viết tay 234">
                  <a:extLst>
                    <a:ext uri="{FF2B5EF4-FFF2-40B4-BE49-F238E27FC236}">
                      <a16:creationId xmlns:a16="http://schemas.microsoft.com/office/drawing/2014/main" id="{EA477CD3-1C18-47E5-B89C-12BBD9A85F4D}"/>
                    </a:ext>
                  </a:extLst>
                </p14:cNvPr>
                <p14:cNvContentPartPr/>
                <p14:nvPr/>
              </p14:nvContentPartPr>
              <p14:xfrm>
                <a:off x="4189237" y="1796455"/>
                <a:ext cx="86400" cy="116280"/>
              </p14:xfrm>
            </p:contentPart>
          </mc:Choice>
          <mc:Fallback xmlns="">
            <p:pic>
              <p:nvPicPr>
                <p:cNvPr id="235" name="Viết tay 234">
                  <a:extLst>
                    <a:ext uri="{FF2B5EF4-FFF2-40B4-BE49-F238E27FC236}">
                      <a16:creationId xmlns:a16="http://schemas.microsoft.com/office/drawing/2014/main" id="{EA477CD3-1C18-47E5-B89C-12BBD9A85F4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180237" y="1787455"/>
                  <a:ext cx="104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36" name="Viết tay 235">
                  <a:extLst>
                    <a:ext uri="{FF2B5EF4-FFF2-40B4-BE49-F238E27FC236}">
                      <a16:creationId xmlns:a16="http://schemas.microsoft.com/office/drawing/2014/main" id="{440E9329-C4CB-4B6B-860D-133FCC86542C}"/>
                    </a:ext>
                  </a:extLst>
                </p14:cNvPr>
                <p14:cNvContentPartPr/>
                <p14:nvPr/>
              </p14:nvContentPartPr>
              <p14:xfrm>
                <a:off x="4253317" y="1675495"/>
                <a:ext cx="47160" cy="237240"/>
              </p14:xfrm>
            </p:contentPart>
          </mc:Choice>
          <mc:Fallback xmlns="">
            <p:pic>
              <p:nvPicPr>
                <p:cNvPr id="236" name="Viết tay 235">
                  <a:extLst>
                    <a:ext uri="{FF2B5EF4-FFF2-40B4-BE49-F238E27FC236}">
                      <a16:creationId xmlns:a16="http://schemas.microsoft.com/office/drawing/2014/main" id="{440E9329-C4CB-4B6B-860D-133FCC86542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244317" y="1666495"/>
                  <a:ext cx="648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37" name="Viết tay 236">
                  <a:extLst>
                    <a:ext uri="{FF2B5EF4-FFF2-40B4-BE49-F238E27FC236}">
                      <a16:creationId xmlns:a16="http://schemas.microsoft.com/office/drawing/2014/main" id="{E4E3FB5F-A36B-4C5C-AC96-C0554BF8F052}"/>
                    </a:ext>
                  </a:extLst>
                </p14:cNvPr>
                <p14:cNvContentPartPr/>
                <p14:nvPr/>
              </p14:nvContentPartPr>
              <p14:xfrm>
                <a:off x="4312357" y="1804735"/>
                <a:ext cx="113400" cy="104400"/>
              </p14:xfrm>
            </p:contentPart>
          </mc:Choice>
          <mc:Fallback xmlns="">
            <p:pic>
              <p:nvPicPr>
                <p:cNvPr id="237" name="Viết tay 236">
                  <a:extLst>
                    <a:ext uri="{FF2B5EF4-FFF2-40B4-BE49-F238E27FC236}">
                      <a16:creationId xmlns:a16="http://schemas.microsoft.com/office/drawing/2014/main" id="{E4E3FB5F-A36B-4C5C-AC96-C0554BF8F05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303385" y="1795735"/>
                  <a:ext cx="130984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38" name="Viết tay 237">
                  <a:extLst>
                    <a:ext uri="{FF2B5EF4-FFF2-40B4-BE49-F238E27FC236}">
                      <a16:creationId xmlns:a16="http://schemas.microsoft.com/office/drawing/2014/main" id="{754B3549-10C4-4CC8-B78B-E48540D9E2E5}"/>
                    </a:ext>
                  </a:extLst>
                </p14:cNvPr>
                <p14:cNvContentPartPr/>
                <p14:nvPr/>
              </p14:nvContentPartPr>
              <p14:xfrm>
                <a:off x="4464277" y="1797535"/>
                <a:ext cx="81720" cy="90000"/>
              </p14:xfrm>
            </p:contentPart>
          </mc:Choice>
          <mc:Fallback xmlns="">
            <p:pic>
              <p:nvPicPr>
                <p:cNvPr id="238" name="Viết tay 237">
                  <a:extLst>
                    <a:ext uri="{FF2B5EF4-FFF2-40B4-BE49-F238E27FC236}">
                      <a16:creationId xmlns:a16="http://schemas.microsoft.com/office/drawing/2014/main" id="{754B3549-10C4-4CC8-B78B-E48540D9E2E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455316" y="1788535"/>
                  <a:ext cx="99283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39" name="Viết tay 238">
                  <a:extLst>
                    <a:ext uri="{FF2B5EF4-FFF2-40B4-BE49-F238E27FC236}">
                      <a16:creationId xmlns:a16="http://schemas.microsoft.com/office/drawing/2014/main" id="{F92D7CC5-8B6B-477C-93D4-89DFFAEAB403}"/>
                    </a:ext>
                  </a:extLst>
                </p14:cNvPr>
                <p14:cNvContentPartPr/>
                <p14:nvPr/>
              </p14:nvContentPartPr>
              <p14:xfrm>
                <a:off x="4572997" y="1767655"/>
                <a:ext cx="27360" cy="116280"/>
              </p14:xfrm>
            </p:contentPart>
          </mc:Choice>
          <mc:Fallback xmlns="">
            <p:pic>
              <p:nvPicPr>
                <p:cNvPr id="239" name="Viết tay 238">
                  <a:extLst>
                    <a:ext uri="{FF2B5EF4-FFF2-40B4-BE49-F238E27FC236}">
                      <a16:creationId xmlns:a16="http://schemas.microsoft.com/office/drawing/2014/main" id="{F92D7CC5-8B6B-477C-93D4-89DFFAEAB40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563997" y="1758655"/>
                  <a:ext cx="450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40" name="Viết tay 239">
                  <a:extLst>
                    <a:ext uri="{FF2B5EF4-FFF2-40B4-BE49-F238E27FC236}">
                      <a16:creationId xmlns:a16="http://schemas.microsoft.com/office/drawing/2014/main" id="{AEA49491-BC12-4DAF-9022-8870279BFE6C}"/>
                    </a:ext>
                  </a:extLst>
                </p14:cNvPr>
                <p14:cNvContentPartPr/>
                <p14:nvPr/>
              </p14:nvContentPartPr>
              <p14:xfrm>
                <a:off x="4648957" y="1801495"/>
                <a:ext cx="182880" cy="94680"/>
              </p14:xfrm>
            </p:contentPart>
          </mc:Choice>
          <mc:Fallback xmlns="">
            <p:pic>
              <p:nvPicPr>
                <p:cNvPr id="240" name="Viết tay 239">
                  <a:extLst>
                    <a:ext uri="{FF2B5EF4-FFF2-40B4-BE49-F238E27FC236}">
                      <a16:creationId xmlns:a16="http://schemas.microsoft.com/office/drawing/2014/main" id="{AEA49491-BC12-4DAF-9022-8870279BFE6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639975" y="1792495"/>
                  <a:ext cx="200485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Nhóm 276">
            <a:extLst>
              <a:ext uri="{FF2B5EF4-FFF2-40B4-BE49-F238E27FC236}">
                <a16:creationId xmlns:a16="http://schemas.microsoft.com/office/drawing/2014/main" id="{E2C74331-8020-4B1E-BB61-3047BBD2A8CC}"/>
              </a:ext>
            </a:extLst>
          </p:cNvPr>
          <p:cNvGrpSpPr/>
          <p:nvPr/>
        </p:nvGrpSpPr>
        <p:grpSpPr>
          <a:xfrm>
            <a:off x="6328717" y="1143415"/>
            <a:ext cx="1883520" cy="2035080"/>
            <a:chOff x="6328717" y="1143415"/>
            <a:chExt cx="1883520" cy="20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42" name="Viết tay 241">
                  <a:extLst>
                    <a:ext uri="{FF2B5EF4-FFF2-40B4-BE49-F238E27FC236}">
                      <a16:creationId xmlns:a16="http://schemas.microsoft.com/office/drawing/2014/main" id="{D5866024-DD66-45C6-B2D4-32699D523C53}"/>
                    </a:ext>
                  </a:extLst>
                </p14:cNvPr>
                <p14:cNvContentPartPr/>
                <p14:nvPr/>
              </p14:nvContentPartPr>
              <p14:xfrm>
                <a:off x="6612037" y="1843975"/>
                <a:ext cx="113760" cy="1334520"/>
              </p14:xfrm>
            </p:contentPart>
          </mc:Choice>
          <mc:Fallback xmlns="">
            <p:pic>
              <p:nvPicPr>
                <p:cNvPr id="242" name="Viết tay 241">
                  <a:extLst>
                    <a:ext uri="{FF2B5EF4-FFF2-40B4-BE49-F238E27FC236}">
                      <a16:creationId xmlns:a16="http://schemas.microsoft.com/office/drawing/2014/main" id="{D5866024-DD66-45C6-B2D4-32699D523C5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603008" y="1834975"/>
                  <a:ext cx="131456" cy="13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43" name="Viết tay 242">
                  <a:extLst>
                    <a:ext uri="{FF2B5EF4-FFF2-40B4-BE49-F238E27FC236}">
                      <a16:creationId xmlns:a16="http://schemas.microsoft.com/office/drawing/2014/main" id="{F46E8439-B0B8-4CC6-809B-47FC7ADF36DB}"/>
                    </a:ext>
                  </a:extLst>
                </p14:cNvPr>
                <p14:cNvContentPartPr/>
                <p14:nvPr/>
              </p14:nvContentPartPr>
              <p14:xfrm>
                <a:off x="6687277" y="1143415"/>
                <a:ext cx="122760" cy="185760"/>
              </p14:xfrm>
            </p:contentPart>
          </mc:Choice>
          <mc:Fallback xmlns="">
            <p:pic>
              <p:nvPicPr>
                <p:cNvPr id="243" name="Viết tay 242">
                  <a:extLst>
                    <a:ext uri="{FF2B5EF4-FFF2-40B4-BE49-F238E27FC236}">
                      <a16:creationId xmlns:a16="http://schemas.microsoft.com/office/drawing/2014/main" id="{F46E8439-B0B8-4CC6-809B-47FC7ADF36DB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678277" y="1134415"/>
                  <a:ext cx="140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44" name="Viết tay 243">
                  <a:extLst>
                    <a:ext uri="{FF2B5EF4-FFF2-40B4-BE49-F238E27FC236}">
                      <a16:creationId xmlns:a16="http://schemas.microsoft.com/office/drawing/2014/main" id="{48E62FDF-3F8C-42A3-95C8-F68B54E57FB0}"/>
                    </a:ext>
                  </a:extLst>
                </p14:cNvPr>
                <p14:cNvContentPartPr/>
                <p14:nvPr/>
              </p14:nvContentPartPr>
              <p14:xfrm>
                <a:off x="6828397" y="1265095"/>
                <a:ext cx="118800" cy="72000"/>
              </p14:xfrm>
            </p:contentPart>
          </mc:Choice>
          <mc:Fallback xmlns="">
            <p:pic>
              <p:nvPicPr>
                <p:cNvPr id="244" name="Viết tay 243">
                  <a:extLst>
                    <a:ext uri="{FF2B5EF4-FFF2-40B4-BE49-F238E27FC236}">
                      <a16:creationId xmlns:a16="http://schemas.microsoft.com/office/drawing/2014/main" id="{48E62FDF-3F8C-42A3-95C8-F68B54E57FB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819424" y="1256095"/>
                  <a:ext cx="136387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46" name="Viết tay 245">
                  <a:extLst>
                    <a:ext uri="{FF2B5EF4-FFF2-40B4-BE49-F238E27FC236}">
                      <a16:creationId xmlns:a16="http://schemas.microsoft.com/office/drawing/2014/main" id="{7C01A501-1C2B-4BC7-849C-652769D66B73}"/>
                    </a:ext>
                  </a:extLst>
                </p14:cNvPr>
                <p14:cNvContentPartPr/>
                <p14:nvPr/>
              </p14:nvContentPartPr>
              <p14:xfrm>
                <a:off x="6986797" y="1168255"/>
                <a:ext cx="69840" cy="168840"/>
              </p14:xfrm>
            </p:contentPart>
          </mc:Choice>
          <mc:Fallback xmlns="">
            <p:pic>
              <p:nvPicPr>
                <p:cNvPr id="246" name="Viết tay 245">
                  <a:extLst>
                    <a:ext uri="{FF2B5EF4-FFF2-40B4-BE49-F238E27FC236}">
                      <a16:creationId xmlns:a16="http://schemas.microsoft.com/office/drawing/2014/main" id="{7C01A501-1C2B-4BC7-849C-652769D66B7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977797" y="1159255"/>
                  <a:ext cx="87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47" name="Viết tay 246">
                  <a:extLst>
                    <a:ext uri="{FF2B5EF4-FFF2-40B4-BE49-F238E27FC236}">
                      <a16:creationId xmlns:a16="http://schemas.microsoft.com/office/drawing/2014/main" id="{A5F6148B-8A41-4C5B-A391-EAD3820D08AB}"/>
                    </a:ext>
                  </a:extLst>
                </p14:cNvPr>
                <p14:cNvContentPartPr/>
                <p14:nvPr/>
              </p14:nvContentPartPr>
              <p14:xfrm>
                <a:off x="7047637" y="1262935"/>
                <a:ext cx="108000" cy="68040"/>
              </p14:xfrm>
            </p:contentPart>
          </mc:Choice>
          <mc:Fallback xmlns="">
            <p:pic>
              <p:nvPicPr>
                <p:cNvPr id="247" name="Viết tay 246">
                  <a:extLst>
                    <a:ext uri="{FF2B5EF4-FFF2-40B4-BE49-F238E27FC236}">
                      <a16:creationId xmlns:a16="http://schemas.microsoft.com/office/drawing/2014/main" id="{A5F6148B-8A41-4C5B-A391-EAD3820D08A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038667" y="1253935"/>
                  <a:ext cx="125581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48" name="Viết tay 247">
                  <a:extLst>
                    <a:ext uri="{FF2B5EF4-FFF2-40B4-BE49-F238E27FC236}">
                      <a16:creationId xmlns:a16="http://schemas.microsoft.com/office/drawing/2014/main" id="{CE034166-3F70-456E-8D7B-F0B3EAE10D7C}"/>
                    </a:ext>
                  </a:extLst>
                </p14:cNvPr>
                <p14:cNvContentPartPr/>
                <p14:nvPr/>
              </p14:nvContentPartPr>
              <p14:xfrm>
                <a:off x="7183357" y="1265095"/>
                <a:ext cx="114840" cy="75960"/>
              </p14:xfrm>
            </p:contentPart>
          </mc:Choice>
          <mc:Fallback xmlns="">
            <p:pic>
              <p:nvPicPr>
                <p:cNvPr id="248" name="Viết tay 247">
                  <a:extLst>
                    <a:ext uri="{FF2B5EF4-FFF2-40B4-BE49-F238E27FC236}">
                      <a16:creationId xmlns:a16="http://schemas.microsoft.com/office/drawing/2014/main" id="{CE034166-3F70-456E-8D7B-F0B3EAE10D7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174357" y="1256095"/>
                  <a:ext cx="1324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49" name="Viết tay 248">
                  <a:extLst>
                    <a:ext uri="{FF2B5EF4-FFF2-40B4-BE49-F238E27FC236}">
                      <a16:creationId xmlns:a16="http://schemas.microsoft.com/office/drawing/2014/main" id="{BD33EA84-B3C6-4DAC-9948-3C159DA36ABE}"/>
                    </a:ext>
                  </a:extLst>
                </p14:cNvPr>
                <p14:cNvContentPartPr/>
                <p14:nvPr/>
              </p14:nvContentPartPr>
              <p14:xfrm>
                <a:off x="7308997" y="1194895"/>
                <a:ext cx="7560" cy="133560"/>
              </p14:xfrm>
            </p:contentPart>
          </mc:Choice>
          <mc:Fallback xmlns="">
            <p:pic>
              <p:nvPicPr>
                <p:cNvPr id="249" name="Viết tay 248">
                  <a:extLst>
                    <a:ext uri="{FF2B5EF4-FFF2-40B4-BE49-F238E27FC236}">
                      <a16:creationId xmlns:a16="http://schemas.microsoft.com/office/drawing/2014/main" id="{BD33EA84-B3C6-4DAC-9948-3C159DA36AB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299997" y="1185919"/>
                  <a:ext cx="25200" cy="1511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50" name="Viết tay 249">
                  <a:extLst>
                    <a:ext uri="{FF2B5EF4-FFF2-40B4-BE49-F238E27FC236}">
                      <a16:creationId xmlns:a16="http://schemas.microsoft.com/office/drawing/2014/main" id="{6569636F-EEC0-4857-9EAF-F90EE1BE2CB2}"/>
                    </a:ext>
                  </a:extLst>
                </p14:cNvPr>
                <p14:cNvContentPartPr/>
                <p14:nvPr/>
              </p14:nvContentPartPr>
              <p14:xfrm>
                <a:off x="7262917" y="1230895"/>
                <a:ext cx="128880" cy="16920"/>
              </p14:xfrm>
            </p:contentPart>
          </mc:Choice>
          <mc:Fallback xmlns="">
            <p:pic>
              <p:nvPicPr>
                <p:cNvPr id="250" name="Viết tay 249">
                  <a:extLst>
                    <a:ext uri="{FF2B5EF4-FFF2-40B4-BE49-F238E27FC236}">
                      <a16:creationId xmlns:a16="http://schemas.microsoft.com/office/drawing/2014/main" id="{6569636F-EEC0-4857-9EAF-F90EE1BE2CB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253917" y="1221895"/>
                  <a:ext cx="1465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52" name="Viết tay 251">
                  <a:extLst>
                    <a:ext uri="{FF2B5EF4-FFF2-40B4-BE49-F238E27FC236}">
                      <a16:creationId xmlns:a16="http://schemas.microsoft.com/office/drawing/2014/main" id="{3D06B3F2-DC1A-413D-9213-760B24E37A14}"/>
                    </a:ext>
                  </a:extLst>
                </p14:cNvPr>
                <p14:cNvContentPartPr/>
                <p14:nvPr/>
              </p14:nvContentPartPr>
              <p14:xfrm>
                <a:off x="7458037" y="1236655"/>
                <a:ext cx="95400" cy="63360"/>
              </p14:xfrm>
            </p:contentPart>
          </mc:Choice>
          <mc:Fallback xmlns="">
            <p:pic>
              <p:nvPicPr>
                <p:cNvPr id="252" name="Viết tay 251">
                  <a:extLst>
                    <a:ext uri="{FF2B5EF4-FFF2-40B4-BE49-F238E27FC236}">
                      <a16:creationId xmlns:a16="http://schemas.microsoft.com/office/drawing/2014/main" id="{3D06B3F2-DC1A-413D-9213-760B24E37A1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449037" y="1227655"/>
                  <a:ext cx="1130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53" name="Viết tay 252">
                  <a:extLst>
                    <a:ext uri="{FF2B5EF4-FFF2-40B4-BE49-F238E27FC236}">
                      <a16:creationId xmlns:a16="http://schemas.microsoft.com/office/drawing/2014/main" id="{F7977F0D-2F1E-4ECF-B484-B6EBCDC8CD4D}"/>
                    </a:ext>
                  </a:extLst>
                </p14:cNvPr>
                <p14:cNvContentPartPr/>
                <p14:nvPr/>
              </p14:nvContentPartPr>
              <p14:xfrm>
                <a:off x="7557037" y="1256815"/>
                <a:ext cx="34560" cy="65880"/>
              </p14:xfrm>
            </p:contentPart>
          </mc:Choice>
          <mc:Fallback xmlns="">
            <p:pic>
              <p:nvPicPr>
                <p:cNvPr id="253" name="Viết tay 252">
                  <a:extLst>
                    <a:ext uri="{FF2B5EF4-FFF2-40B4-BE49-F238E27FC236}">
                      <a16:creationId xmlns:a16="http://schemas.microsoft.com/office/drawing/2014/main" id="{F7977F0D-2F1E-4ECF-B484-B6EBCDC8CD4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548037" y="1247815"/>
                  <a:ext cx="522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54" name="Viết tay 253">
                  <a:extLst>
                    <a:ext uri="{FF2B5EF4-FFF2-40B4-BE49-F238E27FC236}">
                      <a16:creationId xmlns:a16="http://schemas.microsoft.com/office/drawing/2014/main" id="{A56C75E1-4556-4251-BE37-A1798C4464B7}"/>
                    </a:ext>
                  </a:extLst>
                </p14:cNvPr>
                <p14:cNvContentPartPr/>
                <p14:nvPr/>
              </p14:nvContentPartPr>
              <p14:xfrm>
                <a:off x="7615717" y="1260775"/>
                <a:ext cx="74160" cy="57960"/>
              </p14:xfrm>
            </p:contentPart>
          </mc:Choice>
          <mc:Fallback xmlns="">
            <p:pic>
              <p:nvPicPr>
                <p:cNvPr id="254" name="Viết tay 253">
                  <a:extLst>
                    <a:ext uri="{FF2B5EF4-FFF2-40B4-BE49-F238E27FC236}">
                      <a16:creationId xmlns:a16="http://schemas.microsoft.com/office/drawing/2014/main" id="{A56C75E1-4556-4251-BE37-A1798C4464B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606717" y="1251775"/>
                  <a:ext cx="918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55" name="Viết tay 254">
                  <a:extLst>
                    <a:ext uri="{FF2B5EF4-FFF2-40B4-BE49-F238E27FC236}">
                      <a16:creationId xmlns:a16="http://schemas.microsoft.com/office/drawing/2014/main" id="{2E2A3AF7-6E68-4E36-B540-644808618FEE}"/>
                    </a:ext>
                  </a:extLst>
                </p14:cNvPr>
                <p14:cNvContentPartPr/>
                <p14:nvPr/>
              </p14:nvContentPartPr>
              <p14:xfrm>
                <a:off x="7718677" y="1270495"/>
                <a:ext cx="97920" cy="205200"/>
              </p14:xfrm>
            </p:contentPart>
          </mc:Choice>
          <mc:Fallback xmlns="">
            <p:pic>
              <p:nvPicPr>
                <p:cNvPr id="255" name="Viết tay 254">
                  <a:extLst>
                    <a:ext uri="{FF2B5EF4-FFF2-40B4-BE49-F238E27FC236}">
                      <a16:creationId xmlns:a16="http://schemas.microsoft.com/office/drawing/2014/main" id="{2E2A3AF7-6E68-4E36-B540-644808618FE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709677" y="1261495"/>
                  <a:ext cx="1155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57" name="Viết tay 256">
                  <a:extLst>
                    <a:ext uri="{FF2B5EF4-FFF2-40B4-BE49-F238E27FC236}">
                      <a16:creationId xmlns:a16="http://schemas.microsoft.com/office/drawing/2014/main" id="{1C307357-CB2C-4DA0-9CFA-20013EDD35E4}"/>
                    </a:ext>
                  </a:extLst>
                </p14:cNvPr>
                <p14:cNvContentPartPr/>
                <p14:nvPr/>
              </p14:nvContentPartPr>
              <p14:xfrm>
                <a:off x="6328717" y="1518895"/>
                <a:ext cx="179280" cy="100800"/>
              </p14:xfrm>
            </p:contentPart>
          </mc:Choice>
          <mc:Fallback xmlns="">
            <p:pic>
              <p:nvPicPr>
                <p:cNvPr id="257" name="Viết tay 256">
                  <a:extLst>
                    <a:ext uri="{FF2B5EF4-FFF2-40B4-BE49-F238E27FC236}">
                      <a16:creationId xmlns:a16="http://schemas.microsoft.com/office/drawing/2014/main" id="{1C307357-CB2C-4DA0-9CFA-20013EDD35E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319717" y="1509895"/>
                  <a:ext cx="196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58" name="Viết tay 257">
                  <a:extLst>
                    <a:ext uri="{FF2B5EF4-FFF2-40B4-BE49-F238E27FC236}">
                      <a16:creationId xmlns:a16="http://schemas.microsoft.com/office/drawing/2014/main" id="{888E4892-54B0-4FE6-A6C1-2411C8CA00EB}"/>
                    </a:ext>
                  </a:extLst>
                </p14:cNvPr>
                <p14:cNvContentPartPr/>
                <p14:nvPr/>
              </p14:nvContentPartPr>
              <p14:xfrm>
                <a:off x="6500077" y="1519255"/>
                <a:ext cx="84600" cy="82440"/>
              </p14:xfrm>
            </p:contentPart>
          </mc:Choice>
          <mc:Fallback xmlns="">
            <p:pic>
              <p:nvPicPr>
                <p:cNvPr id="258" name="Viết tay 257">
                  <a:extLst>
                    <a:ext uri="{FF2B5EF4-FFF2-40B4-BE49-F238E27FC236}">
                      <a16:creationId xmlns:a16="http://schemas.microsoft.com/office/drawing/2014/main" id="{888E4892-54B0-4FE6-A6C1-2411C8CA00E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491115" y="1510255"/>
                  <a:ext cx="102165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59" name="Viết tay 258">
                  <a:extLst>
                    <a:ext uri="{FF2B5EF4-FFF2-40B4-BE49-F238E27FC236}">
                      <a16:creationId xmlns:a16="http://schemas.microsoft.com/office/drawing/2014/main" id="{63083429-75B2-42CF-B1AF-FB0023C83DA5}"/>
                    </a:ext>
                  </a:extLst>
                </p14:cNvPr>
                <p14:cNvContentPartPr/>
                <p14:nvPr/>
              </p14:nvContentPartPr>
              <p14:xfrm>
                <a:off x="6574237" y="1553095"/>
                <a:ext cx="73800" cy="69840"/>
              </p14:xfrm>
            </p:contentPart>
          </mc:Choice>
          <mc:Fallback xmlns="">
            <p:pic>
              <p:nvPicPr>
                <p:cNvPr id="259" name="Viết tay 258">
                  <a:extLst>
                    <a:ext uri="{FF2B5EF4-FFF2-40B4-BE49-F238E27FC236}">
                      <a16:creationId xmlns:a16="http://schemas.microsoft.com/office/drawing/2014/main" id="{63083429-75B2-42CF-B1AF-FB0023C83DA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565237" y="1544095"/>
                  <a:ext cx="91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60" name="Viết tay 259">
                  <a:extLst>
                    <a:ext uri="{FF2B5EF4-FFF2-40B4-BE49-F238E27FC236}">
                      <a16:creationId xmlns:a16="http://schemas.microsoft.com/office/drawing/2014/main" id="{8D4A8F77-BEC6-4F92-8C9F-7E748B3B758D}"/>
                    </a:ext>
                  </a:extLst>
                </p14:cNvPr>
                <p14:cNvContentPartPr/>
                <p14:nvPr/>
              </p14:nvContentPartPr>
              <p14:xfrm>
                <a:off x="6635077" y="1446895"/>
                <a:ext cx="16200" cy="147240"/>
              </p14:xfrm>
            </p:contentPart>
          </mc:Choice>
          <mc:Fallback xmlns="">
            <p:pic>
              <p:nvPicPr>
                <p:cNvPr id="260" name="Viết tay 259">
                  <a:extLst>
                    <a:ext uri="{FF2B5EF4-FFF2-40B4-BE49-F238E27FC236}">
                      <a16:creationId xmlns:a16="http://schemas.microsoft.com/office/drawing/2014/main" id="{8D4A8F77-BEC6-4F92-8C9F-7E748B3B758D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626077" y="1437895"/>
                  <a:ext cx="33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61" name="Viết tay 260">
                  <a:extLst>
                    <a:ext uri="{FF2B5EF4-FFF2-40B4-BE49-F238E27FC236}">
                      <a16:creationId xmlns:a16="http://schemas.microsoft.com/office/drawing/2014/main" id="{BD5F6AAB-90FB-40F1-A239-493A18DF792C}"/>
                    </a:ext>
                  </a:extLst>
                </p14:cNvPr>
                <p14:cNvContentPartPr/>
                <p14:nvPr/>
              </p14:nvContentPartPr>
              <p14:xfrm>
                <a:off x="6778717" y="1545895"/>
                <a:ext cx="111600" cy="91080"/>
              </p14:xfrm>
            </p:contentPart>
          </mc:Choice>
          <mc:Fallback xmlns="">
            <p:pic>
              <p:nvPicPr>
                <p:cNvPr id="261" name="Viết tay 260">
                  <a:extLst>
                    <a:ext uri="{FF2B5EF4-FFF2-40B4-BE49-F238E27FC236}">
                      <a16:creationId xmlns:a16="http://schemas.microsoft.com/office/drawing/2014/main" id="{BD5F6AAB-90FB-40F1-A239-493A18DF792C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769717" y="1536859"/>
                  <a:ext cx="129240" cy="108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62" name="Viết tay 261">
                  <a:extLst>
                    <a:ext uri="{FF2B5EF4-FFF2-40B4-BE49-F238E27FC236}">
                      <a16:creationId xmlns:a16="http://schemas.microsoft.com/office/drawing/2014/main" id="{74B5EC1E-D3AC-4B2F-8418-B4BAF0A8D88E}"/>
                    </a:ext>
                  </a:extLst>
                </p14:cNvPr>
                <p14:cNvContentPartPr/>
                <p14:nvPr/>
              </p14:nvContentPartPr>
              <p14:xfrm>
                <a:off x="6885997" y="1555255"/>
                <a:ext cx="143640" cy="90000"/>
              </p14:xfrm>
            </p:contentPart>
          </mc:Choice>
          <mc:Fallback xmlns="">
            <p:pic>
              <p:nvPicPr>
                <p:cNvPr id="262" name="Viết tay 261">
                  <a:extLst>
                    <a:ext uri="{FF2B5EF4-FFF2-40B4-BE49-F238E27FC236}">
                      <a16:creationId xmlns:a16="http://schemas.microsoft.com/office/drawing/2014/main" id="{74B5EC1E-D3AC-4B2F-8418-B4BAF0A8D88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877019" y="1546255"/>
                  <a:ext cx="161236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63" name="Viết tay 262">
                  <a:extLst>
                    <a:ext uri="{FF2B5EF4-FFF2-40B4-BE49-F238E27FC236}">
                      <a16:creationId xmlns:a16="http://schemas.microsoft.com/office/drawing/2014/main" id="{932947D9-1520-4778-882A-D191198E9826}"/>
                    </a:ext>
                  </a:extLst>
                </p14:cNvPr>
                <p14:cNvContentPartPr/>
                <p14:nvPr/>
              </p14:nvContentPartPr>
              <p14:xfrm>
                <a:off x="7047637" y="1526815"/>
                <a:ext cx="59040" cy="230400"/>
              </p14:xfrm>
            </p:contentPart>
          </mc:Choice>
          <mc:Fallback xmlns="">
            <p:pic>
              <p:nvPicPr>
                <p:cNvPr id="263" name="Viết tay 262">
                  <a:extLst>
                    <a:ext uri="{FF2B5EF4-FFF2-40B4-BE49-F238E27FC236}">
                      <a16:creationId xmlns:a16="http://schemas.microsoft.com/office/drawing/2014/main" id="{932947D9-1520-4778-882A-D191198E982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038692" y="1517815"/>
                  <a:ext cx="76573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64" name="Viết tay 263">
                  <a:extLst>
                    <a:ext uri="{FF2B5EF4-FFF2-40B4-BE49-F238E27FC236}">
                      <a16:creationId xmlns:a16="http://schemas.microsoft.com/office/drawing/2014/main" id="{5A6B34C2-C516-43EE-B030-B568E64511F4}"/>
                    </a:ext>
                  </a:extLst>
                </p14:cNvPr>
                <p14:cNvContentPartPr/>
                <p14:nvPr/>
              </p14:nvContentPartPr>
              <p14:xfrm>
                <a:off x="7129357" y="1579375"/>
                <a:ext cx="23760" cy="77760"/>
              </p14:xfrm>
            </p:contentPart>
          </mc:Choice>
          <mc:Fallback xmlns="">
            <p:pic>
              <p:nvPicPr>
                <p:cNvPr id="264" name="Viết tay 263">
                  <a:extLst>
                    <a:ext uri="{FF2B5EF4-FFF2-40B4-BE49-F238E27FC236}">
                      <a16:creationId xmlns:a16="http://schemas.microsoft.com/office/drawing/2014/main" id="{5A6B34C2-C516-43EE-B030-B568E64511F4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120491" y="1570375"/>
                  <a:ext cx="41137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65" name="Viết tay 264">
                  <a:extLst>
                    <a:ext uri="{FF2B5EF4-FFF2-40B4-BE49-F238E27FC236}">
                      <a16:creationId xmlns:a16="http://schemas.microsoft.com/office/drawing/2014/main" id="{80AD23BE-A84A-4E4A-B198-DE1212F1A380}"/>
                    </a:ext>
                  </a:extLst>
                </p14:cNvPr>
                <p14:cNvContentPartPr/>
                <p14:nvPr/>
              </p14:nvContentPartPr>
              <p14:xfrm>
                <a:off x="7172197" y="1593775"/>
                <a:ext cx="53640" cy="74160"/>
              </p14:xfrm>
            </p:contentPart>
          </mc:Choice>
          <mc:Fallback xmlns="">
            <p:pic>
              <p:nvPicPr>
                <p:cNvPr id="265" name="Viết tay 264">
                  <a:extLst>
                    <a:ext uri="{FF2B5EF4-FFF2-40B4-BE49-F238E27FC236}">
                      <a16:creationId xmlns:a16="http://schemas.microsoft.com/office/drawing/2014/main" id="{80AD23BE-A84A-4E4A-B198-DE1212F1A380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163197" y="1584775"/>
                  <a:ext cx="712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66" name="Viết tay 265">
                  <a:extLst>
                    <a:ext uri="{FF2B5EF4-FFF2-40B4-BE49-F238E27FC236}">
                      <a16:creationId xmlns:a16="http://schemas.microsoft.com/office/drawing/2014/main" id="{95820122-8AF0-49AE-8763-6FAC20611582}"/>
                    </a:ext>
                  </a:extLst>
                </p14:cNvPr>
                <p14:cNvContentPartPr/>
                <p14:nvPr/>
              </p14:nvContentPartPr>
              <p14:xfrm>
                <a:off x="7266517" y="1609255"/>
                <a:ext cx="104040" cy="66240"/>
              </p14:xfrm>
            </p:contentPart>
          </mc:Choice>
          <mc:Fallback xmlns="">
            <p:pic>
              <p:nvPicPr>
                <p:cNvPr id="266" name="Viết tay 265">
                  <a:extLst>
                    <a:ext uri="{FF2B5EF4-FFF2-40B4-BE49-F238E27FC236}">
                      <a16:creationId xmlns:a16="http://schemas.microsoft.com/office/drawing/2014/main" id="{95820122-8AF0-49AE-8763-6FAC20611582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257517" y="1600255"/>
                  <a:ext cx="121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68" name="Viết tay 267">
                  <a:extLst>
                    <a:ext uri="{FF2B5EF4-FFF2-40B4-BE49-F238E27FC236}">
                      <a16:creationId xmlns:a16="http://schemas.microsoft.com/office/drawing/2014/main" id="{3DA076EB-37DD-4EC2-9903-8BB696D0768A}"/>
                    </a:ext>
                  </a:extLst>
                </p14:cNvPr>
                <p14:cNvContentPartPr/>
                <p14:nvPr/>
              </p14:nvContentPartPr>
              <p14:xfrm>
                <a:off x="7456957" y="1523935"/>
                <a:ext cx="58680" cy="159840"/>
              </p14:xfrm>
            </p:contentPart>
          </mc:Choice>
          <mc:Fallback xmlns="">
            <p:pic>
              <p:nvPicPr>
                <p:cNvPr id="268" name="Viết tay 267">
                  <a:extLst>
                    <a:ext uri="{FF2B5EF4-FFF2-40B4-BE49-F238E27FC236}">
                      <a16:creationId xmlns:a16="http://schemas.microsoft.com/office/drawing/2014/main" id="{3DA076EB-37DD-4EC2-9903-8BB696D0768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447957" y="1514955"/>
                  <a:ext cx="76320" cy="1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69" name="Viết tay 268">
                  <a:extLst>
                    <a:ext uri="{FF2B5EF4-FFF2-40B4-BE49-F238E27FC236}">
                      <a16:creationId xmlns:a16="http://schemas.microsoft.com/office/drawing/2014/main" id="{B5039AD7-21BF-45F0-BE3F-A5A31ED2576F}"/>
                    </a:ext>
                  </a:extLst>
                </p14:cNvPr>
                <p14:cNvContentPartPr/>
                <p14:nvPr/>
              </p14:nvContentPartPr>
              <p14:xfrm>
                <a:off x="7546597" y="1568935"/>
                <a:ext cx="87840" cy="117000"/>
              </p14:xfrm>
            </p:contentPart>
          </mc:Choice>
          <mc:Fallback xmlns="">
            <p:pic>
              <p:nvPicPr>
                <p:cNvPr id="269" name="Viết tay 268">
                  <a:extLst>
                    <a:ext uri="{FF2B5EF4-FFF2-40B4-BE49-F238E27FC236}">
                      <a16:creationId xmlns:a16="http://schemas.microsoft.com/office/drawing/2014/main" id="{B5039AD7-21BF-45F0-BE3F-A5A31ED2576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537597" y="1559935"/>
                  <a:ext cx="1054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70" name="Viết tay 269">
                  <a:extLst>
                    <a:ext uri="{FF2B5EF4-FFF2-40B4-BE49-F238E27FC236}">
                      <a16:creationId xmlns:a16="http://schemas.microsoft.com/office/drawing/2014/main" id="{535360B2-44C2-480D-AF14-9E69D9860ED4}"/>
                    </a:ext>
                  </a:extLst>
                </p14:cNvPr>
                <p14:cNvContentPartPr/>
                <p14:nvPr/>
              </p14:nvContentPartPr>
              <p14:xfrm>
                <a:off x="7666477" y="1638055"/>
                <a:ext cx="131760" cy="48600"/>
              </p14:xfrm>
            </p:contentPart>
          </mc:Choice>
          <mc:Fallback xmlns="">
            <p:pic>
              <p:nvPicPr>
                <p:cNvPr id="270" name="Viết tay 269">
                  <a:extLst>
                    <a:ext uri="{FF2B5EF4-FFF2-40B4-BE49-F238E27FC236}">
                      <a16:creationId xmlns:a16="http://schemas.microsoft.com/office/drawing/2014/main" id="{535360B2-44C2-480D-AF14-9E69D9860ED4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657502" y="1629055"/>
                  <a:ext cx="149352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72" name="Viết tay 271">
                  <a:extLst>
                    <a:ext uri="{FF2B5EF4-FFF2-40B4-BE49-F238E27FC236}">
                      <a16:creationId xmlns:a16="http://schemas.microsoft.com/office/drawing/2014/main" id="{0442AC28-C796-4E42-8ADA-A1E598AA7646}"/>
                    </a:ext>
                  </a:extLst>
                </p14:cNvPr>
                <p14:cNvContentPartPr/>
                <p14:nvPr/>
              </p14:nvContentPartPr>
              <p14:xfrm>
                <a:off x="7835317" y="1635895"/>
                <a:ext cx="39600" cy="39960"/>
              </p14:xfrm>
            </p:contentPart>
          </mc:Choice>
          <mc:Fallback xmlns="">
            <p:pic>
              <p:nvPicPr>
                <p:cNvPr id="272" name="Viết tay 271">
                  <a:extLst>
                    <a:ext uri="{FF2B5EF4-FFF2-40B4-BE49-F238E27FC236}">
                      <a16:creationId xmlns:a16="http://schemas.microsoft.com/office/drawing/2014/main" id="{0442AC28-C796-4E42-8ADA-A1E598AA764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826317" y="1626895"/>
                  <a:ext cx="57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73" name="Viết tay 272">
                  <a:extLst>
                    <a:ext uri="{FF2B5EF4-FFF2-40B4-BE49-F238E27FC236}">
                      <a16:creationId xmlns:a16="http://schemas.microsoft.com/office/drawing/2014/main" id="{E382380D-8043-409F-99B9-0C3DCAD55FF3}"/>
                    </a:ext>
                  </a:extLst>
                </p14:cNvPr>
                <p14:cNvContentPartPr/>
                <p14:nvPr/>
              </p14:nvContentPartPr>
              <p14:xfrm>
                <a:off x="7899397" y="1614655"/>
                <a:ext cx="65880" cy="66600"/>
              </p14:xfrm>
            </p:contentPart>
          </mc:Choice>
          <mc:Fallback xmlns="">
            <p:pic>
              <p:nvPicPr>
                <p:cNvPr id="273" name="Viết tay 272">
                  <a:extLst>
                    <a:ext uri="{FF2B5EF4-FFF2-40B4-BE49-F238E27FC236}">
                      <a16:creationId xmlns:a16="http://schemas.microsoft.com/office/drawing/2014/main" id="{E382380D-8043-409F-99B9-0C3DCAD55FF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890397" y="1605655"/>
                  <a:ext cx="83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74" name="Viết tay 273">
                  <a:extLst>
                    <a:ext uri="{FF2B5EF4-FFF2-40B4-BE49-F238E27FC236}">
                      <a16:creationId xmlns:a16="http://schemas.microsoft.com/office/drawing/2014/main" id="{D9BE78FC-2FF6-4440-9122-3F409C7E4498}"/>
                    </a:ext>
                  </a:extLst>
                </p14:cNvPr>
                <p14:cNvContentPartPr/>
                <p14:nvPr/>
              </p14:nvContentPartPr>
              <p14:xfrm>
                <a:off x="7989037" y="1624735"/>
                <a:ext cx="88920" cy="56160"/>
              </p14:xfrm>
            </p:contentPart>
          </mc:Choice>
          <mc:Fallback xmlns="">
            <p:pic>
              <p:nvPicPr>
                <p:cNvPr id="274" name="Viết tay 273">
                  <a:extLst>
                    <a:ext uri="{FF2B5EF4-FFF2-40B4-BE49-F238E27FC236}">
                      <a16:creationId xmlns:a16="http://schemas.microsoft.com/office/drawing/2014/main" id="{D9BE78FC-2FF6-4440-9122-3F409C7E4498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980073" y="1615735"/>
                  <a:ext cx="106489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75" name="Viết tay 274">
                  <a:extLst>
                    <a:ext uri="{FF2B5EF4-FFF2-40B4-BE49-F238E27FC236}">
                      <a16:creationId xmlns:a16="http://schemas.microsoft.com/office/drawing/2014/main" id="{97FEACC6-90EE-460D-BEDA-100015F42FCB}"/>
                    </a:ext>
                  </a:extLst>
                </p14:cNvPr>
                <p14:cNvContentPartPr/>
                <p14:nvPr/>
              </p14:nvContentPartPr>
              <p14:xfrm>
                <a:off x="8059237" y="1555255"/>
                <a:ext cx="44640" cy="120240"/>
              </p14:xfrm>
            </p:contentPart>
          </mc:Choice>
          <mc:Fallback xmlns="">
            <p:pic>
              <p:nvPicPr>
                <p:cNvPr id="275" name="Viết tay 274">
                  <a:extLst>
                    <a:ext uri="{FF2B5EF4-FFF2-40B4-BE49-F238E27FC236}">
                      <a16:creationId xmlns:a16="http://schemas.microsoft.com/office/drawing/2014/main" id="{97FEACC6-90EE-460D-BEDA-100015F42FCB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050309" y="1546228"/>
                  <a:ext cx="62139" cy="1379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76" name="Viết tay 275">
                  <a:extLst>
                    <a:ext uri="{FF2B5EF4-FFF2-40B4-BE49-F238E27FC236}">
                      <a16:creationId xmlns:a16="http://schemas.microsoft.com/office/drawing/2014/main" id="{DB1009CA-6B77-470E-902E-E5AEF4464488}"/>
                    </a:ext>
                  </a:extLst>
                </p14:cNvPr>
                <p14:cNvContentPartPr/>
                <p14:nvPr/>
              </p14:nvContentPartPr>
              <p14:xfrm>
                <a:off x="8138077" y="1463455"/>
                <a:ext cx="74160" cy="249120"/>
              </p14:xfrm>
            </p:contentPart>
          </mc:Choice>
          <mc:Fallback xmlns="">
            <p:pic>
              <p:nvPicPr>
                <p:cNvPr id="276" name="Viết tay 275">
                  <a:extLst>
                    <a:ext uri="{FF2B5EF4-FFF2-40B4-BE49-F238E27FC236}">
                      <a16:creationId xmlns:a16="http://schemas.microsoft.com/office/drawing/2014/main" id="{DB1009CA-6B77-470E-902E-E5AEF446448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129077" y="1454468"/>
                  <a:ext cx="91800" cy="26673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Nhóm 279">
            <a:extLst>
              <a:ext uri="{FF2B5EF4-FFF2-40B4-BE49-F238E27FC236}">
                <a16:creationId xmlns:a16="http://schemas.microsoft.com/office/drawing/2014/main" id="{CA11EEFF-A6EE-4DCE-962A-490FACB4CC6E}"/>
              </a:ext>
            </a:extLst>
          </p:cNvPr>
          <p:cNvGrpSpPr/>
          <p:nvPr/>
        </p:nvGrpSpPr>
        <p:grpSpPr>
          <a:xfrm>
            <a:off x="6895717" y="1847935"/>
            <a:ext cx="665640" cy="1392480"/>
            <a:chOff x="6895717" y="1847935"/>
            <a:chExt cx="665640" cy="13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78" name="Viết tay 277">
                  <a:extLst>
                    <a:ext uri="{FF2B5EF4-FFF2-40B4-BE49-F238E27FC236}">
                      <a16:creationId xmlns:a16="http://schemas.microsoft.com/office/drawing/2014/main" id="{5DEB890E-CE2A-44BB-A711-DB9A29543A61}"/>
                    </a:ext>
                  </a:extLst>
                </p14:cNvPr>
                <p14:cNvContentPartPr/>
                <p14:nvPr/>
              </p14:nvContentPartPr>
              <p14:xfrm>
                <a:off x="6914077" y="1847935"/>
                <a:ext cx="647280" cy="1382760"/>
              </p14:xfrm>
            </p:contentPart>
          </mc:Choice>
          <mc:Fallback xmlns="">
            <p:pic>
              <p:nvPicPr>
                <p:cNvPr id="278" name="Viết tay 277">
                  <a:extLst>
                    <a:ext uri="{FF2B5EF4-FFF2-40B4-BE49-F238E27FC236}">
                      <a16:creationId xmlns:a16="http://schemas.microsoft.com/office/drawing/2014/main" id="{5DEB890E-CE2A-44BB-A711-DB9A29543A6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905077" y="1838935"/>
                  <a:ext cx="664920" cy="14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79" name="Viết tay 278">
                  <a:extLst>
                    <a:ext uri="{FF2B5EF4-FFF2-40B4-BE49-F238E27FC236}">
                      <a16:creationId xmlns:a16="http://schemas.microsoft.com/office/drawing/2014/main" id="{D4DBBEF0-DEE2-4912-B316-080ECB8310E9}"/>
                    </a:ext>
                  </a:extLst>
                </p14:cNvPr>
                <p14:cNvContentPartPr/>
                <p14:nvPr/>
              </p14:nvContentPartPr>
              <p14:xfrm>
                <a:off x="6895717" y="3137095"/>
                <a:ext cx="113760" cy="103320"/>
              </p14:xfrm>
            </p:contentPart>
          </mc:Choice>
          <mc:Fallback xmlns="">
            <p:pic>
              <p:nvPicPr>
                <p:cNvPr id="279" name="Viết tay 278">
                  <a:extLst>
                    <a:ext uri="{FF2B5EF4-FFF2-40B4-BE49-F238E27FC236}">
                      <a16:creationId xmlns:a16="http://schemas.microsoft.com/office/drawing/2014/main" id="{D4DBBEF0-DEE2-4912-B316-080ECB8310E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886717" y="3128126"/>
                  <a:ext cx="131400" cy="12089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281" name="Viết tay 280">
                <a:extLst>
                  <a:ext uri="{FF2B5EF4-FFF2-40B4-BE49-F238E27FC236}">
                    <a16:creationId xmlns:a16="http://schemas.microsoft.com/office/drawing/2014/main" id="{B55478E8-51A0-4C84-B842-51C0B77FBC25}"/>
                  </a:ext>
                </a:extLst>
              </p14:cNvPr>
              <p14:cNvContentPartPr/>
              <p14:nvPr/>
            </p14:nvContentPartPr>
            <p14:xfrm>
              <a:off x="8301157" y="1832455"/>
              <a:ext cx="379440" cy="1319760"/>
            </p14:xfrm>
          </p:contentPart>
        </mc:Choice>
        <mc:Fallback xmlns="">
          <p:pic>
            <p:nvPicPr>
              <p:cNvPr id="281" name="Viết tay 280">
                <a:extLst>
                  <a:ext uri="{FF2B5EF4-FFF2-40B4-BE49-F238E27FC236}">
                    <a16:creationId xmlns:a16="http://schemas.microsoft.com/office/drawing/2014/main" id="{B55478E8-51A0-4C84-B842-51C0B77FBC25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8292166" y="1823455"/>
                <a:ext cx="397063" cy="133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Nhóm 290">
            <a:extLst>
              <a:ext uri="{FF2B5EF4-FFF2-40B4-BE49-F238E27FC236}">
                <a16:creationId xmlns:a16="http://schemas.microsoft.com/office/drawing/2014/main" id="{88E72AEC-1CE6-4D14-B1C5-74BC4F823304}"/>
              </a:ext>
            </a:extLst>
          </p:cNvPr>
          <p:cNvGrpSpPr/>
          <p:nvPr/>
        </p:nvGrpSpPr>
        <p:grpSpPr>
          <a:xfrm>
            <a:off x="8688877" y="1121455"/>
            <a:ext cx="972000" cy="203400"/>
            <a:chOff x="8688877" y="1121455"/>
            <a:chExt cx="97200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82" name="Viết tay 281">
                  <a:extLst>
                    <a:ext uri="{FF2B5EF4-FFF2-40B4-BE49-F238E27FC236}">
                      <a16:creationId xmlns:a16="http://schemas.microsoft.com/office/drawing/2014/main" id="{2FD44F5E-5BE5-4204-BBF8-AD7E0CBE5474}"/>
                    </a:ext>
                  </a:extLst>
                </p14:cNvPr>
                <p14:cNvContentPartPr/>
                <p14:nvPr/>
              </p14:nvContentPartPr>
              <p14:xfrm>
                <a:off x="8688877" y="1121455"/>
                <a:ext cx="121680" cy="166680"/>
              </p14:xfrm>
            </p:contentPart>
          </mc:Choice>
          <mc:Fallback xmlns="">
            <p:pic>
              <p:nvPicPr>
                <p:cNvPr id="282" name="Viết tay 281">
                  <a:extLst>
                    <a:ext uri="{FF2B5EF4-FFF2-40B4-BE49-F238E27FC236}">
                      <a16:creationId xmlns:a16="http://schemas.microsoft.com/office/drawing/2014/main" id="{2FD44F5E-5BE5-4204-BBF8-AD7E0CBE5474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679850" y="1112455"/>
                  <a:ext cx="139372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83" name="Viết tay 282">
                  <a:extLst>
                    <a:ext uri="{FF2B5EF4-FFF2-40B4-BE49-F238E27FC236}">
                      <a16:creationId xmlns:a16="http://schemas.microsoft.com/office/drawing/2014/main" id="{506C8849-2489-4BEE-98C6-726713C34E9D}"/>
                    </a:ext>
                  </a:extLst>
                </p14:cNvPr>
                <p14:cNvContentPartPr/>
                <p14:nvPr/>
              </p14:nvContentPartPr>
              <p14:xfrm>
                <a:off x="8844757" y="1203535"/>
                <a:ext cx="49680" cy="84600"/>
              </p14:xfrm>
            </p:contentPart>
          </mc:Choice>
          <mc:Fallback xmlns="">
            <p:pic>
              <p:nvPicPr>
                <p:cNvPr id="283" name="Viết tay 282">
                  <a:extLst>
                    <a:ext uri="{FF2B5EF4-FFF2-40B4-BE49-F238E27FC236}">
                      <a16:creationId xmlns:a16="http://schemas.microsoft.com/office/drawing/2014/main" id="{506C8849-2489-4BEE-98C6-726713C34E9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835757" y="1194535"/>
                  <a:ext cx="67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84" name="Viết tay 283">
                  <a:extLst>
                    <a:ext uri="{FF2B5EF4-FFF2-40B4-BE49-F238E27FC236}">
                      <a16:creationId xmlns:a16="http://schemas.microsoft.com/office/drawing/2014/main" id="{8BF5B204-C6D2-4C0A-A6A4-9A6553517F04}"/>
                    </a:ext>
                  </a:extLst>
                </p14:cNvPr>
                <p14:cNvContentPartPr/>
                <p14:nvPr/>
              </p14:nvContentPartPr>
              <p14:xfrm>
                <a:off x="8955997" y="1212535"/>
                <a:ext cx="61920" cy="70920"/>
              </p14:xfrm>
            </p:contentPart>
          </mc:Choice>
          <mc:Fallback xmlns="">
            <p:pic>
              <p:nvPicPr>
                <p:cNvPr id="284" name="Viết tay 283">
                  <a:extLst>
                    <a:ext uri="{FF2B5EF4-FFF2-40B4-BE49-F238E27FC236}">
                      <a16:creationId xmlns:a16="http://schemas.microsoft.com/office/drawing/2014/main" id="{8BF5B204-C6D2-4C0A-A6A4-9A6553517F0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946997" y="1203535"/>
                  <a:ext cx="79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85" name="Viết tay 284">
                  <a:extLst>
                    <a:ext uri="{FF2B5EF4-FFF2-40B4-BE49-F238E27FC236}">
                      <a16:creationId xmlns:a16="http://schemas.microsoft.com/office/drawing/2014/main" id="{8D22735D-B525-486A-8D88-4EED224565ED}"/>
                    </a:ext>
                  </a:extLst>
                </p14:cNvPr>
                <p14:cNvContentPartPr/>
                <p14:nvPr/>
              </p14:nvContentPartPr>
              <p14:xfrm>
                <a:off x="9056437" y="1222615"/>
                <a:ext cx="75240" cy="86400"/>
              </p14:xfrm>
            </p:contentPart>
          </mc:Choice>
          <mc:Fallback xmlns="">
            <p:pic>
              <p:nvPicPr>
                <p:cNvPr id="285" name="Viết tay 284">
                  <a:extLst>
                    <a:ext uri="{FF2B5EF4-FFF2-40B4-BE49-F238E27FC236}">
                      <a16:creationId xmlns:a16="http://schemas.microsoft.com/office/drawing/2014/main" id="{8D22735D-B525-486A-8D88-4EED224565ED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047437" y="1213615"/>
                  <a:ext cx="92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86" name="Viết tay 285">
                  <a:extLst>
                    <a:ext uri="{FF2B5EF4-FFF2-40B4-BE49-F238E27FC236}">
                      <a16:creationId xmlns:a16="http://schemas.microsoft.com/office/drawing/2014/main" id="{703B3FCB-28FB-4C71-885B-3425C0944C11}"/>
                    </a:ext>
                  </a:extLst>
                </p14:cNvPr>
                <p14:cNvContentPartPr/>
                <p14:nvPr/>
              </p14:nvContentPartPr>
              <p14:xfrm>
                <a:off x="9150397" y="1243135"/>
                <a:ext cx="95040" cy="69840"/>
              </p14:xfrm>
            </p:contentPart>
          </mc:Choice>
          <mc:Fallback xmlns="">
            <p:pic>
              <p:nvPicPr>
                <p:cNvPr id="286" name="Viết tay 285">
                  <a:extLst>
                    <a:ext uri="{FF2B5EF4-FFF2-40B4-BE49-F238E27FC236}">
                      <a16:creationId xmlns:a16="http://schemas.microsoft.com/office/drawing/2014/main" id="{703B3FCB-28FB-4C71-885B-3425C0944C11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141397" y="1234135"/>
                  <a:ext cx="1126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87" name="Viết tay 286">
                  <a:extLst>
                    <a:ext uri="{FF2B5EF4-FFF2-40B4-BE49-F238E27FC236}">
                      <a16:creationId xmlns:a16="http://schemas.microsoft.com/office/drawing/2014/main" id="{D5AF1733-8632-4CA8-85D0-4BBBE4C59107}"/>
                    </a:ext>
                  </a:extLst>
                </p14:cNvPr>
                <p14:cNvContentPartPr/>
                <p14:nvPr/>
              </p14:nvContentPartPr>
              <p14:xfrm>
                <a:off x="9285037" y="1247815"/>
                <a:ext cx="98280" cy="73440"/>
              </p14:xfrm>
            </p:contentPart>
          </mc:Choice>
          <mc:Fallback xmlns="">
            <p:pic>
              <p:nvPicPr>
                <p:cNvPr id="287" name="Viết tay 286">
                  <a:extLst>
                    <a:ext uri="{FF2B5EF4-FFF2-40B4-BE49-F238E27FC236}">
                      <a16:creationId xmlns:a16="http://schemas.microsoft.com/office/drawing/2014/main" id="{D5AF1733-8632-4CA8-85D0-4BBBE4C59107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276037" y="1238815"/>
                  <a:ext cx="115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88" name="Viết tay 287">
                  <a:extLst>
                    <a:ext uri="{FF2B5EF4-FFF2-40B4-BE49-F238E27FC236}">
                      <a16:creationId xmlns:a16="http://schemas.microsoft.com/office/drawing/2014/main" id="{B826A7AA-10C2-483C-81E1-3F307830B19E}"/>
                    </a:ext>
                  </a:extLst>
                </p14:cNvPr>
                <p14:cNvContentPartPr/>
                <p14:nvPr/>
              </p14:nvContentPartPr>
              <p14:xfrm>
                <a:off x="9351997" y="1156375"/>
                <a:ext cx="88200" cy="135360"/>
              </p14:xfrm>
            </p:contentPart>
          </mc:Choice>
          <mc:Fallback xmlns="">
            <p:pic>
              <p:nvPicPr>
                <p:cNvPr id="288" name="Viết tay 287">
                  <a:extLst>
                    <a:ext uri="{FF2B5EF4-FFF2-40B4-BE49-F238E27FC236}">
                      <a16:creationId xmlns:a16="http://schemas.microsoft.com/office/drawing/2014/main" id="{B826A7AA-10C2-483C-81E1-3F307830B19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342997" y="1147375"/>
                  <a:ext cx="105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89" name="Viết tay 288">
                  <a:extLst>
                    <a:ext uri="{FF2B5EF4-FFF2-40B4-BE49-F238E27FC236}">
                      <a16:creationId xmlns:a16="http://schemas.microsoft.com/office/drawing/2014/main" id="{92F58677-C270-42FB-8DD6-388681D8302C}"/>
                    </a:ext>
                  </a:extLst>
                </p14:cNvPr>
                <p14:cNvContentPartPr/>
                <p14:nvPr/>
              </p14:nvContentPartPr>
              <p14:xfrm>
                <a:off x="9413197" y="1240615"/>
                <a:ext cx="139320" cy="73440"/>
              </p14:xfrm>
            </p:contentPart>
          </mc:Choice>
          <mc:Fallback xmlns="">
            <p:pic>
              <p:nvPicPr>
                <p:cNvPr id="289" name="Viết tay 288">
                  <a:extLst>
                    <a:ext uri="{FF2B5EF4-FFF2-40B4-BE49-F238E27FC236}">
                      <a16:creationId xmlns:a16="http://schemas.microsoft.com/office/drawing/2014/main" id="{92F58677-C270-42FB-8DD6-388681D8302C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404197" y="1231615"/>
                  <a:ext cx="156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90" name="Viết tay 289">
                  <a:extLst>
                    <a:ext uri="{FF2B5EF4-FFF2-40B4-BE49-F238E27FC236}">
                      <a16:creationId xmlns:a16="http://schemas.microsoft.com/office/drawing/2014/main" id="{71615C5A-4D5A-47EA-96D9-F6F67B2AC748}"/>
                    </a:ext>
                  </a:extLst>
                </p14:cNvPr>
                <p14:cNvContentPartPr/>
                <p14:nvPr/>
              </p14:nvContentPartPr>
              <p14:xfrm>
                <a:off x="9579157" y="1144855"/>
                <a:ext cx="81720" cy="180000"/>
              </p14:xfrm>
            </p:contentPart>
          </mc:Choice>
          <mc:Fallback xmlns="">
            <p:pic>
              <p:nvPicPr>
                <p:cNvPr id="290" name="Viết tay 289">
                  <a:extLst>
                    <a:ext uri="{FF2B5EF4-FFF2-40B4-BE49-F238E27FC236}">
                      <a16:creationId xmlns:a16="http://schemas.microsoft.com/office/drawing/2014/main" id="{71615C5A-4D5A-47EA-96D9-F6F67B2AC748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9570117" y="1135837"/>
                  <a:ext cx="99438" cy="1976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Nhóm 306">
            <a:extLst>
              <a:ext uri="{FF2B5EF4-FFF2-40B4-BE49-F238E27FC236}">
                <a16:creationId xmlns:a16="http://schemas.microsoft.com/office/drawing/2014/main" id="{497B63EC-D4DD-4E19-AC26-7C72B327C477}"/>
              </a:ext>
            </a:extLst>
          </p:cNvPr>
          <p:cNvGrpSpPr/>
          <p:nvPr/>
        </p:nvGrpSpPr>
        <p:grpSpPr>
          <a:xfrm>
            <a:off x="8446957" y="1454815"/>
            <a:ext cx="1181160" cy="1766520"/>
            <a:chOff x="8446957" y="1454815"/>
            <a:chExt cx="1181160" cy="176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92" name="Viết tay 291">
                  <a:extLst>
                    <a:ext uri="{FF2B5EF4-FFF2-40B4-BE49-F238E27FC236}">
                      <a16:creationId xmlns:a16="http://schemas.microsoft.com/office/drawing/2014/main" id="{AFB31246-F603-420D-ADC4-42C179BD7BD6}"/>
                    </a:ext>
                  </a:extLst>
                </p14:cNvPr>
                <p14:cNvContentPartPr/>
                <p14:nvPr/>
              </p14:nvContentPartPr>
              <p14:xfrm>
                <a:off x="9030877" y="1798255"/>
                <a:ext cx="103320" cy="133920"/>
              </p14:xfrm>
            </p:contentPart>
          </mc:Choice>
          <mc:Fallback xmlns="">
            <p:pic>
              <p:nvPicPr>
                <p:cNvPr id="292" name="Viết tay 291">
                  <a:extLst>
                    <a:ext uri="{FF2B5EF4-FFF2-40B4-BE49-F238E27FC236}">
                      <a16:creationId xmlns:a16="http://schemas.microsoft.com/office/drawing/2014/main" id="{AFB31246-F603-420D-ADC4-42C179BD7BD6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9021877" y="1789255"/>
                  <a:ext cx="1209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93" name="Viết tay 292">
                  <a:extLst>
                    <a:ext uri="{FF2B5EF4-FFF2-40B4-BE49-F238E27FC236}">
                      <a16:creationId xmlns:a16="http://schemas.microsoft.com/office/drawing/2014/main" id="{A4EF18DF-2832-4C5E-80EA-47E7EAF09788}"/>
                    </a:ext>
                  </a:extLst>
                </p14:cNvPr>
                <p14:cNvContentPartPr/>
                <p14:nvPr/>
              </p14:nvContentPartPr>
              <p14:xfrm>
                <a:off x="9150397" y="1811575"/>
                <a:ext cx="360" cy="360"/>
              </p14:xfrm>
            </p:contentPart>
          </mc:Choice>
          <mc:Fallback xmlns="">
            <p:pic>
              <p:nvPicPr>
                <p:cNvPr id="293" name="Viết tay 292">
                  <a:extLst>
                    <a:ext uri="{FF2B5EF4-FFF2-40B4-BE49-F238E27FC236}">
                      <a16:creationId xmlns:a16="http://schemas.microsoft.com/office/drawing/2014/main" id="{A4EF18DF-2832-4C5E-80EA-47E7EAF09788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9141397" y="18025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94" name="Viết tay 293">
                  <a:extLst>
                    <a:ext uri="{FF2B5EF4-FFF2-40B4-BE49-F238E27FC236}">
                      <a16:creationId xmlns:a16="http://schemas.microsoft.com/office/drawing/2014/main" id="{25D70243-854A-4103-9B38-0A3E601695F3}"/>
                    </a:ext>
                  </a:extLst>
                </p14:cNvPr>
                <p14:cNvContentPartPr/>
                <p14:nvPr/>
              </p14:nvContentPartPr>
              <p14:xfrm>
                <a:off x="9151117" y="1815895"/>
                <a:ext cx="32760" cy="116280"/>
              </p14:xfrm>
            </p:contentPart>
          </mc:Choice>
          <mc:Fallback xmlns="">
            <p:pic>
              <p:nvPicPr>
                <p:cNvPr id="294" name="Viết tay 293">
                  <a:extLst>
                    <a:ext uri="{FF2B5EF4-FFF2-40B4-BE49-F238E27FC236}">
                      <a16:creationId xmlns:a16="http://schemas.microsoft.com/office/drawing/2014/main" id="{25D70243-854A-4103-9B38-0A3E601695F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9142117" y="1806895"/>
                  <a:ext cx="50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95" name="Viết tay 294">
                  <a:extLst>
                    <a:ext uri="{FF2B5EF4-FFF2-40B4-BE49-F238E27FC236}">
                      <a16:creationId xmlns:a16="http://schemas.microsoft.com/office/drawing/2014/main" id="{BF544B28-FA25-4DB5-A908-F83A2C2351F7}"/>
                    </a:ext>
                  </a:extLst>
                </p14:cNvPr>
                <p14:cNvContentPartPr/>
                <p14:nvPr/>
              </p14:nvContentPartPr>
              <p14:xfrm>
                <a:off x="9236437" y="1873495"/>
                <a:ext cx="68400" cy="61560"/>
              </p14:xfrm>
            </p:contentPart>
          </mc:Choice>
          <mc:Fallback xmlns="">
            <p:pic>
              <p:nvPicPr>
                <p:cNvPr id="295" name="Viết tay 294">
                  <a:extLst>
                    <a:ext uri="{FF2B5EF4-FFF2-40B4-BE49-F238E27FC236}">
                      <a16:creationId xmlns:a16="http://schemas.microsoft.com/office/drawing/2014/main" id="{BF544B28-FA25-4DB5-A908-F83A2C2351F7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9227437" y="1864495"/>
                  <a:ext cx="860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96" name="Viết tay 295">
                  <a:extLst>
                    <a:ext uri="{FF2B5EF4-FFF2-40B4-BE49-F238E27FC236}">
                      <a16:creationId xmlns:a16="http://schemas.microsoft.com/office/drawing/2014/main" id="{3A2CAECB-7ACE-4BD1-89A6-0DA086183809}"/>
                    </a:ext>
                  </a:extLst>
                </p14:cNvPr>
                <p14:cNvContentPartPr/>
                <p14:nvPr/>
              </p14:nvContentPartPr>
              <p14:xfrm>
                <a:off x="9349837" y="1858375"/>
                <a:ext cx="59400" cy="77040"/>
              </p14:xfrm>
            </p:contentPart>
          </mc:Choice>
          <mc:Fallback xmlns="">
            <p:pic>
              <p:nvPicPr>
                <p:cNvPr id="296" name="Viết tay 295">
                  <a:extLst>
                    <a:ext uri="{FF2B5EF4-FFF2-40B4-BE49-F238E27FC236}">
                      <a16:creationId xmlns:a16="http://schemas.microsoft.com/office/drawing/2014/main" id="{3A2CAECB-7ACE-4BD1-89A6-0DA086183809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340891" y="1849375"/>
                  <a:ext cx="76934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97" name="Viết tay 296">
                  <a:extLst>
                    <a:ext uri="{FF2B5EF4-FFF2-40B4-BE49-F238E27FC236}">
                      <a16:creationId xmlns:a16="http://schemas.microsoft.com/office/drawing/2014/main" id="{8566CF3A-4AC4-41B9-9F48-31B9DC56A7C6}"/>
                    </a:ext>
                  </a:extLst>
                </p14:cNvPr>
                <p14:cNvContentPartPr/>
                <p14:nvPr/>
              </p14:nvContentPartPr>
              <p14:xfrm>
                <a:off x="9411397" y="1767655"/>
                <a:ext cx="26280" cy="160920"/>
              </p14:xfrm>
            </p:contentPart>
          </mc:Choice>
          <mc:Fallback xmlns="">
            <p:pic>
              <p:nvPicPr>
                <p:cNvPr id="297" name="Viết tay 296">
                  <a:extLst>
                    <a:ext uri="{FF2B5EF4-FFF2-40B4-BE49-F238E27FC236}">
                      <a16:creationId xmlns:a16="http://schemas.microsoft.com/office/drawing/2014/main" id="{8566CF3A-4AC4-41B9-9F48-31B9DC56A7C6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402397" y="1758655"/>
                  <a:ext cx="43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98" name="Viết tay 297">
                  <a:extLst>
                    <a:ext uri="{FF2B5EF4-FFF2-40B4-BE49-F238E27FC236}">
                      <a16:creationId xmlns:a16="http://schemas.microsoft.com/office/drawing/2014/main" id="{2E53EADF-D400-4E68-841A-8BE09DF72A6A}"/>
                    </a:ext>
                  </a:extLst>
                </p14:cNvPr>
                <p14:cNvContentPartPr/>
                <p14:nvPr/>
              </p14:nvContentPartPr>
              <p14:xfrm>
                <a:off x="9447037" y="1872055"/>
                <a:ext cx="75960" cy="74880"/>
              </p14:xfrm>
            </p:contentPart>
          </mc:Choice>
          <mc:Fallback xmlns="">
            <p:pic>
              <p:nvPicPr>
                <p:cNvPr id="298" name="Viết tay 297">
                  <a:extLst>
                    <a:ext uri="{FF2B5EF4-FFF2-40B4-BE49-F238E27FC236}">
                      <a16:creationId xmlns:a16="http://schemas.microsoft.com/office/drawing/2014/main" id="{2E53EADF-D400-4E68-841A-8BE09DF72A6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438037" y="1863055"/>
                  <a:ext cx="936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99" name="Viết tay 298">
                  <a:extLst>
                    <a:ext uri="{FF2B5EF4-FFF2-40B4-BE49-F238E27FC236}">
                      <a16:creationId xmlns:a16="http://schemas.microsoft.com/office/drawing/2014/main" id="{047910BE-7C6D-44A1-A3E1-081EEB53DBA9}"/>
                    </a:ext>
                  </a:extLst>
                </p14:cNvPr>
                <p14:cNvContentPartPr/>
                <p14:nvPr/>
              </p14:nvContentPartPr>
              <p14:xfrm>
                <a:off x="9579157" y="1780615"/>
                <a:ext cx="48960" cy="177840"/>
              </p14:xfrm>
            </p:contentPart>
          </mc:Choice>
          <mc:Fallback xmlns="">
            <p:pic>
              <p:nvPicPr>
                <p:cNvPr id="299" name="Viết tay 298">
                  <a:extLst>
                    <a:ext uri="{FF2B5EF4-FFF2-40B4-BE49-F238E27FC236}">
                      <a16:creationId xmlns:a16="http://schemas.microsoft.com/office/drawing/2014/main" id="{047910BE-7C6D-44A1-A3E1-081EEB53DBA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9570157" y="1771615"/>
                  <a:ext cx="66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00" name="Viết tay 299">
                  <a:extLst>
                    <a:ext uri="{FF2B5EF4-FFF2-40B4-BE49-F238E27FC236}">
                      <a16:creationId xmlns:a16="http://schemas.microsoft.com/office/drawing/2014/main" id="{073CEAB2-13C0-4097-AB81-65FBE8F0EB14}"/>
                    </a:ext>
                  </a:extLst>
                </p14:cNvPr>
                <p14:cNvContentPartPr/>
                <p14:nvPr/>
              </p14:nvContentPartPr>
              <p14:xfrm>
                <a:off x="8490877" y="2052055"/>
                <a:ext cx="563760" cy="1166040"/>
              </p14:xfrm>
            </p:contentPart>
          </mc:Choice>
          <mc:Fallback xmlns="">
            <p:pic>
              <p:nvPicPr>
                <p:cNvPr id="300" name="Viết tay 299">
                  <a:extLst>
                    <a:ext uri="{FF2B5EF4-FFF2-40B4-BE49-F238E27FC236}">
                      <a16:creationId xmlns:a16="http://schemas.microsoft.com/office/drawing/2014/main" id="{073CEAB2-13C0-4097-AB81-65FBE8F0EB14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481877" y="2043055"/>
                  <a:ext cx="581400" cy="11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01" name="Viết tay 300">
                  <a:extLst>
                    <a:ext uri="{FF2B5EF4-FFF2-40B4-BE49-F238E27FC236}">
                      <a16:creationId xmlns:a16="http://schemas.microsoft.com/office/drawing/2014/main" id="{1521BE6B-BEAC-42FF-8940-CE7C47801A26}"/>
                    </a:ext>
                  </a:extLst>
                </p14:cNvPr>
                <p14:cNvContentPartPr/>
                <p14:nvPr/>
              </p14:nvContentPartPr>
              <p14:xfrm>
                <a:off x="8446957" y="3137815"/>
                <a:ext cx="145080" cy="83520"/>
              </p14:xfrm>
            </p:contentPart>
          </mc:Choice>
          <mc:Fallback xmlns="">
            <p:pic>
              <p:nvPicPr>
                <p:cNvPr id="301" name="Viết tay 300">
                  <a:extLst>
                    <a:ext uri="{FF2B5EF4-FFF2-40B4-BE49-F238E27FC236}">
                      <a16:creationId xmlns:a16="http://schemas.microsoft.com/office/drawing/2014/main" id="{1521BE6B-BEAC-42FF-8940-CE7C47801A26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437979" y="3128815"/>
                  <a:ext cx="162676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04" name="Viết tay 303">
                  <a:extLst>
                    <a:ext uri="{FF2B5EF4-FFF2-40B4-BE49-F238E27FC236}">
                      <a16:creationId xmlns:a16="http://schemas.microsoft.com/office/drawing/2014/main" id="{FD9403AE-A353-4A55-BB26-BD611E79CC10}"/>
                    </a:ext>
                  </a:extLst>
                </p14:cNvPr>
                <p14:cNvContentPartPr/>
                <p14:nvPr/>
              </p14:nvContentPartPr>
              <p14:xfrm>
                <a:off x="8660077" y="1458055"/>
                <a:ext cx="381960" cy="368280"/>
              </p14:xfrm>
            </p:contentPart>
          </mc:Choice>
          <mc:Fallback xmlns="">
            <p:pic>
              <p:nvPicPr>
                <p:cNvPr id="304" name="Viết tay 303">
                  <a:extLst>
                    <a:ext uri="{FF2B5EF4-FFF2-40B4-BE49-F238E27FC236}">
                      <a16:creationId xmlns:a16="http://schemas.microsoft.com/office/drawing/2014/main" id="{FD9403AE-A353-4A55-BB26-BD611E79CC10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651077" y="1449055"/>
                  <a:ext cx="3996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05" name="Viết tay 304">
                  <a:extLst>
                    <a:ext uri="{FF2B5EF4-FFF2-40B4-BE49-F238E27FC236}">
                      <a16:creationId xmlns:a16="http://schemas.microsoft.com/office/drawing/2014/main" id="{269EB00C-9FA9-48C7-87DC-EBACABABC25D}"/>
                    </a:ext>
                  </a:extLst>
                </p14:cNvPr>
                <p14:cNvContentPartPr/>
                <p14:nvPr/>
              </p14:nvContentPartPr>
              <p14:xfrm>
                <a:off x="8888677" y="1454815"/>
                <a:ext cx="133200" cy="75240"/>
              </p14:xfrm>
            </p:contentPart>
          </mc:Choice>
          <mc:Fallback xmlns="">
            <p:pic>
              <p:nvPicPr>
                <p:cNvPr id="305" name="Viết tay 304">
                  <a:extLst>
                    <a:ext uri="{FF2B5EF4-FFF2-40B4-BE49-F238E27FC236}">
                      <a16:creationId xmlns:a16="http://schemas.microsoft.com/office/drawing/2014/main" id="{269EB00C-9FA9-48C7-87DC-EBACABABC25D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879653" y="1445815"/>
                  <a:ext cx="150888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06" name="Viết tay 305">
                  <a:extLst>
                    <a:ext uri="{FF2B5EF4-FFF2-40B4-BE49-F238E27FC236}">
                      <a16:creationId xmlns:a16="http://schemas.microsoft.com/office/drawing/2014/main" id="{99BA7049-A270-477F-9896-8B520042C294}"/>
                    </a:ext>
                  </a:extLst>
                </p14:cNvPr>
                <p14:cNvContentPartPr/>
                <p14:nvPr/>
              </p14:nvContentPartPr>
              <p14:xfrm>
                <a:off x="9020797" y="1478935"/>
                <a:ext cx="16200" cy="80640"/>
              </p14:xfrm>
            </p:contentPart>
          </mc:Choice>
          <mc:Fallback xmlns="">
            <p:pic>
              <p:nvPicPr>
                <p:cNvPr id="306" name="Viết tay 305">
                  <a:extLst>
                    <a:ext uri="{FF2B5EF4-FFF2-40B4-BE49-F238E27FC236}">
                      <a16:creationId xmlns:a16="http://schemas.microsoft.com/office/drawing/2014/main" id="{99BA7049-A270-477F-9896-8B520042C29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011797" y="1469935"/>
                  <a:ext cx="33840" cy="9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308" name="Viết tay 307">
                <a:extLst>
                  <a:ext uri="{FF2B5EF4-FFF2-40B4-BE49-F238E27FC236}">
                    <a16:creationId xmlns:a16="http://schemas.microsoft.com/office/drawing/2014/main" id="{5A102AE3-36A1-4513-A48C-2A72D77CD53C}"/>
                  </a:ext>
                </a:extLst>
              </p14:cNvPr>
              <p14:cNvContentPartPr/>
              <p14:nvPr/>
            </p14:nvContentPartPr>
            <p14:xfrm>
              <a:off x="6649477" y="1812655"/>
              <a:ext cx="129960" cy="91800"/>
            </p14:xfrm>
          </p:contentPart>
        </mc:Choice>
        <mc:Fallback xmlns="">
          <p:pic>
            <p:nvPicPr>
              <p:cNvPr id="308" name="Viết tay 307">
                <a:extLst>
                  <a:ext uri="{FF2B5EF4-FFF2-40B4-BE49-F238E27FC236}">
                    <a16:creationId xmlns:a16="http://schemas.microsoft.com/office/drawing/2014/main" id="{5A102AE3-36A1-4513-A48C-2A72D77CD53C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6640452" y="1803655"/>
                <a:ext cx="147649" cy="10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1" name="Nhóm 310">
            <a:extLst>
              <a:ext uri="{FF2B5EF4-FFF2-40B4-BE49-F238E27FC236}">
                <a16:creationId xmlns:a16="http://schemas.microsoft.com/office/drawing/2014/main" id="{6814A834-718A-4A54-927E-578001696C44}"/>
              </a:ext>
            </a:extLst>
          </p:cNvPr>
          <p:cNvGrpSpPr/>
          <p:nvPr/>
        </p:nvGrpSpPr>
        <p:grpSpPr>
          <a:xfrm>
            <a:off x="8664757" y="3272095"/>
            <a:ext cx="1010880" cy="1197720"/>
            <a:chOff x="8664757" y="3272095"/>
            <a:chExt cx="1010880" cy="11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09" name="Viết tay 308">
                  <a:extLst>
                    <a:ext uri="{FF2B5EF4-FFF2-40B4-BE49-F238E27FC236}">
                      <a16:creationId xmlns:a16="http://schemas.microsoft.com/office/drawing/2014/main" id="{CAE3AF30-8B0B-451B-A165-27949A1CD65F}"/>
                    </a:ext>
                  </a:extLst>
                </p14:cNvPr>
                <p14:cNvContentPartPr/>
                <p14:nvPr/>
              </p14:nvContentPartPr>
              <p14:xfrm>
                <a:off x="8664757" y="3942415"/>
                <a:ext cx="601200" cy="527400"/>
              </p14:xfrm>
            </p:contentPart>
          </mc:Choice>
          <mc:Fallback xmlns="">
            <p:pic>
              <p:nvPicPr>
                <p:cNvPr id="309" name="Viết tay 308">
                  <a:extLst>
                    <a:ext uri="{FF2B5EF4-FFF2-40B4-BE49-F238E27FC236}">
                      <a16:creationId xmlns:a16="http://schemas.microsoft.com/office/drawing/2014/main" id="{CAE3AF30-8B0B-451B-A165-27949A1CD65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655757" y="3933415"/>
                  <a:ext cx="618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10" name="Viết tay 309">
                  <a:extLst>
                    <a:ext uri="{FF2B5EF4-FFF2-40B4-BE49-F238E27FC236}">
                      <a16:creationId xmlns:a16="http://schemas.microsoft.com/office/drawing/2014/main" id="{F281EC6F-FC29-4983-8BF4-F2C003660B91}"/>
                    </a:ext>
                  </a:extLst>
                </p14:cNvPr>
                <p14:cNvContentPartPr/>
                <p14:nvPr/>
              </p14:nvContentPartPr>
              <p14:xfrm>
                <a:off x="9109717" y="3272095"/>
                <a:ext cx="565920" cy="677880"/>
              </p14:xfrm>
            </p:contentPart>
          </mc:Choice>
          <mc:Fallback xmlns="">
            <p:pic>
              <p:nvPicPr>
                <p:cNvPr id="310" name="Viết tay 309">
                  <a:extLst>
                    <a:ext uri="{FF2B5EF4-FFF2-40B4-BE49-F238E27FC236}">
                      <a16:creationId xmlns:a16="http://schemas.microsoft.com/office/drawing/2014/main" id="{F281EC6F-FC29-4983-8BF4-F2C003660B9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100717" y="3263095"/>
                  <a:ext cx="583560" cy="69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Nhóm 315">
            <a:extLst>
              <a:ext uri="{FF2B5EF4-FFF2-40B4-BE49-F238E27FC236}">
                <a16:creationId xmlns:a16="http://schemas.microsoft.com/office/drawing/2014/main" id="{C1AAAE6E-83C5-48E3-BFCC-E27C2E8ED6FE}"/>
              </a:ext>
            </a:extLst>
          </p:cNvPr>
          <p:cNvGrpSpPr/>
          <p:nvPr/>
        </p:nvGrpSpPr>
        <p:grpSpPr>
          <a:xfrm>
            <a:off x="9725317" y="2771335"/>
            <a:ext cx="630360" cy="371160"/>
            <a:chOff x="9725317" y="2771335"/>
            <a:chExt cx="63036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12" name="Viết tay 311">
                  <a:extLst>
                    <a:ext uri="{FF2B5EF4-FFF2-40B4-BE49-F238E27FC236}">
                      <a16:creationId xmlns:a16="http://schemas.microsoft.com/office/drawing/2014/main" id="{8E0D76DB-78D0-441F-AC65-676A7F9E6804}"/>
                    </a:ext>
                  </a:extLst>
                </p14:cNvPr>
                <p14:cNvContentPartPr/>
                <p14:nvPr/>
              </p14:nvContentPartPr>
              <p14:xfrm>
                <a:off x="9725317" y="2771335"/>
                <a:ext cx="112680" cy="257760"/>
              </p14:xfrm>
            </p:contentPart>
          </mc:Choice>
          <mc:Fallback xmlns="">
            <p:pic>
              <p:nvPicPr>
                <p:cNvPr id="312" name="Viết tay 311">
                  <a:extLst>
                    <a:ext uri="{FF2B5EF4-FFF2-40B4-BE49-F238E27FC236}">
                      <a16:creationId xmlns:a16="http://schemas.microsoft.com/office/drawing/2014/main" id="{8E0D76DB-78D0-441F-AC65-676A7F9E6804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716346" y="2762322"/>
                  <a:ext cx="130264" cy="275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13" name="Viết tay 312">
                  <a:extLst>
                    <a:ext uri="{FF2B5EF4-FFF2-40B4-BE49-F238E27FC236}">
                      <a16:creationId xmlns:a16="http://schemas.microsoft.com/office/drawing/2014/main" id="{BEE3E8F8-0F85-48A7-80C7-3927225F5FAC}"/>
                    </a:ext>
                  </a:extLst>
                </p14:cNvPr>
                <p14:cNvContentPartPr/>
                <p14:nvPr/>
              </p14:nvContentPartPr>
              <p14:xfrm>
                <a:off x="9844117" y="2945575"/>
                <a:ext cx="113040" cy="79200"/>
              </p14:xfrm>
            </p:contentPart>
          </mc:Choice>
          <mc:Fallback xmlns="">
            <p:pic>
              <p:nvPicPr>
                <p:cNvPr id="313" name="Viết tay 312">
                  <a:extLst>
                    <a:ext uri="{FF2B5EF4-FFF2-40B4-BE49-F238E27FC236}">
                      <a16:creationId xmlns:a16="http://schemas.microsoft.com/office/drawing/2014/main" id="{BEE3E8F8-0F85-48A7-80C7-3927225F5FAC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835117" y="2936616"/>
                  <a:ext cx="130680" cy="9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14" name="Viết tay 313">
                  <a:extLst>
                    <a:ext uri="{FF2B5EF4-FFF2-40B4-BE49-F238E27FC236}">
                      <a16:creationId xmlns:a16="http://schemas.microsoft.com/office/drawing/2014/main" id="{9317EAF4-F1F5-4100-A292-EF89724A81A4}"/>
                    </a:ext>
                  </a:extLst>
                </p14:cNvPr>
                <p14:cNvContentPartPr/>
                <p14:nvPr/>
              </p14:nvContentPartPr>
              <p14:xfrm>
                <a:off x="9992077" y="2940175"/>
                <a:ext cx="86040" cy="202320"/>
              </p14:xfrm>
            </p:contentPart>
          </mc:Choice>
          <mc:Fallback xmlns="">
            <p:pic>
              <p:nvPicPr>
                <p:cNvPr id="314" name="Viết tay 313">
                  <a:extLst>
                    <a:ext uri="{FF2B5EF4-FFF2-40B4-BE49-F238E27FC236}">
                      <a16:creationId xmlns:a16="http://schemas.microsoft.com/office/drawing/2014/main" id="{9317EAF4-F1F5-4100-A292-EF89724A81A4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983039" y="2931175"/>
                  <a:ext cx="103754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15" name="Viết tay 314">
                  <a:extLst>
                    <a:ext uri="{FF2B5EF4-FFF2-40B4-BE49-F238E27FC236}">
                      <a16:creationId xmlns:a16="http://schemas.microsoft.com/office/drawing/2014/main" id="{3C7E0300-DE74-43C7-9B6F-98F61CAC21BD}"/>
                    </a:ext>
                  </a:extLst>
                </p14:cNvPr>
                <p14:cNvContentPartPr/>
                <p14:nvPr/>
              </p14:nvContentPartPr>
              <p14:xfrm>
                <a:off x="10069837" y="2899135"/>
                <a:ext cx="285840" cy="146160"/>
              </p14:xfrm>
            </p:contentPart>
          </mc:Choice>
          <mc:Fallback xmlns="">
            <p:pic>
              <p:nvPicPr>
                <p:cNvPr id="315" name="Viết tay 314">
                  <a:extLst>
                    <a:ext uri="{FF2B5EF4-FFF2-40B4-BE49-F238E27FC236}">
                      <a16:creationId xmlns:a16="http://schemas.microsoft.com/office/drawing/2014/main" id="{3C7E0300-DE74-43C7-9B6F-98F61CAC21B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060837" y="2890135"/>
                  <a:ext cx="30348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Nhóm 325">
            <a:extLst>
              <a:ext uri="{FF2B5EF4-FFF2-40B4-BE49-F238E27FC236}">
                <a16:creationId xmlns:a16="http://schemas.microsoft.com/office/drawing/2014/main" id="{1C8A66BA-38C5-48C0-9C8D-5B4480FAE60B}"/>
              </a:ext>
            </a:extLst>
          </p:cNvPr>
          <p:cNvGrpSpPr/>
          <p:nvPr/>
        </p:nvGrpSpPr>
        <p:grpSpPr>
          <a:xfrm>
            <a:off x="9877935" y="3261073"/>
            <a:ext cx="790560" cy="201960"/>
            <a:chOff x="9877935" y="3261073"/>
            <a:chExt cx="79056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18" name="Viết tay 317">
                  <a:extLst>
                    <a:ext uri="{FF2B5EF4-FFF2-40B4-BE49-F238E27FC236}">
                      <a16:creationId xmlns:a16="http://schemas.microsoft.com/office/drawing/2014/main" id="{1DEE1AB4-78B0-42A7-89E7-8B8973636019}"/>
                    </a:ext>
                  </a:extLst>
                </p14:cNvPr>
                <p14:cNvContentPartPr/>
                <p14:nvPr/>
              </p14:nvContentPartPr>
              <p14:xfrm>
                <a:off x="9877935" y="3283393"/>
                <a:ext cx="9720" cy="179640"/>
              </p14:xfrm>
            </p:contentPart>
          </mc:Choice>
          <mc:Fallback xmlns="">
            <p:pic>
              <p:nvPicPr>
                <p:cNvPr id="318" name="Viết tay 317">
                  <a:extLst>
                    <a:ext uri="{FF2B5EF4-FFF2-40B4-BE49-F238E27FC236}">
                      <a16:creationId xmlns:a16="http://schemas.microsoft.com/office/drawing/2014/main" id="{1DEE1AB4-78B0-42A7-89E7-8B8973636019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868935" y="3274375"/>
                  <a:ext cx="27360" cy="1973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19" name="Viết tay 318">
                  <a:extLst>
                    <a:ext uri="{FF2B5EF4-FFF2-40B4-BE49-F238E27FC236}">
                      <a16:creationId xmlns:a16="http://schemas.microsoft.com/office/drawing/2014/main" id="{0532CF72-44F0-4196-AEF4-3CCCD76AE407}"/>
                    </a:ext>
                  </a:extLst>
                </p14:cNvPr>
                <p14:cNvContentPartPr/>
                <p14:nvPr/>
              </p14:nvContentPartPr>
              <p14:xfrm>
                <a:off x="9879375" y="3261073"/>
                <a:ext cx="94320" cy="90360"/>
              </p14:xfrm>
            </p:contentPart>
          </mc:Choice>
          <mc:Fallback xmlns="">
            <p:pic>
              <p:nvPicPr>
                <p:cNvPr id="319" name="Viết tay 318">
                  <a:extLst>
                    <a:ext uri="{FF2B5EF4-FFF2-40B4-BE49-F238E27FC236}">
                      <a16:creationId xmlns:a16="http://schemas.microsoft.com/office/drawing/2014/main" id="{0532CF72-44F0-4196-AEF4-3CCCD76AE407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870375" y="3252109"/>
                  <a:ext cx="111960" cy="107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20" name="Viết tay 319">
                  <a:extLst>
                    <a:ext uri="{FF2B5EF4-FFF2-40B4-BE49-F238E27FC236}">
                      <a16:creationId xmlns:a16="http://schemas.microsoft.com/office/drawing/2014/main" id="{A938967D-E20B-42F0-B9B3-AAE2A8C8F01C}"/>
                    </a:ext>
                  </a:extLst>
                </p14:cNvPr>
                <p14:cNvContentPartPr/>
                <p14:nvPr/>
              </p14:nvContentPartPr>
              <p14:xfrm>
                <a:off x="10022295" y="3292033"/>
                <a:ext cx="60480" cy="95040"/>
              </p14:xfrm>
            </p:contentPart>
          </mc:Choice>
          <mc:Fallback xmlns="">
            <p:pic>
              <p:nvPicPr>
                <p:cNvPr id="320" name="Viết tay 319">
                  <a:extLst>
                    <a:ext uri="{FF2B5EF4-FFF2-40B4-BE49-F238E27FC236}">
                      <a16:creationId xmlns:a16="http://schemas.microsoft.com/office/drawing/2014/main" id="{A938967D-E20B-42F0-B9B3-AAE2A8C8F01C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0013295" y="3283033"/>
                  <a:ext cx="78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21" name="Viết tay 320">
                  <a:extLst>
                    <a:ext uri="{FF2B5EF4-FFF2-40B4-BE49-F238E27FC236}">
                      <a16:creationId xmlns:a16="http://schemas.microsoft.com/office/drawing/2014/main" id="{C5B9B0D0-A22E-487D-8477-2EF74648BD4B}"/>
                    </a:ext>
                  </a:extLst>
                </p14:cNvPr>
                <p14:cNvContentPartPr/>
                <p14:nvPr/>
              </p14:nvContentPartPr>
              <p14:xfrm>
                <a:off x="10136775" y="3298513"/>
                <a:ext cx="72000" cy="82440"/>
              </p14:xfrm>
            </p:contentPart>
          </mc:Choice>
          <mc:Fallback xmlns="">
            <p:pic>
              <p:nvPicPr>
                <p:cNvPr id="321" name="Viết tay 320">
                  <a:extLst>
                    <a:ext uri="{FF2B5EF4-FFF2-40B4-BE49-F238E27FC236}">
                      <a16:creationId xmlns:a16="http://schemas.microsoft.com/office/drawing/2014/main" id="{C5B9B0D0-A22E-487D-8477-2EF74648BD4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0127820" y="3289513"/>
                  <a:ext cx="89552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22" name="Viết tay 321">
                  <a:extLst>
                    <a:ext uri="{FF2B5EF4-FFF2-40B4-BE49-F238E27FC236}">
                      <a16:creationId xmlns:a16="http://schemas.microsoft.com/office/drawing/2014/main" id="{28F10DFB-E6B1-4DDF-A94F-A298F9AC126A}"/>
                    </a:ext>
                  </a:extLst>
                </p14:cNvPr>
                <p14:cNvContentPartPr/>
                <p14:nvPr/>
              </p14:nvContentPartPr>
              <p14:xfrm>
                <a:off x="10269255" y="3324073"/>
                <a:ext cx="122760" cy="71280"/>
              </p14:xfrm>
            </p:contentPart>
          </mc:Choice>
          <mc:Fallback xmlns="">
            <p:pic>
              <p:nvPicPr>
                <p:cNvPr id="322" name="Viết tay 321">
                  <a:extLst>
                    <a:ext uri="{FF2B5EF4-FFF2-40B4-BE49-F238E27FC236}">
                      <a16:creationId xmlns:a16="http://schemas.microsoft.com/office/drawing/2014/main" id="{28F10DFB-E6B1-4DDF-A94F-A298F9AC126A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0260255" y="3315073"/>
                  <a:ext cx="1404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23" name="Viết tay 322">
                  <a:extLst>
                    <a:ext uri="{FF2B5EF4-FFF2-40B4-BE49-F238E27FC236}">
                      <a16:creationId xmlns:a16="http://schemas.microsoft.com/office/drawing/2014/main" id="{0DC5807F-EED7-4688-94E7-43CB5BE74B49}"/>
                    </a:ext>
                  </a:extLst>
                </p14:cNvPr>
                <p14:cNvContentPartPr/>
                <p14:nvPr/>
              </p14:nvContentPartPr>
              <p14:xfrm>
                <a:off x="10367895" y="3334513"/>
                <a:ext cx="103680" cy="66960"/>
              </p14:xfrm>
            </p:contentPart>
          </mc:Choice>
          <mc:Fallback xmlns="">
            <p:pic>
              <p:nvPicPr>
                <p:cNvPr id="323" name="Viết tay 322">
                  <a:extLst>
                    <a:ext uri="{FF2B5EF4-FFF2-40B4-BE49-F238E27FC236}">
                      <a16:creationId xmlns:a16="http://schemas.microsoft.com/office/drawing/2014/main" id="{0DC5807F-EED7-4688-94E7-43CB5BE74B49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0358895" y="3325513"/>
                  <a:ext cx="1213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24" name="Viết tay 323">
                  <a:extLst>
                    <a:ext uri="{FF2B5EF4-FFF2-40B4-BE49-F238E27FC236}">
                      <a16:creationId xmlns:a16="http://schemas.microsoft.com/office/drawing/2014/main" id="{6A63B8C8-2C44-4EB6-A1AA-A536FC0EA879}"/>
                    </a:ext>
                  </a:extLst>
                </p14:cNvPr>
                <p14:cNvContentPartPr/>
                <p14:nvPr/>
              </p14:nvContentPartPr>
              <p14:xfrm>
                <a:off x="10478775" y="3320113"/>
                <a:ext cx="86760" cy="91800"/>
              </p14:xfrm>
            </p:contentPart>
          </mc:Choice>
          <mc:Fallback xmlns="">
            <p:pic>
              <p:nvPicPr>
                <p:cNvPr id="324" name="Viết tay 323">
                  <a:extLst>
                    <a:ext uri="{FF2B5EF4-FFF2-40B4-BE49-F238E27FC236}">
                      <a16:creationId xmlns:a16="http://schemas.microsoft.com/office/drawing/2014/main" id="{6A63B8C8-2C44-4EB6-A1AA-A536FC0EA879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0469775" y="3311113"/>
                  <a:ext cx="1044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25" name="Viết tay 324">
                  <a:extLst>
                    <a:ext uri="{FF2B5EF4-FFF2-40B4-BE49-F238E27FC236}">
                      <a16:creationId xmlns:a16="http://schemas.microsoft.com/office/drawing/2014/main" id="{212B4527-0A24-454A-A6BA-C76CA838BB06}"/>
                    </a:ext>
                  </a:extLst>
                </p14:cNvPr>
                <p14:cNvContentPartPr/>
                <p14:nvPr/>
              </p14:nvContentPartPr>
              <p14:xfrm>
                <a:off x="10582455" y="3328393"/>
                <a:ext cx="86040" cy="109080"/>
              </p14:xfrm>
            </p:contentPart>
          </mc:Choice>
          <mc:Fallback xmlns="">
            <p:pic>
              <p:nvPicPr>
                <p:cNvPr id="325" name="Viết tay 324">
                  <a:extLst>
                    <a:ext uri="{FF2B5EF4-FFF2-40B4-BE49-F238E27FC236}">
                      <a16:creationId xmlns:a16="http://schemas.microsoft.com/office/drawing/2014/main" id="{212B4527-0A24-454A-A6BA-C76CA838BB06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573455" y="3319393"/>
                  <a:ext cx="103680" cy="12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7261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BA328B9-EFDB-4448-BFDB-203D1DF20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Choose device(s)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B19B69F5-8EF1-4FF8-8B8E-C0C982124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Tap on one yellow mark (destination device) and select Connect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AD7506-B87E-48F2-876E-3AC7C5AB0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786" y="80092"/>
            <a:ext cx="3389589" cy="65951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587587-EC55-48AC-AC10-2CD51E48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644" y="2315000"/>
            <a:ext cx="430662" cy="3551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0525CC2-79B2-400E-8FA2-4AA8DC732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826" y="2355201"/>
            <a:ext cx="400106" cy="3620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A96373-D514-45CA-AEBC-3947AD294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234" y="4183247"/>
            <a:ext cx="390580" cy="381053"/>
          </a:xfrm>
          <a:prstGeom prst="rect">
            <a:avLst/>
          </a:prstGeom>
        </p:spPr>
      </p:pic>
      <p:sp>
        <p:nvSpPr>
          <p:cNvPr id="10" name="Flowchart: Connector 17">
            <a:extLst>
              <a:ext uri="{FF2B5EF4-FFF2-40B4-BE49-F238E27FC236}">
                <a16:creationId xmlns:a16="http://schemas.microsoft.com/office/drawing/2014/main" id="{7CF13910-5FDE-4EC7-AA54-1023E189D175}"/>
              </a:ext>
            </a:extLst>
          </p:cNvPr>
          <p:cNvSpPr/>
          <p:nvPr/>
        </p:nvSpPr>
        <p:spPr>
          <a:xfrm>
            <a:off x="8453548" y="2315000"/>
            <a:ext cx="266749" cy="336578"/>
          </a:xfrm>
          <a:prstGeom prst="flowChartConnector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1" name="Picture 23">
            <a:extLst>
              <a:ext uri="{FF2B5EF4-FFF2-40B4-BE49-F238E27FC236}">
                <a16:creationId xmlns:a16="http://schemas.microsoft.com/office/drawing/2014/main" id="{82D61B46-1B90-4266-975A-BD76B1E28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881" y="2315000"/>
            <a:ext cx="1043973" cy="571580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57D2048A-F175-43B2-9131-9ACDAC7A0148}"/>
              </a:ext>
            </a:extLst>
          </p:cNvPr>
          <p:cNvSpPr/>
          <p:nvPr/>
        </p:nvSpPr>
        <p:spPr>
          <a:xfrm>
            <a:off x="8256233" y="5892414"/>
            <a:ext cx="1908699" cy="35510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3" name="Picture 22">
            <a:extLst>
              <a:ext uri="{FF2B5EF4-FFF2-40B4-BE49-F238E27FC236}">
                <a16:creationId xmlns:a16="http://schemas.microsoft.com/office/drawing/2014/main" id="{744EEFE3-7F06-43A7-932E-A37951AA5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620" y="2234026"/>
            <a:ext cx="1143960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6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10" grpId="0" animBg="1"/>
      <p:bldP spid="12" grpId="0" animBg="1"/>
      <p:bldP spid="1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7FACA4B-AADB-4965-9FFD-95199FC4B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557" y="0"/>
            <a:ext cx="3295999" cy="6670944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FBA328B9-EFDB-4448-BFDB-203D1DF20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Optional: Refresh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B19B69F5-8EF1-4FF8-8B8E-C0C982124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Hit refresh if needed to reload the map and get available devices near you.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3A3A53A8-4553-49EF-871D-3F65034842E7}"/>
              </a:ext>
            </a:extLst>
          </p:cNvPr>
          <p:cNvSpPr/>
          <p:nvPr/>
        </p:nvSpPr>
        <p:spPr>
          <a:xfrm>
            <a:off x="10358436" y="5891523"/>
            <a:ext cx="409577" cy="392167"/>
          </a:xfrm>
          <a:prstGeom prst="flowChartConnector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96B9676D-F007-4D74-8004-9593090F9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555" y="1780205"/>
            <a:ext cx="410885" cy="384498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66B6DA49-CA5C-43CF-B012-1417CC95B917}"/>
              </a:ext>
            </a:extLst>
          </p:cNvPr>
          <p:cNvSpPr/>
          <p:nvPr/>
        </p:nvSpPr>
        <p:spPr>
          <a:xfrm>
            <a:off x="8210939" y="5886099"/>
            <a:ext cx="1944663" cy="35510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6142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7FACA4B-AADB-4965-9FFD-95199FC4B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469" y="0"/>
            <a:ext cx="3295999" cy="6670944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FBA328B9-EFDB-4448-BFDB-203D1DF20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Share Now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B19B69F5-8EF1-4FF8-8B8E-C0C982124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When select all wanted device, click share now (now enabled).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203C480-1E76-4112-8518-291CC6128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069" y="2254648"/>
            <a:ext cx="1043973" cy="571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95A326-BDA1-4567-B5D4-3224C02BF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558" y="-32879"/>
            <a:ext cx="3561820" cy="673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89784A-C95F-4D72-8CCB-D751CAAA5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3" y="945912"/>
            <a:ext cx="8637073" cy="3689649"/>
          </a:xfrm>
        </p:spPr>
        <p:txBody>
          <a:bodyPr>
            <a:normAutofit/>
          </a:bodyPr>
          <a:lstStyle/>
          <a:p>
            <a:r>
              <a:rPr lang="en-US"/>
              <a:t>Animation:</a:t>
            </a:r>
            <a:br>
              <a:rPr lang="en-US"/>
            </a:br>
            <a:r>
              <a:rPr lang="en-US"/>
              <a:t>Sharing photos</a:t>
            </a:r>
          </a:p>
        </p:txBody>
      </p:sp>
    </p:spTree>
    <p:extLst>
      <p:ext uri="{BB962C8B-B14F-4D97-AF65-F5344CB8AC3E}">
        <p14:creationId xmlns:p14="http://schemas.microsoft.com/office/powerpoint/2010/main" val="4072396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D256AD2-240C-4FCB-B100-84BEA8C5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988098"/>
            <a:ext cx="2840114" cy="240772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DESIGN 1</a:t>
            </a:r>
          </a:p>
        </p:txBody>
      </p:sp>
      <p:pic>
        <p:nvPicPr>
          <p:cNvPr id="5" name="Chỗ dành sẵn cho Nội dung 4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79648B4B-1246-4CFC-BDD3-6BF5225FA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5312" y="1119484"/>
            <a:ext cx="2050639" cy="3866172"/>
          </a:xfrm>
          <a:prstGeom prst="rect">
            <a:avLst/>
          </a:prstGeom>
        </p:spPr>
      </p:pic>
      <p:pic>
        <p:nvPicPr>
          <p:cNvPr id="7" name="Hình ảnh 6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CD0578DC-BF89-4B14-AFFD-9A7BF8F92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062" y="988098"/>
            <a:ext cx="1355864" cy="2548269"/>
          </a:xfrm>
          <a:prstGeom prst="rect">
            <a:avLst/>
          </a:prstGeom>
        </p:spPr>
      </p:pic>
      <p:pic>
        <p:nvPicPr>
          <p:cNvPr id="11" name="Hình ảnh 10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0379EE8E-8E0F-4925-BDD7-D90414938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8103" y="1826836"/>
            <a:ext cx="1245053" cy="25374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9CA7BF0-E8D2-4F18-BFBF-11012B7FB879}"/>
                  </a:ext>
                </a:extLst>
              </p14:cNvPr>
              <p14:cNvContentPartPr/>
              <p14:nvPr/>
            </p14:nvContentPartPr>
            <p14:xfrm>
              <a:off x="7180590" y="2365147"/>
              <a:ext cx="360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9CA7BF0-E8D2-4F18-BFBF-11012B7FB8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4226" y="2347147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Nhóm 52">
            <a:extLst>
              <a:ext uri="{FF2B5EF4-FFF2-40B4-BE49-F238E27FC236}">
                <a16:creationId xmlns:a16="http://schemas.microsoft.com/office/drawing/2014/main" id="{9D7F51A4-6D9E-4126-A87A-5B7EEBF13FE6}"/>
              </a:ext>
            </a:extLst>
          </p:cNvPr>
          <p:cNvGrpSpPr/>
          <p:nvPr/>
        </p:nvGrpSpPr>
        <p:grpSpPr>
          <a:xfrm>
            <a:off x="6565333" y="1867944"/>
            <a:ext cx="342720" cy="435960"/>
            <a:chOff x="6565333" y="1867944"/>
            <a:chExt cx="34272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8" name="Viết tay 37">
                  <a:extLst>
                    <a:ext uri="{FF2B5EF4-FFF2-40B4-BE49-F238E27FC236}">
                      <a16:creationId xmlns:a16="http://schemas.microsoft.com/office/drawing/2014/main" id="{310EACA4-1C44-4363-B411-8913F411B729}"/>
                    </a:ext>
                  </a:extLst>
                </p14:cNvPr>
                <p14:cNvContentPartPr/>
                <p14:nvPr/>
              </p14:nvContentPartPr>
              <p14:xfrm>
                <a:off x="6596653" y="1867944"/>
                <a:ext cx="311400" cy="424080"/>
              </p14:xfrm>
            </p:contentPart>
          </mc:Choice>
          <mc:Fallback xmlns="">
            <p:pic>
              <p:nvPicPr>
                <p:cNvPr id="38" name="Viết tay 37">
                  <a:extLst>
                    <a:ext uri="{FF2B5EF4-FFF2-40B4-BE49-F238E27FC236}">
                      <a16:creationId xmlns:a16="http://schemas.microsoft.com/office/drawing/2014/main" id="{310EACA4-1C44-4363-B411-8913F411B72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87653" y="1858944"/>
                  <a:ext cx="3290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0" name="Viết tay 39">
                  <a:extLst>
                    <a:ext uri="{FF2B5EF4-FFF2-40B4-BE49-F238E27FC236}">
                      <a16:creationId xmlns:a16="http://schemas.microsoft.com/office/drawing/2014/main" id="{32286D92-0C84-4F51-BC6A-E346435AEE05}"/>
                    </a:ext>
                  </a:extLst>
                </p14:cNvPr>
                <p14:cNvContentPartPr/>
                <p14:nvPr/>
              </p14:nvContentPartPr>
              <p14:xfrm>
                <a:off x="6565333" y="2191584"/>
                <a:ext cx="106560" cy="112320"/>
              </p14:xfrm>
            </p:contentPart>
          </mc:Choice>
          <mc:Fallback xmlns="">
            <p:pic>
              <p:nvPicPr>
                <p:cNvPr id="40" name="Viết tay 39">
                  <a:extLst>
                    <a:ext uri="{FF2B5EF4-FFF2-40B4-BE49-F238E27FC236}">
                      <a16:creationId xmlns:a16="http://schemas.microsoft.com/office/drawing/2014/main" id="{32286D92-0C84-4F51-BC6A-E346435AEE0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56333" y="2182584"/>
                  <a:ext cx="12420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Nhóm 71">
            <a:extLst>
              <a:ext uri="{FF2B5EF4-FFF2-40B4-BE49-F238E27FC236}">
                <a16:creationId xmlns:a16="http://schemas.microsoft.com/office/drawing/2014/main" id="{F9A4122E-E438-4039-B480-B3FE512D7526}"/>
              </a:ext>
            </a:extLst>
          </p:cNvPr>
          <p:cNvGrpSpPr/>
          <p:nvPr/>
        </p:nvGrpSpPr>
        <p:grpSpPr>
          <a:xfrm>
            <a:off x="6938293" y="1337664"/>
            <a:ext cx="1333800" cy="351000"/>
            <a:chOff x="6938293" y="1337664"/>
            <a:chExt cx="133380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1" name="Viết tay 60">
                  <a:extLst>
                    <a:ext uri="{FF2B5EF4-FFF2-40B4-BE49-F238E27FC236}">
                      <a16:creationId xmlns:a16="http://schemas.microsoft.com/office/drawing/2014/main" id="{E3DBC2AC-2CB3-41AC-886D-04098EB5FA1A}"/>
                    </a:ext>
                  </a:extLst>
                </p14:cNvPr>
                <p14:cNvContentPartPr/>
                <p14:nvPr/>
              </p14:nvContentPartPr>
              <p14:xfrm>
                <a:off x="6938293" y="1393104"/>
                <a:ext cx="86760" cy="158400"/>
              </p14:xfrm>
            </p:contentPart>
          </mc:Choice>
          <mc:Fallback xmlns="">
            <p:pic>
              <p:nvPicPr>
                <p:cNvPr id="61" name="Viết tay 60">
                  <a:extLst>
                    <a:ext uri="{FF2B5EF4-FFF2-40B4-BE49-F238E27FC236}">
                      <a16:creationId xmlns:a16="http://schemas.microsoft.com/office/drawing/2014/main" id="{E3DBC2AC-2CB3-41AC-886D-04098EB5FA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29293" y="1384104"/>
                  <a:ext cx="104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2" name="Viết tay 61">
                  <a:extLst>
                    <a:ext uri="{FF2B5EF4-FFF2-40B4-BE49-F238E27FC236}">
                      <a16:creationId xmlns:a16="http://schemas.microsoft.com/office/drawing/2014/main" id="{EFBC4239-D3D8-4B1D-AA50-B878A9A6044D}"/>
                    </a:ext>
                  </a:extLst>
                </p14:cNvPr>
                <p14:cNvContentPartPr/>
                <p14:nvPr/>
              </p14:nvContentPartPr>
              <p14:xfrm>
                <a:off x="7047373" y="1457544"/>
                <a:ext cx="134640" cy="79560"/>
              </p14:xfrm>
            </p:contentPart>
          </mc:Choice>
          <mc:Fallback xmlns="">
            <p:pic>
              <p:nvPicPr>
                <p:cNvPr id="62" name="Viết tay 61">
                  <a:extLst>
                    <a:ext uri="{FF2B5EF4-FFF2-40B4-BE49-F238E27FC236}">
                      <a16:creationId xmlns:a16="http://schemas.microsoft.com/office/drawing/2014/main" id="{EFBC4239-D3D8-4B1D-AA50-B878A9A6044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38373" y="1448585"/>
                  <a:ext cx="152280" cy="97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3" name="Viết tay 62">
                  <a:extLst>
                    <a:ext uri="{FF2B5EF4-FFF2-40B4-BE49-F238E27FC236}">
                      <a16:creationId xmlns:a16="http://schemas.microsoft.com/office/drawing/2014/main" id="{B19A2F5D-CFDB-49D3-92D3-B22F08D9428D}"/>
                    </a:ext>
                  </a:extLst>
                </p14:cNvPr>
                <p14:cNvContentPartPr/>
                <p14:nvPr/>
              </p14:nvContentPartPr>
              <p14:xfrm>
                <a:off x="7186333" y="1337664"/>
                <a:ext cx="154800" cy="219240"/>
              </p14:xfrm>
            </p:contentPart>
          </mc:Choice>
          <mc:Fallback xmlns="">
            <p:pic>
              <p:nvPicPr>
                <p:cNvPr id="63" name="Viết tay 62">
                  <a:extLst>
                    <a:ext uri="{FF2B5EF4-FFF2-40B4-BE49-F238E27FC236}">
                      <a16:creationId xmlns:a16="http://schemas.microsoft.com/office/drawing/2014/main" id="{B19A2F5D-CFDB-49D3-92D3-B22F08D942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177333" y="1328649"/>
                  <a:ext cx="172440" cy="236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4" name="Viết tay 63">
                  <a:extLst>
                    <a:ext uri="{FF2B5EF4-FFF2-40B4-BE49-F238E27FC236}">
                      <a16:creationId xmlns:a16="http://schemas.microsoft.com/office/drawing/2014/main" id="{A92E4D8E-23FB-435A-BC43-9BD3A4ECE8A5}"/>
                    </a:ext>
                  </a:extLst>
                </p14:cNvPr>
                <p14:cNvContentPartPr/>
                <p14:nvPr/>
              </p14:nvContentPartPr>
              <p14:xfrm>
                <a:off x="7350493" y="1492104"/>
                <a:ext cx="75600" cy="74160"/>
              </p14:xfrm>
            </p:contentPart>
          </mc:Choice>
          <mc:Fallback xmlns="">
            <p:pic>
              <p:nvPicPr>
                <p:cNvPr id="64" name="Viết tay 63">
                  <a:extLst>
                    <a:ext uri="{FF2B5EF4-FFF2-40B4-BE49-F238E27FC236}">
                      <a16:creationId xmlns:a16="http://schemas.microsoft.com/office/drawing/2014/main" id="{A92E4D8E-23FB-435A-BC43-9BD3A4ECE8A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41493" y="1483104"/>
                  <a:ext cx="93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5" name="Viết tay 64">
                  <a:extLst>
                    <a:ext uri="{FF2B5EF4-FFF2-40B4-BE49-F238E27FC236}">
                      <a16:creationId xmlns:a16="http://schemas.microsoft.com/office/drawing/2014/main" id="{942F5810-8925-4F8D-91ED-A21E6D6C1846}"/>
                    </a:ext>
                  </a:extLst>
                </p14:cNvPr>
                <p14:cNvContentPartPr/>
                <p14:nvPr/>
              </p14:nvContentPartPr>
              <p14:xfrm>
                <a:off x="7436893" y="1435584"/>
                <a:ext cx="49320" cy="111240"/>
              </p14:xfrm>
            </p:contentPart>
          </mc:Choice>
          <mc:Fallback xmlns="">
            <p:pic>
              <p:nvPicPr>
                <p:cNvPr id="65" name="Viết tay 64">
                  <a:extLst>
                    <a:ext uri="{FF2B5EF4-FFF2-40B4-BE49-F238E27FC236}">
                      <a16:creationId xmlns:a16="http://schemas.microsoft.com/office/drawing/2014/main" id="{942F5810-8925-4F8D-91ED-A21E6D6C18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27958" y="1426584"/>
                  <a:ext cx="66832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6" name="Viết tay 65">
                  <a:extLst>
                    <a:ext uri="{FF2B5EF4-FFF2-40B4-BE49-F238E27FC236}">
                      <a16:creationId xmlns:a16="http://schemas.microsoft.com/office/drawing/2014/main" id="{902A7955-8875-40F0-B873-9989729C647F}"/>
                    </a:ext>
                  </a:extLst>
                </p14:cNvPr>
                <p14:cNvContentPartPr/>
                <p14:nvPr/>
              </p14:nvContentPartPr>
              <p14:xfrm>
                <a:off x="7571893" y="1482744"/>
                <a:ext cx="108360" cy="80640"/>
              </p14:xfrm>
            </p:contentPart>
          </mc:Choice>
          <mc:Fallback xmlns="">
            <p:pic>
              <p:nvPicPr>
                <p:cNvPr id="66" name="Viết tay 65">
                  <a:extLst>
                    <a:ext uri="{FF2B5EF4-FFF2-40B4-BE49-F238E27FC236}">
                      <a16:creationId xmlns:a16="http://schemas.microsoft.com/office/drawing/2014/main" id="{902A7955-8875-40F0-B873-9989729C647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562893" y="1473744"/>
                  <a:ext cx="1260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7" name="Viết tay 66">
                  <a:extLst>
                    <a:ext uri="{FF2B5EF4-FFF2-40B4-BE49-F238E27FC236}">
                      <a16:creationId xmlns:a16="http://schemas.microsoft.com/office/drawing/2014/main" id="{071E77DF-AE72-4D6E-BD3D-1F651A1D3FB5}"/>
                    </a:ext>
                  </a:extLst>
                </p14:cNvPr>
                <p14:cNvContentPartPr/>
                <p14:nvPr/>
              </p14:nvContentPartPr>
              <p14:xfrm>
                <a:off x="7765213" y="1496064"/>
                <a:ext cx="86040" cy="192600"/>
              </p14:xfrm>
            </p:contentPart>
          </mc:Choice>
          <mc:Fallback xmlns="">
            <p:pic>
              <p:nvPicPr>
                <p:cNvPr id="67" name="Viết tay 66">
                  <a:extLst>
                    <a:ext uri="{FF2B5EF4-FFF2-40B4-BE49-F238E27FC236}">
                      <a16:creationId xmlns:a16="http://schemas.microsoft.com/office/drawing/2014/main" id="{071E77DF-AE72-4D6E-BD3D-1F651A1D3F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56213" y="1487047"/>
                  <a:ext cx="103680" cy="210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8" name="Viết tay 67">
                  <a:extLst>
                    <a:ext uri="{FF2B5EF4-FFF2-40B4-BE49-F238E27FC236}">
                      <a16:creationId xmlns:a16="http://schemas.microsoft.com/office/drawing/2014/main" id="{C8694BCF-EDAB-4D5B-85C1-9B972877ECC5}"/>
                    </a:ext>
                  </a:extLst>
                </p14:cNvPr>
                <p14:cNvContentPartPr/>
                <p14:nvPr/>
              </p14:nvContentPartPr>
              <p14:xfrm>
                <a:off x="7878253" y="1399224"/>
                <a:ext cx="66600" cy="199440"/>
              </p14:xfrm>
            </p:contentPart>
          </mc:Choice>
          <mc:Fallback xmlns="">
            <p:pic>
              <p:nvPicPr>
                <p:cNvPr id="68" name="Viết tay 67">
                  <a:extLst>
                    <a:ext uri="{FF2B5EF4-FFF2-40B4-BE49-F238E27FC236}">
                      <a16:creationId xmlns:a16="http://schemas.microsoft.com/office/drawing/2014/main" id="{C8694BCF-EDAB-4D5B-85C1-9B972877ECC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69253" y="1390224"/>
                  <a:ext cx="84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9" name="Viết tay 68">
                  <a:extLst>
                    <a:ext uri="{FF2B5EF4-FFF2-40B4-BE49-F238E27FC236}">
                      <a16:creationId xmlns:a16="http://schemas.microsoft.com/office/drawing/2014/main" id="{F2B6E276-F689-443A-AC40-4DC935EE611A}"/>
                    </a:ext>
                  </a:extLst>
                </p14:cNvPr>
                <p14:cNvContentPartPr/>
                <p14:nvPr/>
              </p14:nvContentPartPr>
              <p14:xfrm>
                <a:off x="7966813" y="1537104"/>
                <a:ext cx="88200" cy="74880"/>
              </p14:xfrm>
            </p:contentPart>
          </mc:Choice>
          <mc:Fallback xmlns="">
            <p:pic>
              <p:nvPicPr>
                <p:cNvPr id="69" name="Viết tay 68">
                  <a:extLst>
                    <a:ext uri="{FF2B5EF4-FFF2-40B4-BE49-F238E27FC236}">
                      <a16:creationId xmlns:a16="http://schemas.microsoft.com/office/drawing/2014/main" id="{F2B6E276-F689-443A-AC40-4DC935EE611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957813" y="1528104"/>
                  <a:ext cx="105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0" name="Viết tay 69">
                  <a:extLst>
                    <a:ext uri="{FF2B5EF4-FFF2-40B4-BE49-F238E27FC236}">
                      <a16:creationId xmlns:a16="http://schemas.microsoft.com/office/drawing/2014/main" id="{E66C27DC-6E76-46E9-AC5D-FF9D2834A9C3}"/>
                    </a:ext>
                  </a:extLst>
                </p14:cNvPr>
                <p14:cNvContentPartPr/>
                <p14:nvPr/>
              </p14:nvContentPartPr>
              <p14:xfrm>
                <a:off x="8078773" y="1519824"/>
                <a:ext cx="57600" cy="85320"/>
              </p14:xfrm>
            </p:contentPart>
          </mc:Choice>
          <mc:Fallback xmlns="">
            <p:pic>
              <p:nvPicPr>
                <p:cNvPr id="70" name="Viết tay 69">
                  <a:extLst>
                    <a:ext uri="{FF2B5EF4-FFF2-40B4-BE49-F238E27FC236}">
                      <a16:creationId xmlns:a16="http://schemas.microsoft.com/office/drawing/2014/main" id="{E66C27DC-6E76-46E9-AC5D-FF9D2834A9C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069773" y="1510786"/>
                  <a:ext cx="75240" cy="1030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1" name="Viết tay 70">
                  <a:extLst>
                    <a:ext uri="{FF2B5EF4-FFF2-40B4-BE49-F238E27FC236}">
                      <a16:creationId xmlns:a16="http://schemas.microsoft.com/office/drawing/2014/main" id="{9ECDB6CB-D034-480B-B33D-B5ECEB64E7A7}"/>
                    </a:ext>
                  </a:extLst>
                </p14:cNvPr>
                <p14:cNvContentPartPr/>
                <p14:nvPr/>
              </p14:nvContentPartPr>
              <p14:xfrm>
                <a:off x="8148973" y="1526664"/>
                <a:ext cx="123120" cy="91800"/>
              </p14:xfrm>
            </p:contentPart>
          </mc:Choice>
          <mc:Fallback xmlns="">
            <p:pic>
              <p:nvPicPr>
                <p:cNvPr id="71" name="Viết tay 70">
                  <a:extLst>
                    <a:ext uri="{FF2B5EF4-FFF2-40B4-BE49-F238E27FC236}">
                      <a16:creationId xmlns:a16="http://schemas.microsoft.com/office/drawing/2014/main" id="{9ECDB6CB-D034-480B-B33D-B5ECEB64E7A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139973" y="1517664"/>
                  <a:ext cx="14076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Nhóm 75">
            <a:extLst>
              <a:ext uri="{FF2B5EF4-FFF2-40B4-BE49-F238E27FC236}">
                <a16:creationId xmlns:a16="http://schemas.microsoft.com/office/drawing/2014/main" id="{BDCFD951-D4FF-46C7-ACA4-A7FC78E63720}"/>
              </a:ext>
            </a:extLst>
          </p:cNvPr>
          <p:cNvGrpSpPr/>
          <p:nvPr/>
        </p:nvGrpSpPr>
        <p:grpSpPr>
          <a:xfrm>
            <a:off x="8251213" y="1928784"/>
            <a:ext cx="554040" cy="247320"/>
            <a:chOff x="8251213" y="1928784"/>
            <a:chExt cx="55404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3" name="Viết tay 72">
                  <a:extLst>
                    <a:ext uri="{FF2B5EF4-FFF2-40B4-BE49-F238E27FC236}">
                      <a16:creationId xmlns:a16="http://schemas.microsoft.com/office/drawing/2014/main" id="{F3D237A5-77DA-493E-B9C2-6C0D8E4B38ED}"/>
                    </a:ext>
                  </a:extLst>
                </p14:cNvPr>
                <p14:cNvContentPartPr/>
                <p14:nvPr/>
              </p14:nvContentPartPr>
              <p14:xfrm>
                <a:off x="8251213" y="1963344"/>
                <a:ext cx="485280" cy="212760"/>
              </p14:xfrm>
            </p:contentPart>
          </mc:Choice>
          <mc:Fallback xmlns="">
            <p:pic>
              <p:nvPicPr>
                <p:cNvPr id="73" name="Viết tay 72">
                  <a:extLst>
                    <a:ext uri="{FF2B5EF4-FFF2-40B4-BE49-F238E27FC236}">
                      <a16:creationId xmlns:a16="http://schemas.microsoft.com/office/drawing/2014/main" id="{F3D237A5-77DA-493E-B9C2-6C0D8E4B38E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42213" y="1954359"/>
                  <a:ext cx="502920" cy="2303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4" name="Viết tay 73">
                  <a:extLst>
                    <a:ext uri="{FF2B5EF4-FFF2-40B4-BE49-F238E27FC236}">
                      <a16:creationId xmlns:a16="http://schemas.microsoft.com/office/drawing/2014/main" id="{7E0D6191-9C8D-4B3B-8A55-C54FE96AE2EC}"/>
                    </a:ext>
                  </a:extLst>
                </p14:cNvPr>
                <p14:cNvContentPartPr/>
                <p14:nvPr/>
              </p14:nvContentPartPr>
              <p14:xfrm>
                <a:off x="8694013" y="1928784"/>
                <a:ext cx="111240" cy="100440"/>
              </p14:xfrm>
            </p:contentPart>
          </mc:Choice>
          <mc:Fallback xmlns="">
            <p:pic>
              <p:nvPicPr>
                <p:cNvPr id="74" name="Viết tay 73">
                  <a:extLst>
                    <a:ext uri="{FF2B5EF4-FFF2-40B4-BE49-F238E27FC236}">
                      <a16:creationId xmlns:a16="http://schemas.microsoft.com/office/drawing/2014/main" id="{7E0D6191-9C8D-4B3B-8A55-C54FE96AE2E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85013" y="1919752"/>
                  <a:ext cx="128880" cy="1181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5" name="Viết tay 74">
                  <a:extLst>
                    <a:ext uri="{FF2B5EF4-FFF2-40B4-BE49-F238E27FC236}">
                      <a16:creationId xmlns:a16="http://schemas.microsoft.com/office/drawing/2014/main" id="{7F689FA6-CCCE-4CE1-BA88-4487E891B533}"/>
                    </a:ext>
                  </a:extLst>
                </p14:cNvPr>
                <p14:cNvContentPartPr/>
                <p14:nvPr/>
              </p14:nvContentPartPr>
              <p14:xfrm>
                <a:off x="8730013" y="1968024"/>
                <a:ext cx="57960" cy="1800"/>
              </p14:xfrm>
            </p:contentPart>
          </mc:Choice>
          <mc:Fallback xmlns="">
            <p:pic>
              <p:nvPicPr>
                <p:cNvPr id="75" name="Viết tay 74">
                  <a:extLst>
                    <a:ext uri="{FF2B5EF4-FFF2-40B4-BE49-F238E27FC236}">
                      <a16:creationId xmlns:a16="http://schemas.microsoft.com/office/drawing/2014/main" id="{7F689FA6-CCCE-4CE1-BA88-4487E891B53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721013" y="1959024"/>
                  <a:ext cx="7560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Nhóm 90">
            <a:extLst>
              <a:ext uri="{FF2B5EF4-FFF2-40B4-BE49-F238E27FC236}">
                <a16:creationId xmlns:a16="http://schemas.microsoft.com/office/drawing/2014/main" id="{62385252-2E66-4592-9426-83764B2DEDDF}"/>
              </a:ext>
            </a:extLst>
          </p:cNvPr>
          <p:cNvGrpSpPr/>
          <p:nvPr/>
        </p:nvGrpSpPr>
        <p:grpSpPr>
          <a:xfrm>
            <a:off x="6986533" y="2197344"/>
            <a:ext cx="882720" cy="268200"/>
            <a:chOff x="6986533" y="2197344"/>
            <a:chExt cx="88272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Viết tay 76">
                  <a:extLst>
                    <a:ext uri="{FF2B5EF4-FFF2-40B4-BE49-F238E27FC236}">
                      <a16:creationId xmlns:a16="http://schemas.microsoft.com/office/drawing/2014/main" id="{81466081-535B-4503-B9AC-1826EAD2F020}"/>
                    </a:ext>
                  </a:extLst>
                </p14:cNvPr>
                <p14:cNvContentPartPr/>
                <p14:nvPr/>
              </p14:nvContentPartPr>
              <p14:xfrm>
                <a:off x="6986533" y="2197344"/>
                <a:ext cx="119520" cy="162000"/>
              </p14:xfrm>
            </p:contentPart>
          </mc:Choice>
          <mc:Fallback xmlns="">
            <p:pic>
              <p:nvPicPr>
                <p:cNvPr id="77" name="Viết tay 76">
                  <a:extLst>
                    <a:ext uri="{FF2B5EF4-FFF2-40B4-BE49-F238E27FC236}">
                      <a16:creationId xmlns:a16="http://schemas.microsoft.com/office/drawing/2014/main" id="{81466081-535B-4503-B9AC-1826EAD2F02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977533" y="2188344"/>
                  <a:ext cx="137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8" name="Viết tay 77">
                  <a:extLst>
                    <a:ext uri="{FF2B5EF4-FFF2-40B4-BE49-F238E27FC236}">
                      <a16:creationId xmlns:a16="http://schemas.microsoft.com/office/drawing/2014/main" id="{DD8A8A5F-2C6B-46DC-9ED3-749ECD11AD50}"/>
                    </a:ext>
                  </a:extLst>
                </p14:cNvPr>
                <p14:cNvContentPartPr/>
                <p14:nvPr/>
              </p14:nvContentPartPr>
              <p14:xfrm>
                <a:off x="7140973" y="2274024"/>
                <a:ext cx="209520" cy="101880"/>
              </p14:xfrm>
            </p:contentPart>
          </mc:Choice>
          <mc:Fallback xmlns="">
            <p:pic>
              <p:nvPicPr>
                <p:cNvPr id="78" name="Viết tay 77">
                  <a:extLst>
                    <a:ext uri="{FF2B5EF4-FFF2-40B4-BE49-F238E27FC236}">
                      <a16:creationId xmlns:a16="http://schemas.microsoft.com/office/drawing/2014/main" id="{DD8A8A5F-2C6B-46DC-9ED3-749ECD11AD5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31973" y="2264992"/>
                  <a:ext cx="227160" cy="119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9" name="Viết tay 78">
                  <a:extLst>
                    <a:ext uri="{FF2B5EF4-FFF2-40B4-BE49-F238E27FC236}">
                      <a16:creationId xmlns:a16="http://schemas.microsoft.com/office/drawing/2014/main" id="{32AE43BD-FAB6-4F63-A062-672BA3EECA0C}"/>
                    </a:ext>
                  </a:extLst>
                </p14:cNvPr>
                <p14:cNvContentPartPr/>
                <p14:nvPr/>
              </p14:nvContentPartPr>
              <p14:xfrm>
                <a:off x="7363813" y="2204184"/>
                <a:ext cx="79560" cy="261360"/>
              </p14:xfrm>
            </p:contentPart>
          </mc:Choice>
          <mc:Fallback xmlns="">
            <p:pic>
              <p:nvPicPr>
                <p:cNvPr id="79" name="Viết tay 78">
                  <a:extLst>
                    <a:ext uri="{FF2B5EF4-FFF2-40B4-BE49-F238E27FC236}">
                      <a16:creationId xmlns:a16="http://schemas.microsoft.com/office/drawing/2014/main" id="{32AE43BD-FAB6-4F63-A062-672BA3EECA0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354772" y="2195172"/>
                  <a:ext cx="97280" cy="279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0" name="Viết tay 79">
                  <a:extLst>
                    <a:ext uri="{FF2B5EF4-FFF2-40B4-BE49-F238E27FC236}">
                      <a16:creationId xmlns:a16="http://schemas.microsoft.com/office/drawing/2014/main" id="{2556D88A-2FED-424C-AF8C-2EE7B6CFC45F}"/>
                    </a:ext>
                  </a:extLst>
                </p14:cNvPr>
                <p14:cNvContentPartPr/>
                <p14:nvPr/>
              </p14:nvContentPartPr>
              <p14:xfrm>
                <a:off x="7475413" y="2285184"/>
                <a:ext cx="8640" cy="64440"/>
              </p14:xfrm>
            </p:contentPart>
          </mc:Choice>
          <mc:Fallback xmlns="">
            <p:pic>
              <p:nvPicPr>
                <p:cNvPr id="80" name="Viết tay 79">
                  <a:extLst>
                    <a:ext uri="{FF2B5EF4-FFF2-40B4-BE49-F238E27FC236}">
                      <a16:creationId xmlns:a16="http://schemas.microsoft.com/office/drawing/2014/main" id="{2556D88A-2FED-424C-AF8C-2EE7B6CFC45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466413" y="2276184"/>
                  <a:ext cx="262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1" name="Viết tay 80">
                  <a:extLst>
                    <a:ext uri="{FF2B5EF4-FFF2-40B4-BE49-F238E27FC236}">
                      <a16:creationId xmlns:a16="http://schemas.microsoft.com/office/drawing/2014/main" id="{8D85B468-2971-48A2-A156-11442DD13DC5}"/>
                    </a:ext>
                  </a:extLst>
                </p14:cNvPr>
                <p14:cNvContentPartPr/>
                <p14:nvPr/>
              </p14:nvContentPartPr>
              <p14:xfrm>
                <a:off x="7489453" y="2239104"/>
                <a:ext cx="6120" cy="26640"/>
              </p14:xfrm>
            </p:contentPart>
          </mc:Choice>
          <mc:Fallback xmlns="">
            <p:pic>
              <p:nvPicPr>
                <p:cNvPr id="81" name="Viết tay 80">
                  <a:extLst>
                    <a:ext uri="{FF2B5EF4-FFF2-40B4-BE49-F238E27FC236}">
                      <a16:creationId xmlns:a16="http://schemas.microsoft.com/office/drawing/2014/main" id="{8D85B468-2971-48A2-A156-11442DD13DC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480453" y="2230104"/>
                  <a:ext cx="23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9" name="Viết tay 88">
                  <a:extLst>
                    <a:ext uri="{FF2B5EF4-FFF2-40B4-BE49-F238E27FC236}">
                      <a16:creationId xmlns:a16="http://schemas.microsoft.com/office/drawing/2014/main" id="{BC2441E9-8D70-4F3C-9BF1-D8D51C165A26}"/>
                    </a:ext>
                  </a:extLst>
                </p14:cNvPr>
                <p14:cNvContentPartPr/>
                <p14:nvPr/>
              </p14:nvContentPartPr>
              <p14:xfrm>
                <a:off x="7558213" y="2253864"/>
                <a:ext cx="102960" cy="126360"/>
              </p14:xfrm>
            </p:contentPart>
          </mc:Choice>
          <mc:Fallback xmlns="">
            <p:pic>
              <p:nvPicPr>
                <p:cNvPr id="89" name="Viết tay 88">
                  <a:extLst>
                    <a:ext uri="{FF2B5EF4-FFF2-40B4-BE49-F238E27FC236}">
                      <a16:creationId xmlns:a16="http://schemas.microsoft.com/office/drawing/2014/main" id="{BC2441E9-8D70-4F3C-9BF1-D8D51C165A2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549244" y="2244890"/>
                  <a:ext cx="120539" cy="143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0" name="Viết tay 89">
                  <a:extLst>
                    <a:ext uri="{FF2B5EF4-FFF2-40B4-BE49-F238E27FC236}">
                      <a16:creationId xmlns:a16="http://schemas.microsoft.com/office/drawing/2014/main" id="{6772E7DE-5284-4F25-B6E4-3AE675007FE3}"/>
                    </a:ext>
                  </a:extLst>
                </p14:cNvPr>
                <p14:cNvContentPartPr/>
                <p14:nvPr/>
              </p14:nvContentPartPr>
              <p14:xfrm>
                <a:off x="7694653" y="2250264"/>
                <a:ext cx="174600" cy="111960"/>
              </p14:xfrm>
            </p:contentPart>
          </mc:Choice>
          <mc:Fallback xmlns="">
            <p:pic>
              <p:nvPicPr>
                <p:cNvPr id="90" name="Viết tay 89">
                  <a:extLst>
                    <a:ext uri="{FF2B5EF4-FFF2-40B4-BE49-F238E27FC236}">
                      <a16:creationId xmlns:a16="http://schemas.microsoft.com/office/drawing/2014/main" id="{6772E7DE-5284-4F25-B6E4-3AE675007FE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685653" y="2241264"/>
                  <a:ext cx="19224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Nhóm 107">
            <a:extLst>
              <a:ext uri="{FF2B5EF4-FFF2-40B4-BE49-F238E27FC236}">
                <a16:creationId xmlns:a16="http://schemas.microsoft.com/office/drawing/2014/main" id="{388DD56D-1761-4851-B6EC-CAD36708CB24}"/>
              </a:ext>
            </a:extLst>
          </p:cNvPr>
          <p:cNvGrpSpPr/>
          <p:nvPr/>
        </p:nvGrpSpPr>
        <p:grpSpPr>
          <a:xfrm>
            <a:off x="5401286" y="3821979"/>
            <a:ext cx="1316160" cy="211680"/>
            <a:chOff x="5401286" y="3821979"/>
            <a:chExt cx="131616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3" name="Viết tay 92">
                  <a:extLst>
                    <a:ext uri="{FF2B5EF4-FFF2-40B4-BE49-F238E27FC236}">
                      <a16:creationId xmlns:a16="http://schemas.microsoft.com/office/drawing/2014/main" id="{616A74E8-805B-45F8-99F6-7ABE148204B8}"/>
                    </a:ext>
                  </a:extLst>
                </p14:cNvPr>
                <p14:cNvContentPartPr/>
                <p14:nvPr/>
              </p14:nvContentPartPr>
              <p14:xfrm>
                <a:off x="5401286" y="3839619"/>
                <a:ext cx="115200" cy="190080"/>
              </p14:xfrm>
            </p:contentPart>
          </mc:Choice>
          <mc:Fallback xmlns="">
            <p:pic>
              <p:nvPicPr>
                <p:cNvPr id="93" name="Viết tay 92">
                  <a:extLst>
                    <a:ext uri="{FF2B5EF4-FFF2-40B4-BE49-F238E27FC236}">
                      <a16:creationId xmlns:a16="http://schemas.microsoft.com/office/drawing/2014/main" id="{616A74E8-805B-45F8-99F6-7ABE148204B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392286" y="3830619"/>
                  <a:ext cx="1328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4" name="Viết tay 93">
                  <a:extLst>
                    <a:ext uri="{FF2B5EF4-FFF2-40B4-BE49-F238E27FC236}">
                      <a16:creationId xmlns:a16="http://schemas.microsoft.com/office/drawing/2014/main" id="{A4ECFD6C-B727-476D-ADB1-2EF1A5856A0D}"/>
                    </a:ext>
                  </a:extLst>
                </p14:cNvPr>
                <p14:cNvContentPartPr/>
                <p14:nvPr/>
              </p14:nvContentPartPr>
              <p14:xfrm>
                <a:off x="5587046" y="3926739"/>
                <a:ext cx="74520" cy="90000"/>
              </p14:xfrm>
            </p:contentPart>
          </mc:Choice>
          <mc:Fallback xmlns="">
            <p:pic>
              <p:nvPicPr>
                <p:cNvPr id="94" name="Viết tay 93">
                  <a:extLst>
                    <a:ext uri="{FF2B5EF4-FFF2-40B4-BE49-F238E27FC236}">
                      <a16:creationId xmlns:a16="http://schemas.microsoft.com/office/drawing/2014/main" id="{A4ECFD6C-B727-476D-ADB1-2EF1A5856A0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578046" y="3917739"/>
                  <a:ext cx="92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5" name="Viết tay 94">
                  <a:extLst>
                    <a:ext uri="{FF2B5EF4-FFF2-40B4-BE49-F238E27FC236}">
                      <a16:creationId xmlns:a16="http://schemas.microsoft.com/office/drawing/2014/main" id="{B6DD87A6-8548-4E67-8F76-BEE1578F4D4A}"/>
                    </a:ext>
                  </a:extLst>
                </p14:cNvPr>
                <p14:cNvContentPartPr/>
                <p14:nvPr/>
              </p14:nvContentPartPr>
              <p14:xfrm>
                <a:off x="5699006" y="3932139"/>
                <a:ext cx="54360" cy="67680"/>
              </p14:xfrm>
            </p:contentPart>
          </mc:Choice>
          <mc:Fallback xmlns="">
            <p:pic>
              <p:nvPicPr>
                <p:cNvPr id="95" name="Viết tay 94">
                  <a:extLst>
                    <a:ext uri="{FF2B5EF4-FFF2-40B4-BE49-F238E27FC236}">
                      <a16:creationId xmlns:a16="http://schemas.microsoft.com/office/drawing/2014/main" id="{B6DD87A6-8548-4E67-8F76-BEE1578F4D4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90006" y="3923139"/>
                  <a:ext cx="720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6" name="Viết tay 95">
                  <a:extLst>
                    <a:ext uri="{FF2B5EF4-FFF2-40B4-BE49-F238E27FC236}">
                      <a16:creationId xmlns:a16="http://schemas.microsoft.com/office/drawing/2014/main" id="{C9455C42-4E0C-42F6-B670-05D4FE0CFA4C}"/>
                    </a:ext>
                  </a:extLst>
                </p14:cNvPr>
                <p14:cNvContentPartPr/>
                <p14:nvPr/>
              </p14:nvContentPartPr>
              <p14:xfrm>
                <a:off x="5783966" y="3926739"/>
                <a:ext cx="68760" cy="74880"/>
              </p14:xfrm>
            </p:contentPart>
          </mc:Choice>
          <mc:Fallback xmlns="">
            <p:pic>
              <p:nvPicPr>
                <p:cNvPr id="96" name="Viết tay 95">
                  <a:extLst>
                    <a:ext uri="{FF2B5EF4-FFF2-40B4-BE49-F238E27FC236}">
                      <a16:creationId xmlns:a16="http://schemas.microsoft.com/office/drawing/2014/main" id="{C9455C42-4E0C-42F6-B670-05D4FE0CFA4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774966" y="3917782"/>
                  <a:ext cx="86400" cy="924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7" name="Viết tay 96">
                  <a:extLst>
                    <a:ext uri="{FF2B5EF4-FFF2-40B4-BE49-F238E27FC236}">
                      <a16:creationId xmlns:a16="http://schemas.microsoft.com/office/drawing/2014/main" id="{B2FB8EE1-337A-4F36-820F-2CE336B9E6DB}"/>
                    </a:ext>
                  </a:extLst>
                </p14:cNvPr>
                <p14:cNvContentPartPr/>
                <p14:nvPr/>
              </p14:nvContentPartPr>
              <p14:xfrm>
                <a:off x="5884406" y="3847539"/>
                <a:ext cx="25200" cy="146880"/>
              </p14:xfrm>
            </p:contentPart>
          </mc:Choice>
          <mc:Fallback xmlns="">
            <p:pic>
              <p:nvPicPr>
                <p:cNvPr id="97" name="Viết tay 96">
                  <a:extLst>
                    <a:ext uri="{FF2B5EF4-FFF2-40B4-BE49-F238E27FC236}">
                      <a16:creationId xmlns:a16="http://schemas.microsoft.com/office/drawing/2014/main" id="{B2FB8EE1-337A-4F36-820F-2CE336B9E6D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875406" y="3838539"/>
                  <a:ext cx="42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8" name="Viết tay 97">
                  <a:extLst>
                    <a:ext uri="{FF2B5EF4-FFF2-40B4-BE49-F238E27FC236}">
                      <a16:creationId xmlns:a16="http://schemas.microsoft.com/office/drawing/2014/main" id="{C8CF96DC-2AAA-4AF0-8618-7366A2B19E45}"/>
                    </a:ext>
                  </a:extLst>
                </p14:cNvPr>
                <p14:cNvContentPartPr/>
                <p14:nvPr/>
              </p14:nvContentPartPr>
              <p14:xfrm>
                <a:off x="5927246" y="3821979"/>
                <a:ext cx="28440" cy="178560"/>
              </p14:xfrm>
            </p:contentPart>
          </mc:Choice>
          <mc:Fallback xmlns="">
            <p:pic>
              <p:nvPicPr>
                <p:cNvPr id="98" name="Viết tay 97">
                  <a:extLst>
                    <a:ext uri="{FF2B5EF4-FFF2-40B4-BE49-F238E27FC236}">
                      <a16:creationId xmlns:a16="http://schemas.microsoft.com/office/drawing/2014/main" id="{C8CF96DC-2AAA-4AF0-8618-7366A2B19E4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918246" y="3812997"/>
                  <a:ext cx="46080" cy="196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9" name="Viết tay 98">
                  <a:extLst>
                    <a:ext uri="{FF2B5EF4-FFF2-40B4-BE49-F238E27FC236}">
                      <a16:creationId xmlns:a16="http://schemas.microsoft.com/office/drawing/2014/main" id="{0AAF354C-2827-48F8-814E-BAAC091321C7}"/>
                    </a:ext>
                  </a:extLst>
                </p14:cNvPr>
                <p14:cNvContentPartPr/>
                <p14:nvPr/>
              </p14:nvContentPartPr>
              <p14:xfrm>
                <a:off x="6072326" y="3942939"/>
                <a:ext cx="77040" cy="71640"/>
              </p14:xfrm>
            </p:contentPart>
          </mc:Choice>
          <mc:Fallback xmlns="">
            <p:pic>
              <p:nvPicPr>
                <p:cNvPr id="99" name="Viết tay 98">
                  <a:extLst>
                    <a:ext uri="{FF2B5EF4-FFF2-40B4-BE49-F238E27FC236}">
                      <a16:creationId xmlns:a16="http://schemas.microsoft.com/office/drawing/2014/main" id="{0AAF354C-2827-48F8-814E-BAAC091321C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063284" y="3933894"/>
                  <a:ext cx="94763" cy="893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0" name="Viết tay 99">
                  <a:extLst>
                    <a:ext uri="{FF2B5EF4-FFF2-40B4-BE49-F238E27FC236}">
                      <a16:creationId xmlns:a16="http://schemas.microsoft.com/office/drawing/2014/main" id="{C35A9749-861B-4220-AA7F-04A4CA80D137}"/>
                    </a:ext>
                  </a:extLst>
                </p14:cNvPr>
                <p14:cNvContentPartPr/>
                <p14:nvPr/>
              </p14:nvContentPartPr>
              <p14:xfrm>
                <a:off x="6128486" y="3834579"/>
                <a:ext cx="36000" cy="199080"/>
              </p14:xfrm>
            </p:contentPart>
          </mc:Choice>
          <mc:Fallback xmlns="">
            <p:pic>
              <p:nvPicPr>
                <p:cNvPr id="100" name="Viết tay 99">
                  <a:extLst>
                    <a:ext uri="{FF2B5EF4-FFF2-40B4-BE49-F238E27FC236}">
                      <a16:creationId xmlns:a16="http://schemas.microsoft.com/office/drawing/2014/main" id="{C35A9749-861B-4220-AA7F-04A4CA80D13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119486" y="3825579"/>
                  <a:ext cx="536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2" name="Viết tay 101">
                  <a:extLst>
                    <a:ext uri="{FF2B5EF4-FFF2-40B4-BE49-F238E27FC236}">
                      <a16:creationId xmlns:a16="http://schemas.microsoft.com/office/drawing/2014/main" id="{662CAF77-6529-4550-8D63-C518E1E14477}"/>
                    </a:ext>
                  </a:extLst>
                </p14:cNvPr>
                <p14:cNvContentPartPr/>
                <p14:nvPr/>
              </p14:nvContentPartPr>
              <p14:xfrm>
                <a:off x="6197246" y="3950499"/>
                <a:ext cx="152280" cy="76680"/>
              </p14:xfrm>
            </p:contentPart>
          </mc:Choice>
          <mc:Fallback xmlns="">
            <p:pic>
              <p:nvPicPr>
                <p:cNvPr id="102" name="Viết tay 101">
                  <a:extLst>
                    <a:ext uri="{FF2B5EF4-FFF2-40B4-BE49-F238E27FC236}">
                      <a16:creationId xmlns:a16="http://schemas.microsoft.com/office/drawing/2014/main" id="{662CAF77-6529-4550-8D63-C518E1E1447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188246" y="3941457"/>
                  <a:ext cx="169920" cy="944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3" name="Viết tay 102">
                  <a:extLst>
                    <a:ext uri="{FF2B5EF4-FFF2-40B4-BE49-F238E27FC236}">
                      <a16:creationId xmlns:a16="http://schemas.microsoft.com/office/drawing/2014/main" id="{DDD36BB4-870B-4DDC-BC75-B1D3486A74A9}"/>
                    </a:ext>
                  </a:extLst>
                </p14:cNvPr>
                <p14:cNvContentPartPr/>
                <p14:nvPr/>
              </p14:nvContentPartPr>
              <p14:xfrm>
                <a:off x="6383366" y="3953739"/>
                <a:ext cx="78120" cy="65880"/>
              </p14:xfrm>
            </p:contentPart>
          </mc:Choice>
          <mc:Fallback xmlns="">
            <p:pic>
              <p:nvPicPr>
                <p:cNvPr id="103" name="Viết tay 102">
                  <a:extLst>
                    <a:ext uri="{FF2B5EF4-FFF2-40B4-BE49-F238E27FC236}">
                      <a16:creationId xmlns:a16="http://schemas.microsoft.com/office/drawing/2014/main" id="{DDD36BB4-870B-4DDC-BC75-B1D3486A74A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374366" y="3944739"/>
                  <a:ext cx="957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5" name="Viết tay 104">
                  <a:extLst>
                    <a:ext uri="{FF2B5EF4-FFF2-40B4-BE49-F238E27FC236}">
                      <a16:creationId xmlns:a16="http://schemas.microsoft.com/office/drawing/2014/main" id="{11C78D58-7F0A-4921-A15A-7B8309815453}"/>
                    </a:ext>
                  </a:extLst>
                </p14:cNvPr>
                <p14:cNvContentPartPr/>
                <p14:nvPr/>
              </p14:nvContentPartPr>
              <p14:xfrm>
                <a:off x="6597566" y="3901179"/>
                <a:ext cx="7920" cy="109800"/>
              </p14:xfrm>
            </p:contentPart>
          </mc:Choice>
          <mc:Fallback xmlns="">
            <p:pic>
              <p:nvPicPr>
                <p:cNvPr id="105" name="Viết tay 104">
                  <a:extLst>
                    <a:ext uri="{FF2B5EF4-FFF2-40B4-BE49-F238E27FC236}">
                      <a16:creationId xmlns:a16="http://schemas.microsoft.com/office/drawing/2014/main" id="{11C78D58-7F0A-4921-A15A-7B830981545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88566" y="3892179"/>
                  <a:ext cx="25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6" name="Viết tay 105">
                  <a:extLst>
                    <a:ext uri="{FF2B5EF4-FFF2-40B4-BE49-F238E27FC236}">
                      <a16:creationId xmlns:a16="http://schemas.microsoft.com/office/drawing/2014/main" id="{D623CCC8-E31A-4400-841D-A780338BF267}"/>
                    </a:ext>
                  </a:extLst>
                </p14:cNvPr>
                <p14:cNvContentPartPr/>
                <p14:nvPr/>
              </p14:nvContentPartPr>
              <p14:xfrm>
                <a:off x="6537446" y="3913419"/>
                <a:ext cx="99720" cy="32760"/>
              </p14:xfrm>
            </p:contentPart>
          </mc:Choice>
          <mc:Fallback xmlns="">
            <p:pic>
              <p:nvPicPr>
                <p:cNvPr id="106" name="Viết tay 105">
                  <a:extLst>
                    <a:ext uri="{FF2B5EF4-FFF2-40B4-BE49-F238E27FC236}">
                      <a16:creationId xmlns:a16="http://schemas.microsoft.com/office/drawing/2014/main" id="{D623CCC8-E31A-4400-841D-A780338BF26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528446" y="3904419"/>
                  <a:ext cx="117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7" name="Viết tay 106">
                  <a:extLst>
                    <a:ext uri="{FF2B5EF4-FFF2-40B4-BE49-F238E27FC236}">
                      <a16:creationId xmlns:a16="http://schemas.microsoft.com/office/drawing/2014/main" id="{B0671A08-FEC4-444B-8F13-41609FBBC35A}"/>
                    </a:ext>
                  </a:extLst>
                </p14:cNvPr>
                <p14:cNvContentPartPr/>
                <p14:nvPr/>
              </p14:nvContentPartPr>
              <p14:xfrm>
                <a:off x="6640406" y="3939339"/>
                <a:ext cx="77040" cy="82800"/>
              </p14:xfrm>
            </p:contentPart>
          </mc:Choice>
          <mc:Fallback xmlns="">
            <p:pic>
              <p:nvPicPr>
                <p:cNvPr id="107" name="Viết tay 106">
                  <a:extLst>
                    <a:ext uri="{FF2B5EF4-FFF2-40B4-BE49-F238E27FC236}">
                      <a16:creationId xmlns:a16="http://schemas.microsoft.com/office/drawing/2014/main" id="{B0671A08-FEC4-444B-8F13-41609FBBC35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631406" y="3930378"/>
                  <a:ext cx="94680" cy="1003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Nhóm 111">
            <a:extLst>
              <a:ext uri="{FF2B5EF4-FFF2-40B4-BE49-F238E27FC236}">
                <a16:creationId xmlns:a16="http://schemas.microsoft.com/office/drawing/2014/main" id="{F83526EA-15FD-4463-8A56-CAAAA0A5EB81}"/>
              </a:ext>
            </a:extLst>
          </p:cNvPr>
          <p:cNvGrpSpPr/>
          <p:nvPr/>
        </p:nvGrpSpPr>
        <p:grpSpPr>
          <a:xfrm>
            <a:off x="6873821" y="3882606"/>
            <a:ext cx="303480" cy="116640"/>
            <a:chOff x="6873821" y="3882606"/>
            <a:chExt cx="303480" cy="1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9" name="Viết tay 108">
                  <a:extLst>
                    <a:ext uri="{FF2B5EF4-FFF2-40B4-BE49-F238E27FC236}">
                      <a16:creationId xmlns:a16="http://schemas.microsoft.com/office/drawing/2014/main" id="{B6ADF464-0FA1-4DB8-AD8B-4695DB15F4A7}"/>
                    </a:ext>
                  </a:extLst>
                </p14:cNvPr>
                <p14:cNvContentPartPr/>
                <p14:nvPr/>
              </p14:nvContentPartPr>
              <p14:xfrm>
                <a:off x="6873821" y="3894486"/>
                <a:ext cx="89640" cy="104760"/>
              </p14:xfrm>
            </p:contentPart>
          </mc:Choice>
          <mc:Fallback xmlns="">
            <p:pic>
              <p:nvPicPr>
                <p:cNvPr id="109" name="Viết tay 108">
                  <a:extLst>
                    <a:ext uri="{FF2B5EF4-FFF2-40B4-BE49-F238E27FC236}">
                      <a16:creationId xmlns:a16="http://schemas.microsoft.com/office/drawing/2014/main" id="{B6ADF464-0FA1-4DB8-AD8B-4695DB15F4A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864821" y="3885486"/>
                  <a:ext cx="107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0" name="Viết tay 109">
                  <a:extLst>
                    <a:ext uri="{FF2B5EF4-FFF2-40B4-BE49-F238E27FC236}">
                      <a16:creationId xmlns:a16="http://schemas.microsoft.com/office/drawing/2014/main" id="{87F60B2D-B4AF-4642-9A53-FEF128632356}"/>
                    </a:ext>
                  </a:extLst>
                </p14:cNvPr>
                <p14:cNvContentPartPr/>
                <p14:nvPr/>
              </p14:nvContentPartPr>
              <p14:xfrm>
                <a:off x="6979661" y="3900246"/>
                <a:ext cx="99360" cy="74520"/>
              </p14:xfrm>
            </p:contentPart>
          </mc:Choice>
          <mc:Fallback xmlns="">
            <p:pic>
              <p:nvPicPr>
                <p:cNvPr id="110" name="Viết tay 109">
                  <a:extLst>
                    <a:ext uri="{FF2B5EF4-FFF2-40B4-BE49-F238E27FC236}">
                      <a16:creationId xmlns:a16="http://schemas.microsoft.com/office/drawing/2014/main" id="{87F60B2D-B4AF-4642-9A53-FEF12863235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970628" y="3891289"/>
                  <a:ext cx="117064" cy="92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1" name="Viết tay 110">
                  <a:extLst>
                    <a:ext uri="{FF2B5EF4-FFF2-40B4-BE49-F238E27FC236}">
                      <a16:creationId xmlns:a16="http://schemas.microsoft.com/office/drawing/2014/main" id="{F27528F5-40E6-4659-B818-DA0E1022AE0B}"/>
                    </a:ext>
                  </a:extLst>
                </p14:cNvPr>
                <p14:cNvContentPartPr/>
                <p14:nvPr/>
              </p14:nvContentPartPr>
              <p14:xfrm>
                <a:off x="7070741" y="3882606"/>
                <a:ext cx="106560" cy="92880"/>
              </p14:xfrm>
            </p:contentPart>
          </mc:Choice>
          <mc:Fallback xmlns="">
            <p:pic>
              <p:nvPicPr>
                <p:cNvPr id="111" name="Viết tay 110">
                  <a:extLst>
                    <a:ext uri="{FF2B5EF4-FFF2-40B4-BE49-F238E27FC236}">
                      <a16:creationId xmlns:a16="http://schemas.microsoft.com/office/drawing/2014/main" id="{F27528F5-40E6-4659-B818-DA0E1022AE0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061741" y="3873606"/>
                  <a:ext cx="12420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Nhóm 116">
            <a:extLst>
              <a:ext uri="{FF2B5EF4-FFF2-40B4-BE49-F238E27FC236}">
                <a16:creationId xmlns:a16="http://schemas.microsoft.com/office/drawing/2014/main" id="{EACABF5D-9346-406F-81E8-2FA707172A9B}"/>
              </a:ext>
            </a:extLst>
          </p:cNvPr>
          <p:cNvGrpSpPr/>
          <p:nvPr/>
        </p:nvGrpSpPr>
        <p:grpSpPr>
          <a:xfrm>
            <a:off x="5616701" y="4217766"/>
            <a:ext cx="489600" cy="142200"/>
            <a:chOff x="5616701" y="4217766"/>
            <a:chExt cx="489600" cy="14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3" name="Viết tay 112">
                  <a:extLst>
                    <a:ext uri="{FF2B5EF4-FFF2-40B4-BE49-F238E27FC236}">
                      <a16:creationId xmlns:a16="http://schemas.microsoft.com/office/drawing/2014/main" id="{66D02FEE-6BAA-4B83-BD67-34937096B58E}"/>
                    </a:ext>
                  </a:extLst>
                </p14:cNvPr>
                <p14:cNvContentPartPr/>
                <p14:nvPr/>
              </p14:nvContentPartPr>
              <p14:xfrm>
                <a:off x="5616701" y="4217766"/>
                <a:ext cx="149040" cy="142200"/>
              </p14:xfrm>
            </p:contentPart>
          </mc:Choice>
          <mc:Fallback xmlns="">
            <p:pic>
              <p:nvPicPr>
                <p:cNvPr id="113" name="Viết tay 112">
                  <a:extLst>
                    <a:ext uri="{FF2B5EF4-FFF2-40B4-BE49-F238E27FC236}">
                      <a16:creationId xmlns:a16="http://schemas.microsoft.com/office/drawing/2014/main" id="{66D02FEE-6BAA-4B83-BD67-34937096B58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607701" y="4208766"/>
                  <a:ext cx="166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4" name="Viết tay 113">
                  <a:extLst>
                    <a:ext uri="{FF2B5EF4-FFF2-40B4-BE49-F238E27FC236}">
                      <a16:creationId xmlns:a16="http://schemas.microsoft.com/office/drawing/2014/main" id="{DAF2B335-030A-4C47-B5BA-FD325860A162}"/>
                    </a:ext>
                  </a:extLst>
                </p14:cNvPr>
                <p14:cNvContentPartPr/>
                <p14:nvPr/>
              </p14:nvContentPartPr>
              <p14:xfrm>
                <a:off x="5817581" y="4256646"/>
                <a:ext cx="62280" cy="74520"/>
              </p14:xfrm>
            </p:contentPart>
          </mc:Choice>
          <mc:Fallback xmlns="">
            <p:pic>
              <p:nvPicPr>
                <p:cNvPr id="114" name="Viết tay 113">
                  <a:extLst>
                    <a:ext uri="{FF2B5EF4-FFF2-40B4-BE49-F238E27FC236}">
                      <a16:creationId xmlns:a16="http://schemas.microsoft.com/office/drawing/2014/main" id="{DAF2B335-030A-4C47-B5BA-FD325860A16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808581" y="4247602"/>
                  <a:ext cx="79920" cy="922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5" name="Viết tay 114">
                  <a:extLst>
                    <a:ext uri="{FF2B5EF4-FFF2-40B4-BE49-F238E27FC236}">
                      <a16:creationId xmlns:a16="http://schemas.microsoft.com/office/drawing/2014/main" id="{C0E1C673-FB09-408B-8F67-D414C39A40E0}"/>
                    </a:ext>
                  </a:extLst>
                </p14:cNvPr>
                <p14:cNvContentPartPr/>
                <p14:nvPr/>
              </p14:nvContentPartPr>
              <p14:xfrm>
                <a:off x="5920541" y="4225686"/>
                <a:ext cx="50760" cy="90720"/>
              </p14:xfrm>
            </p:contentPart>
          </mc:Choice>
          <mc:Fallback xmlns="">
            <p:pic>
              <p:nvPicPr>
                <p:cNvPr id="115" name="Viết tay 114">
                  <a:extLst>
                    <a:ext uri="{FF2B5EF4-FFF2-40B4-BE49-F238E27FC236}">
                      <a16:creationId xmlns:a16="http://schemas.microsoft.com/office/drawing/2014/main" id="{C0E1C673-FB09-408B-8F67-D414C39A40E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911541" y="4216686"/>
                  <a:ext cx="684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6" name="Viết tay 115">
                  <a:extLst>
                    <a:ext uri="{FF2B5EF4-FFF2-40B4-BE49-F238E27FC236}">
                      <a16:creationId xmlns:a16="http://schemas.microsoft.com/office/drawing/2014/main" id="{A644AD81-505D-4009-B1FE-57130AAA1B3D}"/>
                    </a:ext>
                  </a:extLst>
                </p14:cNvPr>
                <p14:cNvContentPartPr/>
                <p14:nvPr/>
              </p14:nvContentPartPr>
              <p14:xfrm>
                <a:off x="5973821" y="4234326"/>
                <a:ext cx="132480" cy="83880"/>
              </p14:xfrm>
            </p:contentPart>
          </mc:Choice>
          <mc:Fallback xmlns="">
            <p:pic>
              <p:nvPicPr>
                <p:cNvPr id="116" name="Viết tay 115">
                  <a:extLst>
                    <a:ext uri="{FF2B5EF4-FFF2-40B4-BE49-F238E27FC236}">
                      <a16:creationId xmlns:a16="http://schemas.microsoft.com/office/drawing/2014/main" id="{A644AD81-505D-4009-B1FE-57130AAA1B3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964821" y="4225326"/>
                  <a:ext cx="15012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Nhóm 129">
            <a:extLst>
              <a:ext uri="{FF2B5EF4-FFF2-40B4-BE49-F238E27FC236}">
                <a16:creationId xmlns:a16="http://schemas.microsoft.com/office/drawing/2014/main" id="{E1630918-0ADE-4048-8459-46C94D0C728B}"/>
              </a:ext>
            </a:extLst>
          </p:cNvPr>
          <p:cNvGrpSpPr/>
          <p:nvPr/>
        </p:nvGrpSpPr>
        <p:grpSpPr>
          <a:xfrm>
            <a:off x="6299981" y="4144326"/>
            <a:ext cx="287280" cy="253080"/>
            <a:chOff x="6299981" y="4144326"/>
            <a:chExt cx="28728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8" name="Viết tay 117">
                  <a:extLst>
                    <a:ext uri="{FF2B5EF4-FFF2-40B4-BE49-F238E27FC236}">
                      <a16:creationId xmlns:a16="http://schemas.microsoft.com/office/drawing/2014/main" id="{D8249771-9A25-4656-B850-E8F75E0DF85C}"/>
                    </a:ext>
                  </a:extLst>
                </p14:cNvPr>
                <p14:cNvContentPartPr/>
                <p14:nvPr/>
              </p14:nvContentPartPr>
              <p14:xfrm>
                <a:off x="6299981" y="4144326"/>
                <a:ext cx="48960" cy="174240"/>
              </p14:xfrm>
            </p:contentPart>
          </mc:Choice>
          <mc:Fallback xmlns="">
            <p:pic>
              <p:nvPicPr>
                <p:cNvPr id="118" name="Viết tay 117">
                  <a:extLst>
                    <a:ext uri="{FF2B5EF4-FFF2-40B4-BE49-F238E27FC236}">
                      <a16:creationId xmlns:a16="http://schemas.microsoft.com/office/drawing/2014/main" id="{D8249771-9A25-4656-B850-E8F75E0DF85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290981" y="4135326"/>
                  <a:ext cx="666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19" name="Viết tay 118">
                  <a:extLst>
                    <a:ext uri="{FF2B5EF4-FFF2-40B4-BE49-F238E27FC236}">
                      <a16:creationId xmlns:a16="http://schemas.microsoft.com/office/drawing/2014/main" id="{5707C0A0-5A97-4045-ABF0-6FA9628CDB09}"/>
                    </a:ext>
                  </a:extLst>
                </p14:cNvPr>
                <p14:cNvContentPartPr/>
                <p14:nvPr/>
              </p14:nvContentPartPr>
              <p14:xfrm>
                <a:off x="6358661" y="4157286"/>
                <a:ext cx="30240" cy="123120"/>
              </p14:xfrm>
            </p:contentPart>
          </mc:Choice>
          <mc:Fallback xmlns="">
            <p:pic>
              <p:nvPicPr>
                <p:cNvPr id="119" name="Viết tay 118">
                  <a:extLst>
                    <a:ext uri="{FF2B5EF4-FFF2-40B4-BE49-F238E27FC236}">
                      <a16:creationId xmlns:a16="http://schemas.microsoft.com/office/drawing/2014/main" id="{5707C0A0-5A97-4045-ABF0-6FA9628CDB0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349661" y="4148286"/>
                  <a:ext cx="47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20" name="Viết tay 119">
                  <a:extLst>
                    <a:ext uri="{FF2B5EF4-FFF2-40B4-BE49-F238E27FC236}">
                      <a16:creationId xmlns:a16="http://schemas.microsoft.com/office/drawing/2014/main" id="{34440786-7AE0-4B96-B436-B46B5B3B1544}"/>
                    </a:ext>
                  </a:extLst>
                </p14:cNvPr>
                <p14:cNvContentPartPr/>
                <p14:nvPr/>
              </p14:nvContentPartPr>
              <p14:xfrm>
                <a:off x="6340661" y="4232886"/>
                <a:ext cx="46440" cy="11520"/>
              </p14:xfrm>
            </p:contentPart>
          </mc:Choice>
          <mc:Fallback xmlns="">
            <p:pic>
              <p:nvPicPr>
                <p:cNvPr id="120" name="Viết tay 119">
                  <a:extLst>
                    <a:ext uri="{FF2B5EF4-FFF2-40B4-BE49-F238E27FC236}">
                      <a16:creationId xmlns:a16="http://schemas.microsoft.com/office/drawing/2014/main" id="{34440786-7AE0-4B96-B436-B46B5B3B154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331661" y="4223596"/>
                  <a:ext cx="64080" cy="29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21" name="Viết tay 120">
                  <a:extLst>
                    <a:ext uri="{FF2B5EF4-FFF2-40B4-BE49-F238E27FC236}">
                      <a16:creationId xmlns:a16="http://schemas.microsoft.com/office/drawing/2014/main" id="{B3DE4C8A-810D-4170-859B-F4A7A27ABB05}"/>
                    </a:ext>
                  </a:extLst>
                </p14:cNvPr>
                <p14:cNvContentPartPr/>
                <p14:nvPr/>
              </p14:nvContentPartPr>
              <p14:xfrm>
                <a:off x="6444701" y="4212726"/>
                <a:ext cx="8280" cy="184680"/>
              </p14:xfrm>
            </p:contentPart>
          </mc:Choice>
          <mc:Fallback xmlns="">
            <p:pic>
              <p:nvPicPr>
                <p:cNvPr id="121" name="Viết tay 120">
                  <a:extLst>
                    <a:ext uri="{FF2B5EF4-FFF2-40B4-BE49-F238E27FC236}">
                      <a16:creationId xmlns:a16="http://schemas.microsoft.com/office/drawing/2014/main" id="{B3DE4C8A-810D-4170-859B-F4A7A27ABB0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435701" y="4203726"/>
                  <a:ext cx="25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22" name="Viết tay 121">
                  <a:extLst>
                    <a:ext uri="{FF2B5EF4-FFF2-40B4-BE49-F238E27FC236}">
                      <a16:creationId xmlns:a16="http://schemas.microsoft.com/office/drawing/2014/main" id="{04D7F241-0E1D-49EF-A516-D17748E53508}"/>
                    </a:ext>
                  </a:extLst>
                </p14:cNvPr>
                <p14:cNvContentPartPr/>
                <p14:nvPr/>
              </p14:nvContentPartPr>
              <p14:xfrm>
                <a:off x="6447581" y="4206246"/>
                <a:ext cx="39960" cy="65880"/>
              </p14:xfrm>
            </p:contentPart>
          </mc:Choice>
          <mc:Fallback xmlns="">
            <p:pic>
              <p:nvPicPr>
                <p:cNvPr id="122" name="Viết tay 121">
                  <a:extLst>
                    <a:ext uri="{FF2B5EF4-FFF2-40B4-BE49-F238E27FC236}">
                      <a16:creationId xmlns:a16="http://schemas.microsoft.com/office/drawing/2014/main" id="{04D7F241-0E1D-49EF-A516-D17748E5350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438581" y="4197246"/>
                  <a:ext cx="57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23" name="Viết tay 122">
                  <a:extLst>
                    <a:ext uri="{FF2B5EF4-FFF2-40B4-BE49-F238E27FC236}">
                      <a16:creationId xmlns:a16="http://schemas.microsoft.com/office/drawing/2014/main" id="{396CBBD8-B1A2-4F91-BCF8-7E89B99121EE}"/>
                    </a:ext>
                  </a:extLst>
                </p14:cNvPr>
                <p14:cNvContentPartPr/>
                <p14:nvPr/>
              </p14:nvContentPartPr>
              <p14:xfrm>
                <a:off x="6525341" y="4194726"/>
                <a:ext cx="61920" cy="176400"/>
              </p14:xfrm>
            </p:contentPart>
          </mc:Choice>
          <mc:Fallback xmlns="">
            <p:pic>
              <p:nvPicPr>
                <p:cNvPr id="123" name="Viết tay 122">
                  <a:extLst>
                    <a:ext uri="{FF2B5EF4-FFF2-40B4-BE49-F238E27FC236}">
                      <a16:creationId xmlns:a16="http://schemas.microsoft.com/office/drawing/2014/main" id="{396CBBD8-B1A2-4F91-BCF8-7E89B99121E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516341" y="4185726"/>
                  <a:ext cx="7956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Nhóm 128">
            <a:extLst>
              <a:ext uri="{FF2B5EF4-FFF2-40B4-BE49-F238E27FC236}">
                <a16:creationId xmlns:a16="http://schemas.microsoft.com/office/drawing/2014/main" id="{BD9AF278-3AAC-490B-88C5-15E52C854A62}"/>
              </a:ext>
            </a:extLst>
          </p:cNvPr>
          <p:cNvGrpSpPr/>
          <p:nvPr/>
        </p:nvGrpSpPr>
        <p:grpSpPr>
          <a:xfrm>
            <a:off x="6857981" y="4199046"/>
            <a:ext cx="332640" cy="82080"/>
            <a:chOff x="6857981" y="4199046"/>
            <a:chExt cx="332640" cy="8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4" name="Viết tay 123">
                  <a:extLst>
                    <a:ext uri="{FF2B5EF4-FFF2-40B4-BE49-F238E27FC236}">
                      <a16:creationId xmlns:a16="http://schemas.microsoft.com/office/drawing/2014/main" id="{ECC62D31-9CE6-4C23-8899-CD83FD60D311}"/>
                    </a:ext>
                  </a:extLst>
                </p14:cNvPr>
                <p14:cNvContentPartPr/>
                <p14:nvPr/>
              </p14:nvContentPartPr>
              <p14:xfrm>
                <a:off x="6857981" y="4203006"/>
                <a:ext cx="32400" cy="67680"/>
              </p14:xfrm>
            </p:contentPart>
          </mc:Choice>
          <mc:Fallback xmlns="">
            <p:pic>
              <p:nvPicPr>
                <p:cNvPr id="124" name="Viết tay 123">
                  <a:extLst>
                    <a:ext uri="{FF2B5EF4-FFF2-40B4-BE49-F238E27FC236}">
                      <a16:creationId xmlns:a16="http://schemas.microsoft.com/office/drawing/2014/main" id="{ECC62D31-9CE6-4C23-8899-CD83FD60D31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48981" y="4194006"/>
                  <a:ext cx="500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5" name="Viết tay 124">
                  <a:extLst>
                    <a:ext uri="{FF2B5EF4-FFF2-40B4-BE49-F238E27FC236}">
                      <a16:creationId xmlns:a16="http://schemas.microsoft.com/office/drawing/2014/main" id="{A0434F4B-23EE-487D-BFF4-3E39D126D0C6}"/>
                    </a:ext>
                  </a:extLst>
                </p14:cNvPr>
                <p14:cNvContentPartPr/>
                <p14:nvPr/>
              </p14:nvContentPartPr>
              <p14:xfrm>
                <a:off x="6908021" y="4207686"/>
                <a:ext cx="25560" cy="63000"/>
              </p14:xfrm>
            </p:contentPart>
          </mc:Choice>
          <mc:Fallback xmlns="">
            <p:pic>
              <p:nvPicPr>
                <p:cNvPr id="125" name="Viết tay 124">
                  <a:extLst>
                    <a:ext uri="{FF2B5EF4-FFF2-40B4-BE49-F238E27FC236}">
                      <a16:creationId xmlns:a16="http://schemas.microsoft.com/office/drawing/2014/main" id="{A0434F4B-23EE-487D-BFF4-3E39D126D0C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899021" y="4198686"/>
                  <a:ext cx="432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6" name="Viết tay 125">
                  <a:extLst>
                    <a:ext uri="{FF2B5EF4-FFF2-40B4-BE49-F238E27FC236}">
                      <a16:creationId xmlns:a16="http://schemas.microsoft.com/office/drawing/2014/main" id="{CF7BB417-FFC3-439D-80B7-A6A9FB356D19}"/>
                    </a:ext>
                  </a:extLst>
                </p14:cNvPr>
                <p14:cNvContentPartPr/>
                <p14:nvPr/>
              </p14:nvContentPartPr>
              <p14:xfrm>
                <a:off x="6961301" y="4199046"/>
                <a:ext cx="42120" cy="80640"/>
              </p14:xfrm>
            </p:contentPart>
          </mc:Choice>
          <mc:Fallback xmlns="">
            <p:pic>
              <p:nvPicPr>
                <p:cNvPr id="126" name="Viết tay 125">
                  <a:extLst>
                    <a:ext uri="{FF2B5EF4-FFF2-40B4-BE49-F238E27FC236}">
                      <a16:creationId xmlns:a16="http://schemas.microsoft.com/office/drawing/2014/main" id="{CF7BB417-FFC3-439D-80B7-A6A9FB356D1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952301" y="4190046"/>
                  <a:ext cx="597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7" name="Viết tay 126">
                  <a:extLst>
                    <a:ext uri="{FF2B5EF4-FFF2-40B4-BE49-F238E27FC236}">
                      <a16:creationId xmlns:a16="http://schemas.microsoft.com/office/drawing/2014/main" id="{3C94A194-5DC4-43FB-B226-7743903D802C}"/>
                    </a:ext>
                  </a:extLst>
                </p14:cNvPr>
                <p14:cNvContentPartPr/>
                <p14:nvPr/>
              </p14:nvContentPartPr>
              <p14:xfrm>
                <a:off x="7037981" y="4210566"/>
                <a:ext cx="63360" cy="70560"/>
              </p14:xfrm>
            </p:contentPart>
          </mc:Choice>
          <mc:Fallback xmlns="">
            <p:pic>
              <p:nvPicPr>
                <p:cNvPr id="127" name="Viết tay 126">
                  <a:extLst>
                    <a:ext uri="{FF2B5EF4-FFF2-40B4-BE49-F238E27FC236}">
                      <a16:creationId xmlns:a16="http://schemas.microsoft.com/office/drawing/2014/main" id="{3C94A194-5DC4-43FB-B226-7743903D802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028981" y="4201566"/>
                  <a:ext cx="810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8" name="Viết tay 127">
                  <a:extLst>
                    <a:ext uri="{FF2B5EF4-FFF2-40B4-BE49-F238E27FC236}">
                      <a16:creationId xmlns:a16="http://schemas.microsoft.com/office/drawing/2014/main" id="{96D30095-5E28-4A64-9AD5-210556EFF470}"/>
                    </a:ext>
                  </a:extLst>
                </p14:cNvPr>
                <p14:cNvContentPartPr/>
                <p14:nvPr/>
              </p14:nvContentPartPr>
              <p14:xfrm>
                <a:off x="7139501" y="4200126"/>
                <a:ext cx="51120" cy="73800"/>
              </p14:xfrm>
            </p:contentPart>
          </mc:Choice>
          <mc:Fallback xmlns="">
            <p:pic>
              <p:nvPicPr>
                <p:cNvPr id="128" name="Viết tay 127">
                  <a:extLst>
                    <a:ext uri="{FF2B5EF4-FFF2-40B4-BE49-F238E27FC236}">
                      <a16:creationId xmlns:a16="http://schemas.microsoft.com/office/drawing/2014/main" id="{96D30095-5E28-4A64-9AD5-210556EFF47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30501" y="4191126"/>
                  <a:ext cx="6876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Nhóm 132">
            <a:extLst>
              <a:ext uri="{FF2B5EF4-FFF2-40B4-BE49-F238E27FC236}">
                <a16:creationId xmlns:a16="http://schemas.microsoft.com/office/drawing/2014/main" id="{3266652B-6E92-4A8D-BB35-F0D3080D0725}"/>
              </a:ext>
            </a:extLst>
          </p:cNvPr>
          <p:cNvGrpSpPr/>
          <p:nvPr/>
        </p:nvGrpSpPr>
        <p:grpSpPr>
          <a:xfrm>
            <a:off x="5256701" y="3908166"/>
            <a:ext cx="146160" cy="336960"/>
            <a:chOff x="5256701" y="3908166"/>
            <a:chExt cx="14616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31" name="Viết tay 130">
                  <a:extLst>
                    <a:ext uri="{FF2B5EF4-FFF2-40B4-BE49-F238E27FC236}">
                      <a16:creationId xmlns:a16="http://schemas.microsoft.com/office/drawing/2014/main" id="{CDB38B20-D93C-4F25-8E7C-58E8BBDEF1D5}"/>
                    </a:ext>
                  </a:extLst>
                </p14:cNvPr>
                <p14:cNvContentPartPr/>
                <p14:nvPr/>
              </p14:nvContentPartPr>
              <p14:xfrm>
                <a:off x="5302061" y="3908166"/>
                <a:ext cx="4320" cy="315360"/>
              </p14:xfrm>
            </p:contentPart>
          </mc:Choice>
          <mc:Fallback xmlns="">
            <p:pic>
              <p:nvPicPr>
                <p:cNvPr id="131" name="Viết tay 130">
                  <a:extLst>
                    <a:ext uri="{FF2B5EF4-FFF2-40B4-BE49-F238E27FC236}">
                      <a16:creationId xmlns:a16="http://schemas.microsoft.com/office/drawing/2014/main" id="{CDB38B20-D93C-4F25-8E7C-58E8BBDEF1D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293061" y="3899176"/>
                  <a:ext cx="21960" cy="332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32" name="Viết tay 131">
                  <a:extLst>
                    <a:ext uri="{FF2B5EF4-FFF2-40B4-BE49-F238E27FC236}">
                      <a16:creationId xmlns:a16="http://schemas.microsoft.com/office/drawing/2014/main" id="{FBE9524B-C7E1-4FC4-8E59-A1ED277B4689}"/>
                    </a:ext>
                  </a:extLst>
                </p14:cNvPr>
                <p14:cNvContentPartPr/>
                <p14:nvPr/>
              </p14:nvContentPartPr>
              <p14:xfrm>
                <a:off x="5256701" y="4144326"/>
                <a:ext cx="146160" cy="100800"/>
              </p14:xfrm>
            </p:contentPart>
          </mc:Choice>
          <mc:Fallback xmlns="">
            <p:pic>
              <p:nvPicPr>
                <p:cNvPr id="132" name="Viết tay 131">
                  <a:extLst>
                    <a:ext uri="{FF2B5EF4-FFF2-40B4-BE49-F238E27FC236}">
                      <a16:creationId xmlns:a16="http://schemas.microsoft.com/office/drawing/2014/main" id="{FBE9524B-C7E1-4FC4-8E59-A1ED277B468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247679" y="4135326"/>
                  <a:ext cx="163844" cy="11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34" name="Viết tay 133">
                <a:extLst>
                  <a:ext uri="{FF2B5EF4-FFF2-40B4-BE49-F238E27FC236}">
                    <a16:creationId xmlns:a16="http://schemas.microsoft.com/office/drawing/2014/main" id="{BC10F1F3-0738-4660-9F03-2CC026367E00}"/>
                  </a:ext>
                </a:extLst>
              </p14:cNvPr>
              <p14:cNvContentPartPr/>
              <p14:nvPr/>
            </p14:nvContentPartPr>
            <p14:xfrm>
              <a:off x="9307112" y="3191104"/>
              <a:ext cx="701280" cy="491760"/>
            </p14:xfrm>
          </p:contentPart>
        </mc:Choice>
        <mc:Fallback xmlns="">
          <p:pic>
            <p:nvPicPr>
              <p:cNvPr id="134" name="Viết tay 133">
                <a:extLst>
                  <a:ext uri="{FF2B5EF4-FFF2-40B4-BE49-F238E27FC236}">
                    <a16:creationId xmlns:a16="http://schemas.microsoft.com/office/drawing/2014/main" id="{BC10F1F3-0738-4660-9F03-2CC026367E00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9298112" y="3182111"/>
                <a:ext cx="718920" cy="5093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37" name="Viết tay 136">
                <a:extLst>
                  <a:ext uri="{FF2B5EF4-FFF2-40B4-BE49-F238E27FC236}">
                    <a16:creationId xmlns:a16="http://schemas.microsoft.com/office/drawing/2014/main" id="{8BD1C47F-4C90-4216-92A1-F14A4C854E0D}"/>
                  </a:ext>
                </a:extLst>
              </p14:cNvPr>
              <p14:cNvContentPartPr/>
              <p14:nvPr/>
            </p14:nvContentPartPr>
            <p14:xfrm>
              <a:off x="9300632" y="3579184"/>
              <a:ext cx="107640" cy="108000"/>
            </p14:xfrm>
          </p:contentPart>
        </mc:Choice>
        <mc:Fallback xmlns="">
          <p:pic>
            <p:nvPicPr>
              <p:cNvPr id="137" name="Viết tay 136">
                <a:extLst>
                  <a:ext uri="{FF2B5EF4-FFF2-40B4-BE49-F238E27FC236}">
                    <a16:creationId xmlns:a16="http://schemas.microsoft.com/office/drawing/2014/main" id="{8BD1C47F-4C90-4216-92A1-F14A4C854E0D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291662" y="3570214"/>
                <a:ext cx="125221" cy="125581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Nhóm 151">
            <a:extLst>
              <a:ext uri="{FF2B5EF4-FFF2-40B4-BE49-F238E27FC236}">
                <a16:creationId xmlns:a16="http://schemas.microsoft.com/office/drawing/2014/main" id="{5A911684-075A-41F9-ACC6-11B0207912AE}"/>
              </a:ext>
            </a:extLst>
          </p:cNvPr>
          <p:cNvGrpSpPr/>
          <p:nvPr/>
        </p:nvGrpSpPr>
        <p:grpSpPr>
          <a:xfrm>
            <a:off x="7641752" y="3679264"/>
            <a:ext cx="448200" cy="185040"/>
            <a:chOff x="7641752" y="3679264"/>
            <a:chExt cx="448200" cy="1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48" name="Viết tay 147">
                  <a:extLst>
                    <a:ext uri="{FF2B5EF4-FFF2-40B4-BE49-F238E27FC236}">
                      <a16:creationId xmlns:a16="http://schemas.microsoft.com/office/drawing/2014/main" id="{6EECB621-2F4A-442E-AA7F-E136CF196F0E}"/>
                    </a:ext>
                  </a:extLst>
                </p14:cNvPr>
                <p14:cNvContentPartPr/>
                <p14:nvPr/>
              </p14:nvContentPartPr>
              <p14:xfrm>
                <a:off x="7641752" y="3679264"/>
                <a:ext cx="172440" cy="185040"/>
              </p14:xfrm>
            </p:contentPart>
          </mc:Choice>
          <mc:Fallback xmlns="">
            <p:pic>
              <p:nvPicPr>
                <p:cNvPr id="148" name="Viết tay 147">
                  <a:extLst>
                    <a:ext uri="{FF2B5EF4-FFF2-40B4-BE49-F238E27FC236}">
                      <a16:creationId xmlns:a16="http://schemas.microsoft.com/office/drawing/2014/main" id="{6EECB621-2F4A-442E-AA7F-E136CF196F0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632752" y="3670264"/>
                  <a:ext cx="190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9" name="Viết tay 148">
                  <a:extLst>
                    <a:ext uri="{FF2B5EF4-FFF2-40B4-BE49-F238E27FC236}">
                      <a16:creationId xmlns:a16="http://schemas.microsoft.com/office/drawing/2014/main" id="{6A3C3FF9-61F6-4657-BC02-3F62DA47BD08}"/>
                    </a:ext>
                  </a:extLst>
                </p14:cNvPr>
                <p14:cNvContentPartPr/>
                <p14:nvPr/>
              </p14:nvContentPartPr>
              <p14:xfrm>
                <a:off x="7836152" y="3789064"/>
                <a:ext cx="33480" cy="70200"/>
              </p14:xfrm>
            </p:contentPart>
          </mc:Choice>
          <mc:Fallback xmlns="">
            <p:pic>
              <p:nvPicPr>
                <p:cNvPr id="149" name="Viết tay 148">
                  <a:extLst>
                    <a:ext uri="{FF2B5EF4-FFF2-40B4-BE49-F238E27FC236}">
                      <a16:creationId xmlns:a16="http://schemas.microsoft.com/office/drawing/2014/main" id="{6A3C3FF9-61F6-4657-BC02-3F62DA47BD0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827248" y="3780064"/>
                  <a:ext cx="50932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50" name="Viết tay 149">
                  <a:extLst>
                    <a:ext uri="{FF2B5EF4-FFF2-40B4-BE49-F238E27FC236}">
                      <a16:creationId xmlns:a16="http://schemas.microsoft.com/office/drawing/2014/main" id="{257D8BC3-B67C-4654-81B5-C9F3C3D582AD}"/>
                    </a:ext>
                  </a:extLst>
                </p14:cNvPr>
                <p14:cNvContentPartPr/>
                <p14:nvPr/>
              </p14:nvContentPartPr>
              <p14:xfrm>
                <a:off x="7927232" y="3784744"/>
                <a:ext cx="59760" cy="70920"/>
              </p14:xfrm>
            </p:contentPart>
          </mc:Choice>
          <mc:Fallback xmlns="">
            <p:pic>
              <p:nvPicPr>
                <p:cNvPr id="150" name="Viết tay 149">
                  <a:extLst>
                    <a:ext uri="{FF2B5EF4-FFF2-40B4-BE49-F238E27FC236}">
                      <a16:creationId xmlns:a16="http://schemas.microsoft.com/office/drawing/2014/main" id="{257D8BC3-B67C-4654-81B5-C9F3C3D582A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918232" y="3775698"/>
                  <a:ext cx="77400" cy="886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51" name="Viết tay 150">
                  <a:extLst>
                    <a:ext uri="{FF2B5EF4-FFF2-40B4-BE49-F238E27FC236}">
                      <a16:creationId xmlns:a16="http://schemas.microsoft.com/office/drawing/2014/main" id="{3B5CD54B-8494-4F75-82C7-E413D947B9DA}"/>
                    </a:ext>
                  </a:extLst>
                </p14:cNvPr>
                <p14:cNvContentPartPr/>
                <p14:nvPr/>
              </p14:nvContentPartPr>
              <p14:xfrm>
                <a:off x="7999232" y="3790144"/>
                <a:ext cx="90720" cy="64800"/>
              </p14:xfrm>
            </p:contentPart>
          </mc:Choice>
          <mc:Fallback xmlns="">
            <p:pic>
              <p:nvPicPr>
                <p:cNvPr id="151" name="Viết tay 150">
                  <a:extLst>
                    <a:ext uri="{FF2B5EF4-FFF2-40B4-BE49-F238E27FC236}">
                      <a16:creationId xmlns:a16="http://schemas.microsoft.com/office/drawing/2014/main" id="{3B5CD54B-8494-4F75-82C7-E413D947B9D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990268" y="3781144"/>
                  <a:ext cx="10829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Nhóm 169">
            <a:extLst>
              <a:ext uri="{FF2B5EF4-FFF2-40B4-BE49-F238E27FC236}">
                <a16:creationId xmlns:a16="http://schemas.microsoft.com/office/drawing/2014/main" id="{7BCC7D11-7127-4596-AFB3-5338B4E96627}"/>
              </a:ext>
            </a:extLst>
          </p:cNvPr>
          <p:cNvGrpSpPr/>
          <p:nvPr/>
        </p:nvGrpSpPr>
        <p:grpSpPr>
          <a:xfrm>
            <a:off x="8208032" y="3684304"/>
            <a:ext cx="1188000" cy="243000"/>
            <a:chOff x="8208032" y="3684304"/>
            <a:chExt cx="118800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53" name="Viết tay 152">
                  <a:extLst>
                    <a:ext uri="{FF2B5EF4-FFF2-40B4-BE49-F238E27FC236}">
                      <a16:creationId xmlns:a16="http://schemas.microsoft.com/office/drawing/2014/main" id="{8A96FC17-24A3-4BDB-B302-A5DC9242FF51}"/>
                    </a:ext>
                  </a:extLst>
                </p14:cNvPr>
                <p14:cNvContentPartPr/>
                <p14:nvPr/>
              </p14:nvContentPartPr>
              <p14:xfrm>
                <a:off x="8244752" y="3717064"/>
                <a:ext cx="14040" cy="124920"/>
              </p14:xfrm>
            </p:contentPart>
          </mc:Choice>
          <mc:Fallback xmlns="">
            <p:pic>
              <p:nvPicPr>
                <p:cNvPr id="153" name="Viết tay 152">
                  <a:extLst>
                    <a:ext uri="{FF2B5EF4-FFF2-40B4-BE49-F238E27FC236}">
                      <a16:creationId xmlns:a16="http://schemas.microsoft.com/office/drawing/2014/main" id="{8A96FC17-24A3-4BDB-B302-A5DC9242FF5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235752" y="3708064"/>
                  <a:ext cx="316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54" name="Viết tay 153">
                  <a:extLst>
                    <a:ext uri="{FF2B5EF4-FFF2-40B4-BE49-F238E27FC236}">
                      <a16:creationId xmlns:a16="http://schemas.microsoft.com/office/drawing/2014/main" id="{B3E54A58-6A78-41A3-938B-BF0A1958191D}"/>
                    </a:ext>
                  </a:extLst>
                </p14:cNvPr>
                <p14:cNvContentPartPr/>
                <p14:nvPr/>
              </p14:nvContentPartPr>
              <p14:xfrm>
                <a:off x="8208032" y="3761344"/>
                <a:ext cx="92520" cy="25920"/>
              </p14:xfrm>
            </p:contentPart>
          </mc:Choice>
          <mc:Fallback xmlns="">
            <p:pic>
              <p:nvPicPr>
                <p:cNvPr id="154" name="Viết tay 153">
                  <a:extLst>
                    <a:ext uri="{FF2B5EF4-FFF2-40B4-BE49-F238E27FC236}">
                      <a16:creationId xmlns:a16="http://schemas.microsoft.com/office/drawing/2014/main" id="{B3E54A58-6A78-41A3-938B-BF0A1958191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199032" y="3752344"/>
                  <a:ext cx="110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55" name="Viết tay 154">
                  <a:extLst>
                    <a:ext uri="{FF2B5EF4-FFF2-40B4-BE49-F238E27FC236}">
                      <a16:creationId xmlns:a16="http://schemas.microsoft.com/office/drawing/2014/main" id="{A4F8258A-43F5-4A87-A003-2D134C3545C1}"/>
                    </a:ext>
                  </a:extLst>
                </p14:cNvPr>
                <p14:cNvContentPartPr/>
                <p14:nvPr/>
              </p14:nvContentPartPr>
              <p14:xfrm>
                <a:off x="8340512" y="3778984"/>
                <a:ext cx="35640" cy="70200"/>
              </p14:xfrm>
            </p:contentPart>
          </mc:Choice>
          <mc:Fallback xmlns="">
            <p:pic>
              <p:nvPicPr>
                <p:cNvPr id="155" name="Viết tay 154">
                  <a:extLst>
                    <a:ext uri="{FF2B5EF4-FFF2-40B4-BE49-F238E27FC236}">
                      <a16:creationId xmlns:a16="http://schemas.microsoft.com/office/drawing/2014/main" id="{A4F8258A-43F5-4A87-A003-2D134C3545C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331512" y="3769984"/>
                  <a:ext cx="532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56" name="Viết tay 155">
                  <a:extLst>
                    <a:ext uri="{FF2B5EF4-FFF2-40B4-BE49-F238E27FC236}">
                      <a16:creationId xmlns:a16="http://schemas.microsoft.com/office/drawing/2014/main" id="{BD14ECD7-8A11-494E-96DE-55B653F5B194}"/>
                    </a:ext>
                  </a:extLst>
                </p14:cNvPr>
                <p14:cNvContentPartPr/>
                <p14:nvPr/>
              </p14:nvContentPartPr>
              <p14:xfrm>
                <a:off x="8508632" y="3766024"/>
                <a:ext cx="64080" cy="83520"/>
              </p14:xfrm>
            </p:contentPart>
          </mc:Choice>
          <mc:Fallback xmlns="">
            <p:pic>
              <p:nvPicPr>
                <p:cNvPr id="156" name="Viết tay 155">
                  <a:extLst>
                    <a:ext uri="{FF2B5EF4-FFF2-40B4-BE49-F238E27FC236}">
                      <a16:creationId xmlns:a16="http://schemas.microsoft.com/office/drawing/2014/main" id="{BD14ECD7-8A11-494E-96DE-55B653F5B19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499632" y="3756985"/>
                  <a:ext cx="81720" cy="101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58" name="Viết tay 157">
                  <a:extLst>
                    <a:ext uri="{FF2B5EF4-FFF2-40B4-BE49-F238E27FC236}">
                      <a16:creationId xmlns:a16="http://schemas.microsoft.com/office/drawing/2014/main" id="{A1302E10-4B0A-4C81-AD95-0831F1F67CA8}"/>
                    </a:ext>
                  </a:extLst>
                </p14:cNvPr>
                <p14:cNvContentPartPr/>
                <p14:nvPr/>
              </p14:nvContentPartPr>
              <p14:xfrm>
                <a:off x="8598992" y="3782944"/>
                <a:ext cx="93240" cy="63000"/>
              </p14:xfrm>
            </p:contentPart>
          </mc:Choice>
          <mc:Fallback xmlns="">
            <p:pic>
              <p:nvPicPr>
                <p:cNvPr id="158" name="Viết tay 157">
                  <a:extLst>
                    <a:ext uri="{FF2B5EF4-FFF2-40B4-BE49-F238E27FC236}">
                      <a16:creationId xmlns:a16="http://schemas.microsoft.com/office/drawing/2014/main" id="{A1302E10-4B0A-4C81-AD95-0831F1F67CA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589957" y="3773944"/>
                  <a:ext cx="110948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59" name="Viết tay 158">
                  <a:extLst>
                    <a:ext uri="{FF2B5EF4-FFF2-40B4-BE49-F238E27FC236}">
                      <a16:creationId xmlns:a16="http://schemas.microsoft.com/office/drawing/2014/main" id="{D11187A2-9BE2-4580-9006-C3036043FB43}"/>
                    </a:ext>
                  </a:extLst>
                </p14:cNvPr>
                <p14:cNvContentPartPr/>
                <p14:nvPr/>
              </p14:nvContentPartPr>
              <p14:xfrm>
                <a:off x="8686112" y="3684304"/>
                <a:ext cx="80640" cy="160560"/>
              </p14:xfrm>
            </p:contentPart>
          </mc:Choice>
          <mc:Fallback xmlns="">
            <p:pic>
              <p:nvPicPr>
                <p:cNvPr id="159" name="Viết tay 158">
                  <a:extLst>
                    <a:ext uri="{FF2B5EF4-FFF2-40B4-BE49-F238E27FC236}">
                      <a16:creationId xmlns:a16="http://schemas.microsoft.com/office/drawing/2014/main" id="{D11187A2-9BE2-4580-9006-C3036043FB4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677112" y="3675284"/>
                  <a:ext cx="98280" cy="17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0" name="Viết tay 159">
                  <a:extLst>
                    <a:ext uri="{FF2B5EF4-FFF2-40B4-BE49-F238E27FC236}">
                      <a16:creationId xmlns:a16="http://schemas.microsoft.com/office/drawing/2014/main" id="{F8CF1669-1855-4EBC-8398-6DA4E56F8484}"/>
                    </a:ext>
                  </a:extLst>
                </p14:cNvPr>
                <p14:cNvContentPartPr/>
                <p14:nvPr/>
              </p14:nvContentPartPr>
              <p14:xfrm>
                <a:off x="8725712" y="3788704"/>
                <a:ext cx="82440" cy="52200"/>
              </p14:xfrm>
            </p:contentPart>
          </mc:Choice>
          <mc:Fallback xmlns="">
            <p:pic>
              <p:nvPicPr>
                <p:cNvPr id="160" name="Viết tay 159">
                  <a:extLst>
                    <a:ext uri="{FF2B5EF4-FFF2-40B4-BE49-F238E27FC236}">
                      <a16:creationId xmlns:a16="http://schemas.microsoft.com/office/drawing/2014/main" id="{F8CF1669-1855-4EBC-8398-6DA4E56F848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716712" y="3779704"/>
                  <a:ext cx="1000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1" name="Viết tay 160">
                  <a:extLst>
                    <a:ext uri="{FF2B5EF4-FFF2-40B4-BE49-F238E27FC236}">
                      <a16:creationId xmlns:a16="http://schemas.microsoft.com/office/drawing/2014/main" id="{6B67EE06-C6C3-4F94-9D7A-96EBCA7248A7}"/>
                    </a:ext>
                  </a:extLst>
                </p14:cNvPr>
                <p14:cNvContentPartPr/>
                <p14:nvPr/>
              </p14:nvContentPartPr>
              <p14:xfrm>
                <a:off x="8818952" y="3782224"/>
                <a:ext cx="78120" cy="69480"/>
              </p14:xfrm>
            </p:contentPart>
          </mc:Choice>
          <mc:Fallback xmlns="">
            <p:pic>
              <p:nvPicPr>
                <p:cNvPr id="161" name="Viết tay 160">
                  <a:extLst>
                    <a:ext uri="{FF2B5EF4-FFF2-40B4-BE49-F238E27FC236}">
                      <a16:creationId xmlns:a16="http://schemas.microsoft.com/office/drawing/2014/main" id="{6B67EE06-C6C3-4F94-9D7A-96EBCA7248A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809952" y="3773270"/>
                  <a:ext cx="95760" cy="870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2" name="Viết tay 161">
                  <a:extLst>
                    <a:ext uri="{FF2B5EF4-FFF2-40B4-BE49-F238E27FC236}">
                      <a16:creationId xmlns:a16="http://schemas.microsoft.com/office/drawing/2014/main" id="{0150FE05-FC89-4DB0-9671-B7FAE5D72330}"/>
                    </a:ext>
                  </a:extLst>
                </p14:cNvPr>
                <p14:cNvContentPartPr/>
                <p14:nvPr/>
              </p14:nvContentPartPr>
              <p14:xfrm>
                <a:off x="8897792" y="3748744"/>
                <a:ext cx="18360" cy="102600"/>
              </p14:xfrm>
            </p:contentPart>
          </mc:Choice>
          <mc:Fallback xmlns="">
            <p:pic>
              <p:nvPicPr>
                <p:cNvPr id="162" name="Viết tay 161">
                  <a:extLst>
                    <a:ext uri="{FF2B5EF4-FFF2-40B4-BE49-F238E27FC236}">
                      <a16:creationId xmlns:a16="http://schemas.microsoft.com/office/drawing/2014/main" id="{0150FE05-FC89-4DB0-9671-B7FAE5D7233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888792" y="3739744"/>
                  <a:ext cx="36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63" name="Viết tay 162">
                  <a:extLst>
                    <a:ext uri="{FF2B5EF4-FFF2-40B4-BE49-F238E27FC236}">
                      <a16:creationId xmlns:a16="http://schemas.microsoft.com/office/drawing/2014/main" id="{3E493CD6-8E70-4F49-AED0-1C118E2D9549}"/>
                    </a:ext>
                  </a:extLst>
                </p14:cNvPr>
                <p14:cNvContentPartPr/>
                <p14:nvPr/>
              </p14:nvContentPartPr>
              <p14:xfrm>
                <a:off x="8892752" y="3764584"/>
                <a:ext cx="51120" cy="15120"/>
              </p14:xfrm>
            </p:contentPart>
          </mc:Choice>
          <mc:Fallback xmlns="">
            <p:pic>
              <p:nvPicPr>
                <p:cNvPr id="163" name="Viết tay 162">
                  <a:extLst>
                    <a:ext uri="{FF2B5EF4-FFF2-40B4-BE49-F238E27FC236}">
                      <a16:creationId xmlns:a16="http://schemas.microsoft.com/office/drawing/2014/main" id="{3E493CD6-8E70-4F49-AED0-1C118E2D954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883752" y="3755364"/>
                  <a:ext cx="68760" cy="33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64" name="Viết tay 163">
                  <a:extLst>
                    <a:ext uri="{FF2B5EF4-FFF2-40B4-BE49-F238E27FC236}">
                      <a16:creationId xmlns:a16="http://schemas.microsoft.com/office/drawing/2014/main" id="{3420EC72-BEE4-4CB7-82CD-D2C653905BC3}"/>
                    </a:ext>
                  </a:extLst>
                </p14:cNvPr>
                <p14:cNvContentPartPr/>
                <p14:nvPr/>
              </p14:nvContentPartPr>
              <p14:xfrm>
                <a:off x="9031712" y="3781864"/>
                <a:ext cx="70920" cy="145440"/>
              </p14:xfrm>
            </p:contentPart>
          </mc:Choice>
          <mc:Fallback xmlns="">
            <p:pic>
              <p:nvPicPr>
                <p:cNvPr id="164" name="Viết tay 163">
                  <a:extLst>
                    <a:ext uri="{FF2B5EF4-FFF2-40B4-BE49-F238E27FC236}">
                      <a16:creationId xmlns:a16="http://schemas.microsoft.com/office/drawing/2014/main" id="{3420EC72-BEE4-4CB7-82CD-D2C653905BC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022666" y="3772886"/>
                  <a:ext cx="88650" cy="163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65" name="Viết tay 164">
                  <a:extLst>
                    <a:ext uri="{FF2B5EF4-FFF2-40B4-BE49-F238E27FC236}">
                      <a16:creationId xmlns:a16="http://schemas.microsoft.com/office/drawing/2014/main" id="{B48617DF-C12E-4336-87CE-F5A68D951AF4}"/>
                    </a:ext>
                  </a:extLst>
                </p14:cNvPr>
                <p14:cNvContentPartPr/>
                <p14:nvPr/>
              </p14:nvContentPartPr>
              <p14:xfrm>
                <a:off x="9113792" y="3717424"/>
                <a:ext cx="93240" cy="154440"/>
              </p14:xfrm>
            </p:contentPart>
          </mc:Choice>
          <mc:Fallback xmlns="">
            <p:pic>
              <p:nvPicPr>
                <p:cNvPr id="165" name="Viết tay 164">
                  <a:extLst>
                    <a:ext uri="{FF2B5EF4-FFF2-40B4-BE49-F238E27FC236}">
                      <a16:creationId xmlns:a16="http://schemas.microsoft.com/office/drawing/2014/main" id="{B48617DF-C12E-4336-87CE-F5A68D951AF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104827" y="3708445"/>
                  <a:ext cx="110812" cy="1720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66" name="Viết tay 165">
                  <a:extLst>
                    <a:ext uri="{FF2B5EF4-FFF2-40B4-BE49-F238E27FC236}">
                      <a16:creationId xmlns:a16="http://schemas.microsoft.com/office/drawing/2014/main" id="{EEB30B43-9786-44D7-B3D1-D8BFE7BA3D16}"/>
                    </a:ext>
                  </a:extLst>
                </p14:cNvPr>
                <p14:cNvContentPartPr/>
                <p14:nvPr/>
              </p14:nvContentPartPr>
              <p14:xfrm>
                <a:off x="9204512" y="3803464"/>
                <a:ext cx="57240" cy="64440"/>
              </p14:xfrm>
            </p:contentPart>
          </mc:Choice>
          <mc:Fallback xmlns="">
            <p:pic>
              <p:nvPicPr>
                <p:cNvPr id="166" name="Viết tay 165">
                  <a:extLst>
                    <a:ext uri="{FF2B5EF4-FFF2-40B4-BE49-F238E27FC236}">
                      <a16:creationId xmlns:a16="http://schemas.microsoft.com/office/drawing/2014/main" id="{EEB30B43-9786-44D7-B3D1-D8BFE7BA3D1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195512" y="3794464"/>
                  <a:ext cx="748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67" name="Viết tay 166">
                  <a:extLst>
                    <a:ext uri="{FF2B5EF4-FFF2-40B4-BE49-F238E27FC236}">
                      <a16:creationId xmlns:a16="http://schemas.microsoft.com/office/drawing/2014/main" id="{BF5EC01C-F919-4CA5-9871-24B3B71C5CC1}"/>
                    </a:ext>
                  </a:extLst>
                </p14:cNvPr>
                <p14:cNvContentPartPr/>
                <p14:nvPr/>
              </p14:nvContentPartPr>
              <p14:xfrm>
                <a:off x="9290552" y="3758104"/>
                <a:ext cx="18360" cy="102600"/>
              </p14:xfrm>
            </p:contentPart>
          </mc:Choice>
          <mc:Fallback xmlns="">
            <p:pic>
              <p:nvPicPr>
                <p:cNvPr id="167" name="Viết tay 166">
                  <a:extLst>
                    <a:ext uri="{FF2B5EF4-FFF2-40B4-BE49-F238E27FC236}">
                      <a16:creationId xmlns:a16="http://schemas.microsoft.com/office/drawing/2014/main" id="{BF5EC01C-F919-4CA5-9871-24B3B71C5CC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281552" y="3749135"/>
                  <a:ext cx="36000" cy="120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68" name="Viết tay 167">
                  <a:extLst>
                    <a:ext uri="{FF2B5EF4-FFF2-40B4-BE49-F238E27FC236}">
                      <a16:creationId xmlns:a16="http://schemas.microsoft.com/office/drawing/2014/main" id="{96203802-2E52-43D2-9CAA-F543B9322A33}"/>
                    </a:ext>
                  </a:extLst>
                </p14:cNvPr>
                <p14:cNvContentPartPr/>
                <p14:nvPr/>
              </p14:nvContentPartPr>
              <p14:xfrm>
                <a:off x="9255992" y="3795904"/>
                <a:ext cx="77760" cy="2160"/>
              </p14:xfrm>
            </p:contentPart>
          </mc:Choice>
          <mc:Fallback xmlns="">
            <p:pic>
              <p:nvPicPr>
                <p:cNvPr id="168" name="Viết tay 167">
                  <a:extLst>
                    <a:ext uri="{FF2B5EF4-FFF2-40B4-BE49-F238E27FC236}">
                      <a16:creationId xmlns:a16="http://schemas.microsoft.com/office/drawing/2014/main" id="{96203802-2E52-43D2-9CAA-F543B9322A3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246992" y="3786904"/>
                  <a:ext cx="954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69" name="Viết tay 168">
                  <a:extLst>
                    <a:ext uri="{FF2B5EF4-FFF2-40B4-BE49-F238E27FC236}">
                      <a16:creationId xmlns:a16="http://schemas.microsoft.com/office/drawing/2014/main" id="{6EEA4615-65E0-4842-A83B-B76B0AC1B24A}"/>
                    </a:ext>
                  </a:extLst>
                </p14:cNvPr>
                <p14:cNvContentPartPr/>
                <p14:nvPr/>
              </p14:nvContentPartPr>
              <p14:xfrm>
                <a:off x="9325832" y="3795184"/>
                <a:ext cx="70200" cy="75240"/>
              </p14:xfrm>
            </p:contentPart>
          </mc:Choice>
          <mc:Fallback xmlns="">
            <p:pic>
              <p:nvPicPr>
                <p:cNvPr id="169" name="Viết tay 168">
                  <a:extLst>
                    <a:ext uri="{FF2B5EF4-FFF2-40B4-BE49-F238E27FC236}">
                      <a16:creationId xmlns:a16="http://schemas.microsoft.com/office/drawing/2014/main" id="{6EEA4615-65E0-4842-A83B-B76B0AC1B24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316832" y="3786184"/>
                  <a:ext cx="87840" cy="9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71" name="Viết tay 170">
                <a:extLst>
                  <a:ext uri="{FF2B5EF4-FFF2-40B4-BE49-F238E27FC236}">
                    <a16:creationId xmlns:a16="http://schemas.microsoft.com/office/drawing/2014/main" id="{C8F33C4B-E44D-4917-84EA-DCF96BF487F7}"/>
                  </a:ext>
                </a:extLst>
              </p14:cNvPr>
              <p14:cNvContentPartPr/>
              <p14:nvPr/>
            </p14:nvContentPartPr>
            <p14:xfrm>
              <a:off x="7645119" y="4013652"/>
              <a:ext cx="92160" cy="206640"/>
            </p14:xfrm>
          </p:contentPart>
        </mc:Choice>
        <mc:Fallback xmlns="">
          <p:pic>
            <p:nvPicPr>
              <p:cNvPr id="171" name="Viết tay 170">
                <a:extLst>
                  <a:ext uri="{FF2B5EF4-FFF2-40B4-BE49-F238E27FC236}">
                    <a16:creationId xmlns:a16="http://schemas.microsoft.com/office/drawing/2014/main" id="{C8F33C4B-E44D-4917-84EA-DCF96BF487F7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7636154" y="4004636"/>
                <a:ext cx="109731" cy="224311"/>
              </a:xfrm>
              <a:prstGeom prst="rect">
                <a:avLst/>
              </a:prstGeom>
            </p:spPr>
          </p:pic>
        </mc:Fallback>
      </mc:AlternateContent>
      <p:grpSp>
        <p:nvGrpSpPr>
          <p:cNvPr id="200" name="Nhóm 199">
            <a:extLst>
              <a:ext uri="{FF2B5EF4-FFF2-40B4-BE49-F238E27FC236}">
                <a16:creationId xmlns:a16="http://schemas.microsoft.com/office/drawing/2014/main" id="{1567AE64-7677-49C5-B294-35BED5218DC1}"/>
              </a:ext>
            </a:extLst>
          </p:cNvPr>
          <p:cNvGrpSpPr/>
          <p:nvPr/>
        </p:nvGrpSpPr>
        <p:grpSpPr>
          <a:xfrm>
            <a:off x="7837684" y="4010985"/>
            <a:ext cx="1289743" cy="302040"/>
            <a:chOff x="7837684" y="4010985"/>
            <a:chExt cx="1289743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3" name="Viết tay 182">
                  <a:extLst>
                    <a:ext uri="{FF2B5EF4-FFF2-40B4-BE49-F238E27FC236}">
                      <a16:creationId xmlns:a16="http://schemas.microsoft.com/office/drawing/2014/main" id="{46C60984-8AB6-4F16-BE9A-642205DB15F0}"/>
                    </a:ext>
                  </a:extLst>
                </p14:cNvPr>
                <p14:cNvContentPartPr/>
                <p14:nvPr/>
              </p14:nvContentPartPr>
              <p14:xfrm>
                <a:off x="7837684" y="4027545"/>
                <a:ext cx="188280" cy="195840"/>
              </p14:xfrm>
            </p:contentPart>
          </mc:Choice>
          <mc:Fallback xmlns="">
            <p:pic>
              <p:nvPicPr>
                <p:cNvPr id="183" name="Viết tay 182">
                  <a:extLst>
                    <a:ext uri="{FF2B5EF4-FFF2-40B4-BE49-F238E27FC236}">
                      <a16:creationId xmlns:a16="http://schemas.microsoft.com/office/drawing/2014/main" id="{46C60984-8AB6-4F16-BE9A-642205DB15F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828684" y="4018545"/>
                  <a:ext cx="2059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4" name="Viết tay 183">
                  <a:extLst>
                    <a:ext uri="{FF2B5EF4-FFF2-40B4-BE49-F238E27FC236}">
                      <a16:creationId xmlns:a16="http://schemas.microsoft.com/office/drawing/2014/main" id="{55DBD739-CD7B-4C9F-83D6-7539C989310F}"/>
                    </a:ext>
                  </a:extLst>
                </p14:cNvPr>
                <p14:cNvContentPartPr/>
                <p14:nvPr/>
              </p14:nvContentPartPr>
              <p14:xfrm>
                <a:off x="8025244" y="4126545"/>
                <a:ext cx="243720" cy="100080"/>
              </p14:xfrm>
            </p:contentPart>
          </mc:Choice>
          <mc:Fallback xmlns="">
            <p:pic>
              <p:nvPicPr>
                <p:cNvPr id="184" name="Viết tay 183">
                  <a:extLst>
                    <a:ext uri="{FF2B5EF4-FFF2-40B4-BE49-F238E27FC236}">
                      <a16:creationId xmlns:a16="http://schemas.microsoft.com/office/drawing/2014/main" id="{55DBD739-CD7B-4C9F-83D6-7539C989310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016244" y="4117545"/>
                  <a:ext cx="2613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5" name="Viết tay 184">
                  <a:extLst>
                    <a:ext uri="{FF2B5EF4-FFF2-40B4-BE49-F238E27FC236}">
                      <a16:creationId xmlns:a16="http://schemas.microsoft.com/office/drawing/2014/main" id="{E5DDA9A2-61A0-44A5-9253-0A150017DC31}"/>
                    </a:ext>
                  </a:extLst>
                </p14:cNvPr>
                <p14:cNvContentPartPr/>
                <p14:nvPr/>
              </p14:nvContentPartPr>
              <p14:xfrm>
                <a:off x="8276884" y="4143465"/>
                <a:ext cx="86400" cy="105480"/>
              </p14:xfrm>
            </p:contentPart>
          </mc:Choice>
          <mc:Fallback xmlns="">
            <p:pic>
              <p:nvPicPr>
                <p:cNvPr id="185" name="Viết tay 184">
                  <a:extLst>
                    <a:ext uri="{FF2B5EF4-FFF2-40B4-BE49-F238E27FC236}">
                      <a16:creationId xmlns:a16="http://schemas.microsoft.com/office/drawing/2014/main" id="{E5DDA9A2-61A0-44A5-9253-0A150017DC3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267884" y="4134465"/>
                  <a:ext cx="104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86" name="Viết tay 185">
                  <a:extLst>
                    <a:ext uri="{FF2B5EF4-FFF2-40B4-BE49-F238E27FC236}">
                      <a16:creationId xmlns:a16="http://schemas.microsoft.com/office/drawing/2014/main" id="{158FEDAF-DB25-4571-9ACC-DA640E907450}"/>
                    </a:ext>
                  </a:extLst>
                </p14:cNvPr>
                <p14:cNvContentPartPr/>
                <p14:nvPr/>
              </p14:nvContentPartPr>
              <p14:xfrm>
                <a:off x="8410444" y="4163625"/>
                <a:ext cx="131040" cy="78840"/>
              </p14:xfrm>
            </p:contentPart>
          </mc:Choice>
          <mc:Fallback xmlns="">
            <p:pic>
              <p:nvPicPr>
                <p:cNvPr id="186" name="Viết tay 185">
                  <a:extLst>
                    <a:ext uri="{FF2B5EF4-FFF2-40B4-BE49-F238E27FC236}">
                      <a16:creationId xmlns:a16="http://schemas.microsoft.com/office/drawing/2014/main" id="{158FEDAF-DB25-4571-9ACC-DA640E90745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401444" y="4154584"/>
                  <a:ext cx="148680" cy="96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91" name="Viết tay 190">
                  <a:extLst>
                    <a:ext uri="{FF2B5EF4-FFF2-40B4-BE49-F238E27FC236}">
                      <a16:creationId xmlns:a16="http://schemas.microsoft.com/office/drawing/2014/main" id="{FCE96BA5-AF96-49B4-B697-AF53E24BCF6C}"/>
                    </a:ext>
                  </a:extLst>
                </p14:cNvPr>
                <p14:cNvContentPartPr/>
                <p14:nvPr/>
              </p14:nvContentPartPr>
              <p14:xfrm>
                <a:off x="8670947" y="4092705"/>
                <a:ext cx="105480" cy="150840"/>
              </p14:xfrm>
            </p:contentPart>
          </mc:Choice>
          <mc:Fallback xmlns="">
            <p:pic>
              <p:nvPicPr>
                <p:cNvPr id="191" name="Viết tay 190">
                  <a:extLst>
                    <a:ext uri="{FF2B5EF4-FFF2-40B4-BE49-F238E27FC236}">
                      <a16:creationId xmlns:a16="http://schemas.microsoft.com/office/drawing/2014/main" id="{FCE96BA5-AF96-49B4-B697-AF53E24BCF6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661947" y="4083705"/>
                  <a:ext cx="123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92" name="Viết tay 191">
                  <a:extLst>
                    <a:ext uri="{FF2B5EF4-FFF2-40B4-BE49-F238E27FC236}">
                      <a16:creationId xmlns:a16="http://schemas.microsoft.com/office/drawing/2014/main" id="{5C6DBAC8-2C31-4C48-AC3B-330BE6298B50}"/>
                    </a:ext>
                  </a:extLst>
                </p14:cNvPr>
                <p14:cNvContentPartPr/>
                <p14:nvPr/>
              </p14:nvContentPartPr>
              <p14:xfrm>
                <a:off x="8723507" y="4041585"/>
                <a:ext cx="249840" cy="207360"/>
              </p14:xfrm>
            </p:contentPart>
          </mc:Choice>
          <mc:Fallback xmlns="">
            <p:pic>
              <p:nvPicPr>
                <p:cNvPr id="192" name="Viết tay 191">
                  <a:extLst>
                    <a:ext uri="{FF2B5EF4-FFF2-40B4-BE49-F238E27FC236}">
                      <a16:creationId xmlns:a16="http://schemas.microsoft.com/office/drawing/2014/main" id="{5C6DBAC8-2C31-4C48-AC3B-330BE6298B5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714507" y="4032585"/>
                  <a:ext cx="2674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93" name="Viết tay 192">
                  <a:extLst>
                    <a:ext uri="{FF2B5EF4-FFF2-40B4-BE49-F238E27FC236}">
                      <a16:creationId xmlns:a16="http://schemas.microsoft.com/office/drawing/2014/main" id="{37FBF1C8-5C6E-4FD3-BC90-BDA156BF1E4A}"/>
                    </a:ext>
                  </a:extLst>
                </p14:cNvPr>
                <p14:cNvContentPartPr/>
                <p14:nvPr/>
              </p14:nvContentPartPr>
              <p14:xfrm>
                <a:off x="9045707" y="4010985"/>
                <a:ext cx="81720" cy="302040"/>
              </p14:xfrm>
            </p:contentPart>
          </mc:Choice>
          <mc:Fallback xmlns="">
            <p:pic>
              <p:nvPicPr>
                <p:cNvPr id="193" name="Viết tay 192">
                  <a:extLst>
                    <a:ext uri="{FF2B5EF4-FFF2-40B4-BE49-F238E27FC236}">
                      <a16:creationId xmlns:a16="http://schemas.microsoft.com/office/drawing/2014/main" id="{37FBF1C8-5C6E-4FD3-BC90-BDA156BF1E4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036667" y="4001985"/>
                  <a:ext cx="99438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99" name="Viết tay 198">
                  <a:extLst>
                    <a:ext uri="{FF2B5EF4-FFF2-40B4-BE49-F238E27FC236}">
                      <a16:creationId xmlns:a16="http://schemas.microsoft.com/office/drawing/2014/main" id="{C9323A79-ADEA-42FE-A3FD-0B8E75AC0056}"/>
                    </a:ext>
                  </a:extLst>
                </p14:cNvPr>
                <p14:cNvContentPartPr/>
                <p14:nvPr/>
              </p14:nvContentPartPr>
              <p14:xfrm>
                <a:off x="8559607" y="4153934"/>
                <a:ext cx="94680" cy="78840"/>
              </p14:xfrm>
            </p:contentPart>
          </mc:Choice>
          <mc:Fallback xmlns="">
            <p:pic>
              <p:nvPicPr>
                <p:cNvPr id="199" name="Viết tay 198">
                  <a:extLst>
                    <a:ext uri="{FF2B5EF4-FFF2-40B4-BE49-F238E27FC236}">
                      <a16:creationId xmlns:a16="http://schemas.microsoft.com/office/drawing/2014/main" id="{C9323A79-ADEA-42FE-A3FD-0B8E75AC005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550607" y="4144934"/>
                  <a:ext cx="112320" cy="96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68356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D256AD2-240C-4FCB-B100-84BEA8C5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76" y="988098"/>
            <a:ext cx="2858835" cy="240480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DESIGN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03D357-7BB7-49FD-B7F6-64524CCE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22" y="1345190"/>
            <a:ext cx="6282919" cy="3408482"/>
          </a:xfrm>
          <a:prstGeom prst="rect">
            <a:avLst/>
          </a:prstGeom>
        </p:spPr>
      </p:pic>
      <p:grpSp>
        <p:nvGrpSpPr>
          <p:cNvPr id="46" name="Nhóm 45">
            <a:extLst>
              <a:ext uri="{FF2B5EF4-FFF2-40B4-BE49-F238E27FC236}">
                <a16:creationId xmlns:a16="http://schemas.microsoft.com/office/drawing/2014/main" id="{4087CBBD-1667-4B15-A4C1-BBF12A534ADE}"/>
              </a:ext>
            </a:extLst>
          </p:cNvPr>
          <p:cNvGrpSpPr/>
          <p:nvPr/>
        </p:nvGrpSpPr>
        <p:grpSpPr>
          <a:xfrm>
            <a:off x="1504552" y="865233"/>
            <a:ext cx="1390320" cy="658800"/>
            <a:chOff x="1504552" y="865233"/>
            <a:chExt cx="1390320" cy="65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9" name="Viết tay 18">
                  <a:extLst>
                    <a:ext uri="{FF2B5EF4-FFF2-40B4-BE49-F238E27FC236}">
                      <a16:creationId xmlns:a16="http://schemas.microsoft.com/office/drawing/2014/main" id="{CB20FA5B-5148-42A5-AE0E-C9A2F6FBB88C}"/>
                    </a:ext>
                  </a:extLst>
                </p14:cNvPr>
                <p14:cNvContentPartPr/>
                <p14:nvPr/>
              </p14:nvContentPartPr>
              <p14:xfrm>
                <a:off x="1570792" y="865233"/>
                <a:ext cx="20880" cy="209880"/>
              </p14:xfrm>
            </p:contentPart>
          </mc:Choice>
          <mc:Fallback xmlns="">
            <p:pic>
              <p:nvPicPr>
                <p:cNvPr id="19" name="Viết tay 18">
                  <a:extLst>
                    <a:ext uri="{FF2B5EF4-FFF2-40B4-BE49-F238E27FC236}">
                      <a16:creationId xmlns:a16="http://schemas.microsoft.com/office/drawing/2014/main" id="{CB20FA5B-5148-42A5-AE0E-C9A2F6FBB88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62152" y="856233"/>
                  <a:ext cx="38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Viết tay 22">
                  <a:extLst>
                    <a:ext uri="{FF2B5EF4-FFF2-40B4-BE49-F238E27FC236}">
                      <a16:creationId xmlns:a16="http://schemas.microsoft.com/office/drawing/2014/main" id="{52A7523D-BE68-44F7-8572-BB7D45438014}"/>
                    </a:ext>
                  </a:extLst>
                </p14:cNvPr>
                <p14:cNvContentPartPr/>
                <p14:nvPr/>
              </p14:nvContentPartPr>
              <p14:xfrm>
                <a:off x="1504552" y="873873"/>
                <a:ext cx="151920" cy="26640"/>
              </p14:xfrm>
            </p:contentPart>
          </mc:Choice>
          <mc:Fallback xmlns="">
            <p:pic>
              <p:nvPicPr>
                <p:cNvPr id="23" name="Viết tay 22">
                  <a:extLst>
                    <a:ext uri="{FF2B5EF4-FFF2-40B4-BE49-F238E27FC236}">
                      <a16:creationId xmlns:a16="http://schemas.microsoft.com/office/drawing/2014/main" id="{52A7523D-BE68-44F7-8572-BB7D454380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95552" y="865233"/>
                  <a:ext cx="169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5" name="Viết tay 24">
                  <a:extLst>
                    <a:ext uri="{FF2B5EF4-FFF2-40B4-BE49-F238E27FC236}">
                      <a16:creationId xmlns:a16="http://schemas.microsoft.com/office/drawing/2014/main" id="{964BC6B3-CE8F-47C0-91EA-F55EEBAC4D71}"/>
                    </a:ext>
                  </a:extLst>
                </p14:cNvPr>
                <p14:cNvContentPartPr/>
                <p14:nvPr/>
              </p14:nvContentPartPr>
              <p14:xfrm>
                <a:off x="1667632" y="954513"/>
                <a:ext cx="108000" cy="122760"/>
              </p14:xfrm>
            </p:contentPart>
          </mc:Choice>
          <mc:Fallback xmlns="">
            <p:pic>
              <p:nvPicPr>
                <p:cNvPr id="25" name="Viết tay 24">
                  <a:extLst>
                    <a:ext uri="{FF2B5EF4-FFF2-40B4-BE49-F238E27FC236}">
                      <a16:creationId xmlns:a16="http://schemas.microsoft.com/office/drawing/2014/main" id="{964BC6B3-CE8F-47C0-91EA-F55EEBAC4D7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58992" y="945873"/>
                  <a:ext cx="125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7" name="Viết tay 26">
                  <a:extLst>
                    <a:ext uri="{FF2B5EF4-FFF2-40B4-BE49-F238E27FC236}">
                      <a16:creationId xmlns:a16="http://schemas.microsoft.com/office/drawing/2014/main" id="{38C91BBB-7091-4CAD-9713-C65E0D0AB0A6}"/>
                    </a:ext>
                  </a:extLst>
                </p14:cNvPr>
                <p14:cNvContentPartPr/>
                <p14:nvPr/>
              </p14:nvContentPartPr>
              <p14:xfrm>
                <a:off x="1758712" y="952713"/>
                <a:ext cx="71640" cy="234360"/>
              </p14:xfrm>
            </p:contentPart>
          </mc:Choice>
          <mc:Fallback xmlns="">
            <p:pic>
              <p:nvPicPr>
                <p:cNvPr id="27" name="Viết tay 26">
                  <a:extLst>
                    <a:ext uri="{FF2B5EF4-FFF2-40B4-BE49-F238E27FC236}">
                      <a16:creationId xmlns:a16="http://schemas.microsoft.com/office/drawing/2014/main" id="{38C91BBB-7091-4CAD-9713-C65E0D0AB0A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49712" y="944073"/>
                  <a:ext cx="892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9" name="Viết tay 28">
                  <a:extLst>
                    <a:ext uri="{FF2B5EF4-FFF2-40B4-BE49-F238E27FC236}">
                      <a16:creationId xmlns:a16="http://schemas.microsoft.com/office/drawing/2014/main" id="{BAB6D941-FAB6-452F-A5FF-8DF07BB83AF0}"/>
                    </a:ext>
                  </a:extLst>
                </p14:cNvPr>
                <p14:cNvContentPartPr/>
                <p14:nvPr/>
              </p14:nvContentPartPr>
              <p14:xfrm>
                <a:off x="2005672" y="935433"/>
                <a:ext cx="76680" cy="138960"/>
              </p14:xfrm>
            </p:contentPart>
          </mc:Choice>
          <mc:Fallback xmlns="">
            <p:pic>
              <p:nvPicPr>
                <p:cNvPr id="29" name="Viết tay 28">
                  <a:extLst>
                    <a:ext uri="{FF2B5EF4-FFF2-40B4-BE49-F238E27FC236}">
                      <a16:creationId xmlns:a16="http://schemas.microsoft.com/office/drawing/2014/main" id="{BAB6D941-FAB6-452F-A5FF-8DF07BB83AF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97032" y="926433"/>
                  <a:ext cx="94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Viết tay 30">
                  <a:extLst>
                    <a:ext uri="{FF2B5EF4-FFF2-40B4-BE49-F238E27FC236}">
                      <a16:creationId xmlns:a16="http://schemas.microsoft.com/office/drawing/2014/main" id="{C360580C-F09D-4BC6-B13F-DC18B2E058FC}"/>
                    </a:ext>
                  </a:extLst>
                </p14:cNvPr>
                <p14:cNvContentPartPr/>
                <p14:nvPr/>
              </p14:nvContentPartPr>
              <p14:xfrm>
                <a:off x="2225272" y="878913"/>
                <a:ext cx="72000" cy="167040"/>
              </p14:xfrm>
            </p:contentPart>
          </mc:Choice>
          <mc:Fallback xmlns="">
            <p:pic>
              <p:nvPicPr>
                <p:cNvPr id="31" name="Viết tay 30">
                  <a:extLst>
                    <a:ext uri="{FF2B5EF4-FFF2-40B4-BE49-F238E27FC236}">
                      <a16:creationId xmlns:a16="http://schemas.microsoft.com/office/drawing/2014/main" id="{C360580C-F09D-4BC6-B13F-DC18B2E058F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16272" y="869913"/>
                  <a:ext cx="896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2" name="Viết tay 31">
                  <a:extLst>
                    <a:ext uri="{FF2B5EF4-FFF2-40B4-BE49-F238E27FC236}">
                      <a16:creationId xmlns:a16="http://schemas.microsoft.com/office/drawing/2014/main" id="{FA8CEC7C-1C6B-49E5-B51D-D358CE9A10B9}"/>
                    </a:ext>
                  </a:extLst>
                </p14:cNvPr>
                <p14:cNvContentPartPr/>
                <p14:nvPr/>
              </p14:nvContentPartPr>
              <p14:xfrm>
                <a:off x="2324632" y="974313"/>
                <a:ext cx="74520" cy="73080"/>
              </p14:xfrm>
            </p:contentPart>
          </mc:Choice>
          <mc:Fallback xmlns="">
            <p:pic>
              <p:nvPicPr>
                <p:cNvPr id="32" name="Viết tay 31">
                  <a:extLst>
                    <a:ext uri="{FF2B5EF4-FFF2-40B4-BE49-F238E27FC236}">
                      <a16:creationId xmlns:a16="http://schemas.microsoft.com/office/drawing/2014/main" id="{FA8CEC7C-1C6B-49E5-B51D-D358CE9A10B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15992" y="965313"/>
                  <a:ext cx="92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Viết tay 32">
                  <a:extLst>
                    <a:ext uri="{FF2B5EF4-FFF2-40B4-BE49-F238E27FC236}">
                      <a16:creationId xmlns:a16="http://schemas.microsoft.com/office/drawing/2014/main" id="{F8B0C9E0-2EF0-43DB-8104-8E9F15A1212B}"/>
                    </a:ext>
                  </a:extLst>
                </p14:cNvPr>
                <p14:cNvContentPartPr/>
                <p14:nvPr/>
              </p14:nvContentPartPr>
              <p14:xfrm>
                <a:off x="2421112" y="873513"/>
                <a:ext cx="30240" cy="178200"/>
              </p14:xfrm>
            </p:contentPart>
          </mc:Choice>
          <mc:Fallback xmlns="">
            <p:pic>
              <p:nvPicPr>
                <p:cNvPr id="33" name="Viết tay 32">
                  <a:extLst>
                    <a:ext uri="{FF2B5EF4-FFF2-40B4-BE49-F238E27FC236}">
                      <a16:creationId xmlns:a16="http://schemas.microsoft.com/office/drawing/2014/main" id="{F8B0C9E0-2EF0-43DB-8104-8E9F15A1212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12112" y="864873"/>
                  <a:ext cx="47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4" name="Viết tay 33">
                  <a:extLst>
                    <a:ext uri="{FF2B5EF4-FFF2-40B4-BE49-F238E27FC236}">
                      <a16:creationId xmlns:a16="http://schemas.microsoft.com/office/drawing/2014/main" id="{7F976EE0-92D3-4604-83BF-7070E8B5C20D}"/>
                    </a:ext>
                  </a:extLst>
                </p14:cNvPr>
                <p14:cNvContentPartPr/>
                <p14:nvPr/>
              </p14:nvContentPartPr>
              <p14:xfrm>
                <a:off x="2486992" y="999153"/>
                <a:ext cx="74520" cy="73080"/>
              </p14:xfrm>
            </p:contentPart>
          </mc:Choice>
          <mc:Fallback xmlns="">
            <p:pic>
              <p:nvPicPr>
                <p:cNvPr id="34" name="Viết tay 33">
                  <a:extLst>
                    <a:ext uri="{FF2B5EF4-FFF2-40B4-BE49-F238E27FC236}">
                      <a16:creationId xmlns:a16="http://schemas.microsoft.com/office/drawing/2014/main" id="{7F976EE0-92D3-4604-83BF-7070E8B5C20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77992" y="990153"/>
                  <a:ext cx="92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5" name="Viết tay 34">
                  <a:extLst>
                    <a:ext uri="{FF2B5EF4-FFF2-40B4-BE49-F238E27FC236}">
                      <a16:creationId xmlns:a16="http://schemas.microsoft.com/office/drawing/2014/main" id="{5B540A08-C272-48B0-8CC7-F5B2B2D75918}"/>
                    </a:ext>
                  </a:extLst>
                </p14:cNvPr>
                <p14:cNvContentPartPr/>
                <p14:nvPr/>
              </p14:nvContentPartPr>
              <p14:xfrm>
                <a:off x="2535952" y="865233"/>
                <a:ext cx="61200" cy="216720"/>
              </p14:xfrm>
            </p:contentPart>
          </mc:Choice>
          <mc:Fallback xmlns="">
            <p:pic>
              <p:nvPicPr>
                <p:cNvPr id="35" name="Viết tay 34">
                  <a:extLst>
                    <a:ext uri="{FF2B5EF4-FFF2-40B4-BE49-F238E27FC236}">
                      <a16:creationId xmlns:a16="http://schemas.microsoft.com/office/drawing/2014/main" id="{5B540A08-C272-48B0-8CC7-F5B2B2D7591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27312" y="856233"/>
                  <a:ext cx="788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8" name="Viết tay 37">
                  <a:extLst>
                    <a:ext uri="{FF2B5EF4-FFF2-40B4-BE49-F238E27FC236}">
                      <a16:creationId xmlns:a16="http://schemas.microsoft.com/office/drawing/2014/main" id="{C7B786ED-465A-43D4-8F1F-99760C2BE214}"/>
                    </a:ext>
                  </a:extLst>
                </p14:cNvPr>
                <p14:cNvContentPartPr/>
                <p14:nvPr/>
              </p14:nvContentPartPr>
              <p14:xfrm>
                <a:off x="2069392" y="1226313"/>
                <a:ext cx="4320" cy="141120"/>
              </p14:xfrm>
            </p:contentPart>
          </mc:Choice>
          <mc:Fallback xmlns="">
            <p:pic>
              <p:nvPicPr>
                <p:cNvPr id="38" name="Viết tay 37">
                  <a:extLst>
                    <a:ext uri="{FF2B5EF4-FFF2-40B4-BE49-F238E27FC236}">
                      <a16:creationId xmlns:a16="http://schemas.microsoft.com/office/drawing/2014/main" id="{C7B786ED-465A-43D4-8F1F-99760C2BE21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60752" y="1217313"/>
                  <a:ext cx="21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9" name="Viết tay 38">
                  <a:extLst>
                    <a:ext uri="{FF2B5EF4-FFF2-40B4-BE49-F238E27FC236}">
                      <a16:creationId xmlns:a16="http://schemas.microsoft.com/office/drawing/2014/main" id="{9CC1E53A-E526-4363-8E61-E4E1DCB65127}"/>
                    </a:ext>
                  </a:extLst>
                </p14:cNvPr>
                <p14:cNvContentPartPr/>
                <p14:nvPr/>
              </p14:nvContentPartPr>
              <p14:xfrm>
                <a:off x="2009272" y="1237113"/>
                <a:ext cx="121680" cy="63360"/>
              </p14:xfrm>
            </p:contentPart>
          </mc:Choice>
          <mc:Fallback xmlns="">
            <p:pic>
              <p:nvPicPr>
                <p:cNvPr id="39" name="Viết tay 38">
                  <a:extLst>
                    <a:ext uri="{FF2B5EF4-FFF2-40B4-BE49-F238E27FC236}">
                      <a16:creationId xmlns:a16="http://schemas.microsoft.com/office/drawing/2014/main" id="{9CC1E53A-E526-4363-8E61-E4E1DCB6512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00632" y="1228473"/>
                  <a:ext cx="1393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0" name="Viết tay 39">
                  <a:extLst>
                    <a:ext uri="{FF2B5EF4-FFF2-40B4-BE49-F238E27FC236}">
                      <a16:creationId xmlns:a16="http://schemas.microsoft.com/office/drawing/2014/main" id="{59605D89-7CA0-4DAE-ADAE-2FC8BC27A01D}"/>
                    </a:ext>
                  </a:extLst>
                </p14:cNvPr>
                <p14:cNvContentPartPr/>
                <p14:nvPr/>
              </p14:nvContentPartPr>
              <p14:xfrm>
                <a:off x="2145352" y="1300473"/>
                <a:ext cx="97200" cy="54720"/>
              </p14:xfrm>
            </p:contentPart>
          </mc:Choice>
          <mc:Fallback xmlns="">
            <p:pic>
              <p:nvPicPr>
                <p:cNvPr id="40" name="Viết tay 39">
                  <a:extLst>
                    <a:ext uri="{FF2B5EF4-FFF2-40B4-BE49-F238E27FC236}">
                      <a16:creationId xmlns:a16="http://schemas.microsoft.com/office/drawing/2014/main" id="{59605D89-7CA0-4DAE-ADAE-2FC8BC27A01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36352" y="1291473"/>
                  <a:ext cx="1148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1" name="Viết tay 40">
                  <a:extLst>
                    <a:ext uri="{FF2B5EF4-FFF2-40B4-BE49-F238E27FC236}">
                      <a16:creationId xmlns:a16="http://schemas.microsoft.com/office/drawing/2014/main" id="{8E68BE12-B2E4-46AB-AC38-A485E2B96B2F}"/>
                    </a:ext>
                  </a:extLst>
                </p14:cNvPr>
                <p14:cNvContentPartPr/>
                <p14:nvPr/>
              </p14:nvContentPartPr>
              <p14:xfrm>
                <a:off x="2328592" y="1280673"/>
                <a:ext cx="90720" cy="80640"/>
              </p14:xfrm>
            </p:contentPart>
          </mc:Choice>
          <mc:Fallback xmlns="">
            <p:pic>
              <p:nvPicPr>
                <p:cNvPr id="41" name="Viết tay 40">
                  <a:extLst>
                    <a:ext uri="{FF2B5EF4-FFF2-40B4-BE49-F238E27FC236}">
                      <a16:creationId xmlns:a16="http://schemas.microsoft.com/office/drawing/2014/main" id="{8E68BE12-B2E4-46AB-AC38-A485E2B96B2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19592" y="1272033"/>
                  <a:ext cx="108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2" name="Viết tay 41">
                  <a:extLst>
                    <a:ext uri="{FF2B5EF4-FFF2-40B4-BE49-F238E27FC236}">
                      <a16:creationId xmlns:a16="http://schemas.microsoft.com/office/drawing/2014/main" id="{D4895D2B-7B9A-49EE-9A9D-0CA2C06CA809}"/>
                    </a:ext>
                  </a:extLst>
                </p14:cNvPr>
                <p14:cNvContentPartPr/>
                <p14:nvPr/>
              </p14:nvContentPartPr>
              <p14:xfrm>
                <a:off x="2415712" y="1171593"/>
                <a:ext cx="16920" cy="189720"/>
              </p14:xfrm>
            </p:contentPart>
          </mc:Choice>
          <mc:Fallback xmlns="">
            <p:pic>
              <p:nvPicPr>
                <p:cNvPr id="42" name="Viết tay 41">
                  <a:extLst>
                    <a:ext uri="{FF2B5EF4-FFF2-40B4-BE49-F238E27FC236}">
                      <a16:creationId xmlns:a16="http://schemas.microsoft.com/office/drawing/2014/main" id="{D4895D2B-7B9A-49EE-9A9D-0CA2C06CA80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406712" y="1162593"/>
                  <a:ext cx="345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3" name="Viết tay 42">
                  <a:extLst>
                    <a:ext uri="{FF2B5EF4-FFF2-40B4-BE49-F238E27FC236}">
                      <a16:creationId xmlns:a16="http://schemas.microsoft.com/office/drawing/2014/main" id="{01D2B4CD-D61A-496B-AD42-97118D295C6F}"/>
                    </a:ext>
                  </a:extLst>
                </p14:cNvPr>
                <p14:cNvContentPartPr/>
                <p14:nvPr/>
              </p14:nvContentPartPr>
              <p14:xfrm>
                <a:off x="2466472" y="1288233"/>
                <a:ext cx="83520" cy="87120"/>
              </p14:xfrm>
            </p:contentPart>
          </mc:Choice>
          <mc:Fallback xmlns="">
            <p:pic>
              <p:nvPicPr>
                <p:cNvPr id="43" name="Viết tay 42">
                  <a:extLst>
                    <a:ext uri="{FF2B5EF4-FFF2-40B4-BE49-F238E27FC236}">
                      <a16:creationId xmlns:a16="http://schemas.microsoft.com/office/drawing/2014/main" id="{01D2B4CD-D61A-496B-AD42-97118D295C6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57472" y="1279233"/>
                  <a:ext cx="101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4" name="Viết tay 43">
                  <a:extLst>
                    <a:ext uri="{FF2B5EF4-FFF2-40B4-BE49-F238E27FC236}">
                      <a16:creationId xmlns:a16="http://schemas.microsoft.com/office/drawing/2014/main" id="{F2071D02-1E51-4769-AD98-8AF727990D16}"/>
                    </a:ext>
                  </a:extLst>
                </p14:cNvPr>
                <p14:cNvContentPartPr/>
                <p14:nvPr/>
              </p14:nvContentPartPr>
              <p14:xfrm>
                <a:off x="2576272" y="1302633"/>
                <a:ext cx="112320" cy="75240"/>
              </p14:xfrm>
            </p:contentPart>
          </mc:Choice>
          <mc:Fallback xmlns="">
            <p:pic>
              <p:nvPicPr>
                <p:cNvPr id="44" name="Viết tay 43">
                  <a:extLst>
                    <a:ext uri="{FF2B5EF4-FFF2-40B4-BE49-F238E27FC236}">
                      <a16:creationId xmlns:a16="http://schemas.microsoft.com/office/drawing/2014/main" id="{F2071D02-1E51-4769-AD98-8AF727990D1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567272" y="1293993"/>
                  <a:ext cx="1299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5" name="Viết tay 44">
                  <a:extLst>
                    <a:ext uri="{FF2B5EF4-FFF2-40B4-BE49-F238E27FC236}">
                      <a16:creationId xmlns:a16="http://schemas.microsoft.com/office/drawing/2014/main" id="{A8FC0C3C-535F-4FC2-A199-D406D8CDA843}"/>
                    </a:ext>
                  </a:extLst>
                </p14:cNvPr>
                <p14:cNvContentPartPr/>
                <p14:nvPr/>
              </p14:nvContentPartPr>
              <p14:xfrm>
                <a:off x="2720992" y="1302273"/>
                <a:ext cx="173880" cy="221760"/>
              </p14:xfrm>
            </p:contentPart>
          </mc:Choice>
          <mc:Fallback xmlns="">
            <p:pic>
              <p:nvPicPr>
                <p:cNvPr id="45" name="Viết tay 44">
                  <a:extLst>
                    <a:ext uri="{FF2B5EF4-FFF2-40B4-BE49-F238E27FC236}">
                      <a16:creationId xmlns:a16="http://schemas.microsoft.com/office/drawing/2014/main" id="{A8FC0C3C-535F-4FC2-A199-D406D8CDA84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11992" y="1293633"/>
                  <a:ext cx="19152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3" name="Viết tay 52">
                <a:extLst>
                  <a:ext uri="{FF2B5EF4-FFF2-40B4-BE49-F238E27FC236}">
                    <a16:creationId xmlns:a16="http://schemas.microsoft.com/office/drawing/2014/main" id="{09A1F768-50C7-4923-AD69-243090E7D570}"/>
                  </a:ext>
                </a:extLst>
              </p14:cNvPr>
              <p14:cNvContentPartPr/>
              <p14:nvPr/>
            </p14:nvContentPartPr>
            <p14:xfrm>
              <a:off x="3269891" y="4808171"/>
              <a:ext cx="183240" cy="180720"/>
            </p14:xfrm>
          </p:contentPart>
        </mc:Choice>
        <mc:Fallback xmlns="">
          <p:pic>
            <p:nvPicPr>
              <p:cNvPr id="53" name="Viết tay 52">
                <a:extLst>
                  <a:ext uri="{FF2B5EF4-FFF2-40B4-BE49-F238E27FC236}">
                    <a16:creationId xmlns:a16="http://schemas.microsoft.com/office/drawing/2014/main" id="{09A1F768-50C7-4923-AD69-243090E7D57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260891" y="4799531"/>
                <a:ext cx="2008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4" name="Viết tay 53">
                <a:extLst>
                  <a:ext uri="{FF2B5EF4-FFF2-40B4-BE49-F238E27FC236}">
                    <a16:creationId xmlns:a16="http://schemas.microsoft.com/office/drawing/2014/main" id="{96A12150-0832-457E-AD77-71ACF8BD5985}"/>
                  </a:ext>
                </a:extLst>
              </p14:cNvPr>
              <p14:cNvContentPartPr/>
              <p14:nvPr/>
            </p14:nvContentPartPr>
            <p14:xfrm>
              <a:off x="3448451" y="4777571"/>
              <a:ext cx="43920" cy="210240"/>
            </p14:xfrm>
          </p:contentPart>
        </mc:Choice>
        <mc:Fallback xmlns="">
          <p:pic>
            <p:nvPicPr>
              <p:cNvPr id="54" name="Viết tay 53">
                <a:extLst>
                  <a:ext uri="{FF2B5EF4-FFF2-40B4-BE49-F238E27FC236}">
                    <a16:creationId xmlns:a16="http://schemas.microsoft.com/office/drawing/2014/main" id="{96A12150-0832-457E-AD77-71ACF8BD598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439811" y="4768931"/>
                <a:ext cx="6156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5" name="Viết tay 54">
                <a:extLst>
                  <a:ext uri="{FF2B5EF4-FFF2-40B4-BE49-F238E27FC236}">
                    <a16:creationId xmlns:a16="http://schemas.microsoft.com/office/drawing/2014/main" id="{30710468-598F-4311-9887-4A3DAF3E367A}"/>
                  </a:ext>
                </a:extLst>
              </p14:cNvPr>
              <p14:cNvContentPartPr/>
              <p14:nvPr/>
            </p14:nvContentPartPr>
            <p14:xfrm>
              <a:off x="3537731" y="4906451"/>
              <a:ext cx="16200" cy="55080"/>
            </p14:xfrm>
          </p:contentPart>
        </mc:Choice>
        <mc:Fallback xmlns="">
          <p:pic>
            <p:nvPicPr>
              <p:cNvPr id="55" name="Viết tay 54">
                <a:extLst>
                  <a:ext uri="{FF2B5EF4-FFF2-40B4-BE49-F238E27FC236}">
                    <a16:creationId xmlns:a16="http://schemas.microsoft.com/office/drawing/2014/main" id="{30710468-598F-4311-9887-4A3DAF3E367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529091" y="4897451"/>
                <a:ext cx="3384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6" name="Viết tay 55">
                <a:extLst>
                  <a:ext uri="{FF2B5EF4-FFF2-40B4-BE49-F238E27FC236}">
                    <a16:creationId xmlns:a16="http://schemas.microsoft.com/office/drawing/2014/main" id="{FB8FEACD-5AD2-4137-BAB4-5F3259FF5D86}"/>
                  </a:ext>
                </a:extLst>
              </p14:cNvPr>
              <p14:cNvContentPartPr/>
              <p14:nvPr/>
            </p14:nvContentPartPr>
            <p14:xfrm>
              <a:off x="3564371" y="4865051"/>
              <a:ext cx="18360" cy="10800"/>
            </p14:xfrm>
          </p:contentPart>
        </mc:Choice>
        <mc:Fallback xmlns="">
          <p:pic>
            <p:nvPicPr>
              <p:cNvPr id="56" name="Viết tay 55">
                <a:extLst>
                  <a:ext uri="{FF2B5EF4-FFF2-40B4-BE49-F238E27FC236}">
                    <a16:creationId xmlns:a16="http://schemas.microsoft.com/office/drawing/2014/main" id="{FB8FEACD-5AD2-4137-BAB4-5F3259FF5D8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555731" y="4856411"/>
                <a:ext cx="360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7" name="Viết tay 56">
                <a:extLst>
                  <a:ext uri="{FF2B5EF4-FFF2-40B4-BE49-F238E27FC236}">
                    <a16:creationId xmlns:a16="http://schemas.microsoft.com/office/drawing/2014/main" id="{A4B99A2F-95DA-443B-BDBD-B716E3F977E7}"/>
                  </a:ext>
                </a:extLst>
              </p14:cNvPr>
              <p14:cNvContentPartPr/>
              <p14:nvPr/>
            </p14:nvContentPartPr>
            <p14:xfrm>
              <a:off x="3611891" y="4749491"/>
              <a:ext cx="116640" cy="208080"/>
            </p14:xfrm>
          </p:contentPart>
        </mc:Choice>
        <mc:Fallback xmlns="">
          <p:pic>
            <p:nvPicPr>
              <p:cNvPr id="57" name="Viết tay 56">
                <a:extLst>
                  <a:ext uri="{FF2B5EF4-FFF2-40B4-BE49-F238E27FC236}">
                    <a16:creationId xmlns:a16="http://schemas.microsoft.com/office/drawing/2014/main" id="{A4B99A2F-95DA-443B-BDBD-B716E3F977E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603251" y="4740851"/>
                <a:ext cx="1342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8" name="Viết tay 57">
                <a:extLst>
                  <a:ext uri="{FF2B5EF4-FFF2-40B4-BE49-F238E27FC236}">
                    <a16:creationId xmlns:a16="http://schemas.microsoft.com/office/drawing/2014/main" id="{FAF60B5A-6D7A-4E03-880E-648C1D0A78E1}"/>
                  </a:ext>
                </a:extLst>
              </p14:cNvPr>
              <p14:cNvContentPartPr/>
              <p14:nvPr/>
            </p14:nvContentPartPr>
            <p14:xfrm>
              <a:off x="3730331" y="4864691"/>
              <a:ext cx="63360" cy="92160"/>
            </p14:xfrm>
          </p:contentPart>
        </mc:Choice>
        <mc:Fallback xmlns="">
          <p:pic>
            <p:nvPicPr>
              <p:cNvPr id="58" name="Viết tay 57">
                <a:extLst>
                  <a:ext uri="{FF2B5EF4-FFF2-40B4-BE49-F238E27FC236}">
                    <a16:creationId xmlns:a16="http://schemas.microsoft.com/office/drawing/2014/main" id="{FAF60B5A-6D7A-4E03-880E-648C1D0A78E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721691" y="4856051"/>
                <a:ext cx="810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9" name="Viết tay 58">
                <a:extLst>
                  <a:ext uri="{FF2B5EF4-FFF2-40B4-BE49-F238E27FC236}">
                    <a16:creationId xmlns:a16="http://schemas.microsoft.com/office/drawing/2014/main" id="{1A35EB1F-54C2-48D7-843B-7437CCA6F4A8}"/>
                  </a:ext>
                </a:extLst>
              </p14:cNvPr>
              <p14:cNvContentPartPr/>
              <p14:nvPr/>
            </p14:nvContentPartPr>
            <p14:xfrm>
              <a:off x="3900971" y="4809971"/>
              <a:ext cx="8640" cy="131760"/>
            </p14:xfrm>
          </p:contentPart>
        </mc:Choice>
        <mc:Fallback xmlns="">
          <p:pic>
            <p:nvPicPr>
              <p:cNvPr id="59" name="Viết tay 58">
                <a:extLst>
                  <a:ext uri="{FF2B5EF4-FFF2-40B4-BE49-F238E27FC236}">
                    <a16:creationId xmlns:a16="http://schemas.microsoft.com/office/drawing/2014/main" id="{1A35EB1F-54C2-48D7-843B-7437CCA6F4A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892331" y="4801331"/>
                <a:ext cx="262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0" name="Viết tay 59">
                <a:extLst>
                  <a:ext uri="{FF2B5EF4-FFF2-40B4-BE49-F238E27FC236}">
                    <a16:creationId xmlns:a16="http://schemas.microsoft.com/office/drawing/2014/main" id="{7B10163E-5B2C-4B36-8CEC-8D7AB93B57A1}"/>
                  </a:ext>
                </a:extLst>
              </p14:cNvPr>
              <p14:cNvContentPartPr/>
              <p14:nvPr/>
            </p14:nvContentPartPr>
            <p14:xfrm>
              <a:off x="3875411" y="4854251"/>
              <a:ext cx="78840" cy="16200"/>
            </p14:xfrm>
          </p:contentPart>
        </mc:Choice>
        <mc:Fallback xmlns="">
          <p:pic>
            <p:nvPicPr>
              <p:cNvPr id="60" name="Viết tay 59">
                <a:extLst>
                  <a:ext uri="{FF2B5EF4-FFF2-40B4-BE49-F238E27FC236}">
                    <a16:creationId xmlns:a16="http://schemas.microsoft.com/office/drawing/2014/main" id="{7B10163E-5B2C-4B36-8CEC-8D7AB93B57A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866411" y="4845611"/>
                <a:ext cx="964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1" name="Viết tay 60">
                <a:extLst>
                  <a:ext uri="{FF2B5EF4-FFF2-40B4-BE49-F238E27FC236}">
                    <a16:creationId xmlns:a16="http://schemas.microsoft.com/office/drawing/2014/main" id="{70E276F9-3995-4D81-B140-4F9DABCB8F69}"/>
                  </a:ext>
                </a:extLst>
              </p14:cNvPr>
              <p14:cNvContentPartPr/>
              <p14:nvPr/>
            </p14:nvContentPartPr>
            <p14:xfrm>
              <a:off x="3965051" y="4845971"/>
              <a:ext cx="51840" cy="80640"/>
            </p14:xfrm>
          </p:contentPart>
        </mc:Choice>
        <mc:Fallback xmlns="">
          <p:pic>
            <p:nvPicPr>
              <p:cNvPr id="61" name="Viết tay 60">
                <a:extLst>
                  <a:ext uri="{FF2B5EF4-FFF2-40B4-BE49-F238E27FC236}">
                    <a16:creationId xmlns:a16="http://schemas.microsoft.com/office/drawing/2014/main" id="{70E276F9-3995-4D81-B140-4F9DABCB8F6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956051" y="4837331"/>
                <a:ext cx="694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2" name="Viết tay 61">
                <a:extLst>
                  <a:ext uri="{FF2B5EF4-FFF2-40B4-BE49-F238E27FC236}">
                    <a16:creationId xmlns:a16="http://schemas.microsoft.com/office/drawing/2014/main" id="{5F278407-324E-456C-B2B1-583A704D68E7}"/>
                  </a:ext>
                </a:extLst>
              </p14:cNvPr>
              <p14:cNvContentPartPr/>
              <p14:nvPr/>
            </p14:nvContentPartPr>
            <p14:xfrm>
              <a:off x="4118411" y="4830131"/>
              <a:ext cx="57600" cy="93240"/>
            </p14:xfrm>
          </p:contentPart>
        </mc:Choice>
        <mc:Fallback xmlns="">
          <p:pic>
            <p:nvPicPr>
              <p:cNvPr id="62" name="Viết tay 61">
                <a:extLst>
                  <a:ext uri="{FF2B5EF4-FFF2-40B4-BE49-F238E27FC236}">
                    <a16:creationId xmlns:a16="http://schemas.microsoft.com/office/drawing/2014/main" id="{5F278407-324E-456C-B2B1-583A704D68E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109771" y="4821491"/>
                <a:ext cx="7524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3" name="Viết tay 62">
                <a:extLst>
                  <a:ext uri="{FF2B5EF4-FFF2-40B4-BE49-F238E27FC236}">
                    <a16:creationId xmlns:a16="http://schemas.microsoft.com/office/drawing/2014/main" id="{3A2D48EC-F464-4EEC-B4DD-78B4FD7234D5}"/>
                  </a:ext>
                </a:extLst>
              </p14:cNvPr>
              <p14:cNvContentPartPr/>
              <p14:nvPr/>
            </p14:nvContentPartPr>
            <p14:xfrm>
              <a:off x="4210211" y="4711691"/>
              <a:ext cx="66240" cy="207000"/>
            </p14:xfrm>
          </p:contentPart>
        </mc:Choice>
        <mc:Fallback xmlns="">
          <p:pic>
            <p:nvPicPr>
              <p:cNvPr id="63" name="Viết tay 62">
                <a:extLst>
                  <a:ext uri="{FF2B5EF4-FFF2-40B4-BE49-F238E27FC236}">
                    <a16:creationId xmlns:a16="http://schemas.microsoft.com/office/drawing/2014/main" id="{3A2D48EC-F464-4EEC-B4DD-78B4FD7234D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201571" y="4702691"/>
                <a:ext cx="838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5" name="Viết tay 64">
                <a:extLst>
                  <a:ext uri="{FF2B5EF4-FFF2-40B4-BE49-F238E27FC236}">
                    <a16:creationId xmlns:a16="http://schemas.microsoft.com/office/drawing/2014/main" id="{AEBD2E23-5030-4EDC-BE76-BEF225DD94DB}"/>
                  </a:ext>
                </a:extLst>
              </p14:cNvPr>
              <p14:cNvContentPartPr/>
              <p14:nvPr/>
            </p14:nvContentPartPr>
            <p14:xfrm>
              <a:off x="4287971" y="4852451"/>
              <a:ext cx="112680" cy="86760"/>
            </p14:xfrm>
          </p:contentPart>
        </mc:Choice>
        <mc:Fallback xmlns="">
          <p:pic>
            <p:nvPicPr>
              <p:cNvPr id="65" name="Viết tay 64">
                <a:extLst>
                  <a:ext uri="{FF2B5EF4-FFF2-40B4-BE49-F238E27FC236}">
                    <a16:creationId xmlns:a16="http://schemas.microsoft.com/office/drawing/2014/main" id="{AEBD2E23-5030-4EDC-BE76-BEF225DD94D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279331" y="4843451"/>
                <a:ext cx="130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6" name="Viết tay 65">
                <a:extLst>
                  <a:ext uri="{FF2B5EF4-FFF2-40B4-BE49-F238E27FC236}">
                    <a16:creationId xmlns:a16="http://schemas.microsoft.com/office/drawing/2014/main" id="{58D16CAF-339E-42D8-9C6C-444D96D73F48}"/>
                  </a:ext>
                </a:extLst>
              </p14:cNvPr>
              <p14:cNvContentPartPr/>
              <p14:nvPr/>
            </p14:nvContentPartPr>
            <p14:xfrm>
              <a:off x="4321091" y="4845611"/>
              <a:ext cx="135000" cy="86040"/>
            </p14:xfrm>
          </p:contentPart>
        </mc:Choice>
        <mc:Fallback xmlns="">
          <p:pic>
            <p:nvPicPr>
              <p:cNvPr id="66" name="Viết tay 65">
                <a:extLst>
                  <a:ext uri="{FF2B5EF4-FFF2-40B4-BE49-F238E27FC236}">
                    <a16:creationId xmlns:a16="http://schemas.microsoft.com/office/drawing/2014/main" id="{58D16CAF-339E-42D8-9C6C-444D96D73F4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312091" y="4836611"/>
                <a:ext cx="1526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7" name="Viết tay 66">
                <a:extLst>
                  <a:ext uri="{FF2B5EF4-FFF2-40B4-BE49-F238E27FC236}">
                    <a16:creationId xmlns:a16="http://schemas.microsoft.com/office/drawing/2014/main" id="{4A33DD40-3045-4FBD-90F5-1E276C3B6249}"/>
                  </a:ext>
                </a:extLst>
              </p14:cNvPr>
              <p14:cNvContentPartPr/>
              <p14:nvPr/>
            </p14:nvContentPartPr>
            <p14:xfrm>
              <a:off x="4486331" y="4840211"/>
              <a:ext cx="53640" cy="84240"/>
            </p14:xfrm>
          </p:contentPart>
        </mc:Choice>
        <mc:Fallback xmlns="">
          <p:pic>
            <p:nvPicPr>
              <p:cNvPr id="67" name="Viết tay 66">
                <a:extLst>
                  <a:ext uri="{FF2B5EF4-FFF2-40B4-BE49-F238E27FC236}">
                    <a16:creationId xmlns:a16="http://schemas.microsoft.com/office/drawing/2014/main" id="{4A33DD40-3045-4FBD-90F5-1E276C3B624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477331" y="4831571"/>
                <a:ext cx="7128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8" name="Viết tay 67">
                <a:extLst>
                  <a:ext uri="{FF2B5EF4-FFF2-40B4-BE49-F238E27FC236}">
                    <a16:creationId xmlns:a16="http://schemas.microsoft.com/office/drawing/2014/main" id="{04E91EC7-A498-4D2D-8D69-473AA8D4BF02}"/>
                  </a:ext>
                </a:extLst>
              </p14:cNvPr>
              <p14:cNvContentPartPr/>
              <p14:nvPr/>
            </p14:nvContentPartPr>
            <p14:xfrm>
              <a:off x="4526651" y="4861451"/>
              <a:ext cx="121320" cy="80280"/>
            </p14:xfrm>
          </p:contentPart>
        </mc:Choice>
        <mc:Fallback xmlns="">
          <p:pic>
            <p:nvPicPr>
              <p:cNvPr id="68" name="Viết tay 67">
                <a:extLst>
                  <a:ext uri="{FF2B5EF4-FFF2-40B4-BE49-F238E27FC236}">
                    <a16:creationId xmlns:a16="http://schemas.microsoft.com/office/drawing/2014/main" id="{04E91EC7-A498-4D2D-8D69-473AA8D4BF02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517651" y="4852451"/>
                <a:ext cx="138960" cy="9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Nhóm 79">
            <a:extLst>
              <a:ext uri="{FF2B5EF4-FFF2-40B4-BE49-F238E27FC236}">
                <a16:creationId xmlns:a16="http://schemas.microsoft.com/office/drawing/2014/main" id="{94F7EEB5-EA4F-4EC4-8105-5855689E0B61}"/>
              </a:ext>
            </a:extLst>
          </p:cNvPr>
          <p:cNvGrpSpPr/>
          <p:nvPr/>
        </p:nvGrpSpPr>
        <p:grpSpPr>
          <a:xfrm>
            <a:off x="4774691" y="4728251"/>
            <a:ext cx="557640" cy="274680"/>
            <a:chOff x="4774691" y="4728251"/>
            <a:chExt cx="55764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9" name="Viết tay 68">
                  <a:extLst>
                    <a:ext uri="{FF2B5EF4-FFF2-40B4-BE49-F238E27FC236}">
                      <a16:creationId xmlns:a16="http://schemas.microsoft.com/office/drawing/2014/main" id="{F08712FB-66D6-4687-BA79-D8FD63CE7486}"/>
                    </a:ext>
                  </a:extLst>
                </p14:cNvPr>
                <p14:cNvContentPartPr/>
                <p14:nvPr/>
              </p14:nvContentPartPr>
              <p14:xfrm>
                <a:off x="4774691" y="4845971"/>
                <a:ext cx="37800" cy="68040"/>
              </p14:xfrm>
            </p:contentPart>
          </mc:Choice>
          <mc:Fallback xmlns="">
            <p:pic>
              <p:nvPicPr>
                <p:cNvPr id="69" name="Viết tay 68">
                  <a:extLst>
                    <a:ext uri="{FF2B5EF4-FFF2-40B4-BE49-F238E27FC236}">
                      <a16:creationId xmlns:a16="http://schemas.microsoft.com/office/drawing/2014/main" id="{F08712FB-66D6-4687-BA79-D8FD63CE748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765691" y="4836971"/>
                  <a:ext cx="55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0" name="Viết tay 69">
                  <a:extLst>
                    <a:ext uri="{FF2B5EF4-FFF2-40B4-BE49-F238E27FC236}">
                      <a16:creationId xmlns:a16="http://schemas.microsoft.com/office/drawing/2014/main" id="{3032CB08-C9FB-4039-898A-5DF0C44EA92D}"/>
                    </a:ext>
                  </a:extLst>
                </p14:cNvPr>
                <p14:cNvContentPartPr/>
                <p14:nvPr/>
              </p14:nvContentPartPr>
              <p14:xfrm>
                <a:off x="4803491" y="4777571"/>
                <a:ext cx="6120" cy="30600"/>
              </p14:xfrm>
            </p:contentPart>
          </mc:Choice>
          <mc:Fallback xmlns="">
            <p:pic>
              <p:nvPicPr>
                <p:cNvPr id="70" name="Viết tay 69">
                  <a:extLst>
                    <a:ext uri="{FF2B5EF4-FFF2-40B4-BE49-F238E27FC236}">
                      <a16:creationId xmlns:a16="http://schemas.microsoft.com/office/drawing/2014/main" id="{3032CB08-C9FB-4039-898A-5DF0C44EA92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794851" y="4768931"/>
                  <a:ext cx="23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1" name="Viết tay 70">
                  <a:extLst>
                    <a:ext uri="{FF2B5EF4-FFF2-40B4-BE49-F238E27FC236}">
                      <a16:creationId xmlns:a16="http://schemas.microsoft.com/office/drawing/2014/main" id="{4F6C7A2A-5740-4525-946C-BE2C6596B86D}"/>
                    </a:ext>
                  </a:extLst>
                </p14:cNvPr>
                <p14:cNvContentPartPr/>
                <p14:nvPr/>
              </p14:nvContentPartPr>
              <p14:xfrm>
                <a:off x="4835171" y="4836251"/>
                <a:ext cx="69480" cy="77760"/>
              </p14:xfrm>
            </p:contentPart>
          </mc:Choice>
          <mc:Fallback xmlns="">
            <p:pic>
              <p:nvPicPr>
                <p:cNvPr id="71" name="Viết tay 70">
                  <a:extLst>
                    <a:ext uri="{FF2B5EF4-FFF2-40B4-BE49-F238E27FC236}">
                      <a16:creationId xmlns:a16="http://schemas.microsoft.com/office/drawing/2014/main" id="{4F6C7A2A-5740-4525-946C-BE2C6596B86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826171" y="4827611"/>
                  <a:ext cx="871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2" name="Viết tay 71">
                  <a:extLst>
                    <a:ext uri="{FF2B5EF4-FFF2-40B4-BE49-F238E27FC236}">
                      <a16:creationId xmlns:a16="http://schemas.microsoft.com/office/drawing/2014/main" id="{397CFDC4-84EF-44F5-8020-509DCDB6F836}"/>
                    </a:ext>
                  </a:extLst>
                </p14:cNvPr>
                <p14:cNvContentPartPr/>
                <p14:nvPr/>
              </p14:nvContentPartPr>
              <p14:xfrm>
                <a:off x="4935971" y="4827971"/>
                <a:ext cx="110160" cy="174960"/>
              </p14:xfrm>
            </p:contentPart>
          </mc:Choice>
          <mc:Fallback xmlns="">
            <p:pic>
              <p:nvPicPr>
                <p:cNvPr id="72" name="Viết tay 71">
                  <a:extLst>
                    <a:ext uri="{FF2B5EF4-FFF2-40B4-BE49-F238E27FC236}">
                      <a16:creationId xmlns:a16="http://schemas.microsoft.com/office/drawing/2014/main" id="{397CFDC4-84EF-44F5-8020-509DCDB6F83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926971" y="4819331"/>
                  <a:ext cx="1278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5" name="Viết tay 74">
                  <a:extLst>
                    <a:ext uri="{FF2B5EF4-FFF2-40B4-BE49-F238E27FC236}">
                      <a16:creationId xmlns:a16="http://schemas.microsoft.com/office/drawing/2014/main" id="{0392B105-5B07-4B98-BD68-61062167B4D5}"/>
                    </a:ext>
                  </a:extLst>
                </p14:cNvPr>
                <p14:cNvContentPartPr/>
                <p14:nvPr/>
              </p14:nvContentPartPr>
              <p14:xfrm>
                <a:off x="4883411" y="4842011"/>
                <a:ext cx="49680" cy="72720"/>
              </p14:xfrm>
            </p:contentPart>
          </mc:Choice>
          <mc:Fallback xmlns="">
            <p:pic>
              <p:nvPicPr>
                <p:cNvPr id="75" name="Viết tay 74">
                  <a:extLst>
                    <a:ext uri="{FF2B5EF4-FFF2-40B4-BE49-F238E27FC236}">
                      <a16:creationId xmlns:a16="http://schemas.microsoft.com/office/drawing/2014/main" id="{0392B105-5B07-4B98-BD68-61062167B4D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74771" y="4833371"/>
                  <a:ext cx="673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7" name="Viết tay 76">
                  <a:extLst>
                    <a:ext uri="{FF2B5EF4-FFF2-40B4-BE49-F238E27FC236}">
                      <a16:creationId xmlns:a16="http://schemas.microsoft.com/office/drawing/2014/main" id="{C756ED1D-2F85-49D8-A09B-91DCDBA2700B}"/>
                    </a:ext>
                  </a:extLst>
                </p14:cNvPr>
                <p14:cNvContentPartPr/>
                <p14:nvPr/>
              </p14:nvContentPartPr>
              <p14:xfrm>
                <a:off x="5162411" y="4786571"/>
                <a:ext cx="20160" cy="89640"/>
              </p14:xfrm>
            </p:contentPart>
          </mc:Choice>
          <mc:Fallback xmlns="">
            <p:pic>
              <p:nvPicPr>
                <p:cNvPr id="77" name="Viết tay 76">
                  <a:extLst>
                    <a:ext uri="{FF2B5EF4-FFF2-40B4-BE49-F238E27FC236}">
                      <a16:creationId xmlns:a16="http://schemas.microsoft.com/office/drawing/2014/main" id="{C756ED1D-2F85-49D8-A09B-91DCDBA2700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153771" y="4777571"/>
                  <a:ext cx="378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8" name="Viết tay 77">
                  <a:extLst>
                    <a:ext uri="{FF2B5EF4-FFF2-40B4-BE49-F238E27FC236}">
                      <a16:creationId xmlns:a16="http://schemas.microsoft.com/office/drawing/2014/main" id="{1EF23C41-3235-4F4D-AB30-CDA7D5572FD3}"/>
                    </a:ext>
                  </a:extLst>
                </p14:cNvPr>
                <p14:cNvContentPartPr/>
                <p14:nvPr/>
              </p14:nvContentPartPr>
              <p14:xfrm>
                <a:off x="5201291" y="4728251"/>
                <a:ext cx="2880" cy="14400"/>
              </p14:xfrm>
            </p:contentPart>
          </mc:Choice>
          <mc:Fallback xmlns="">
            <p:pic>
              <p:nvPicPr>
                <p:cNvPr id="78" name="Viết tay 77">
                  <a:extLst>
                    <a:ext uri="{FF2B5EF4-FFF2-40B4-BE49-F238E27FC236}">
                      <a16:creationId xmlns:a16="http://schemas.microsoft.com/office/drawing/2014/main" id="{1EF23C41-3235-4F4D-AB30-CDA7D5572FD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192651" y="4719251"/>
                  <a:ext cx="20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9" name="Viết tay 78">
                  <a:extLst>
                    <a:ext uri="{FF2B5EF4-FFF2-40B4-BE49-F238E27FC236}">
                      <a16:creationId xmlns:a16="http://schemas.microsoft.com/office/drawing/2014/main" id="{8BB7268F-8417-43EB-9A1C-03523D096B77}"/>
                    </a:ext>
                  </a:extLst>
                </p14:cNvPr>
                <p14:cNvContentPartPr/>
                <p14:nvPr/>
              </p14:nvContentPartPr>
              <p14:xfrm>
                <a:off x="5235131" y="4793771"/>
                <a:ext cx="97200" cy="92880"/>
              </p14:xfrm>
            </p:contentPart>
          </mc:Choice>
          <mc:Fallback xmlns="">
            <p:pic>
              <p:nvPicPr>
                <p:cNvPr id="79" name="Viết tay 78">
                  <a:extLst>
                    <a:ext uri="{FF2B5EF4-FFF2-40B4-BE49-F238E27FC236}">
                      <a16:creationId xmlns:a16="http://schemas.microsoft.com/office/drawing/2014/main" id="{8BB7268F-8417-43EB-9A1C-03523D096B7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226131" y="4785131"/>
                  <a:ext cx="11484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Nhóm 86">
            <a:extLst>
              <a:ext uri="{FF2B5EF4-FFF2-40B4-BE49-F238E27FC236}">
                <a16:creationId xmlns:a16="http://schemas.microsoft.com/office/drawing/2014/main" id="{D8A99A0D-E98E-4200-99B3-BA87309E70D5}"/>
              </a:ext>
            </a:extLst>
          </p:cNvPr>
          <p:cNvGrpSpPr/>
          <p:nvPr/>
        </p:nvGrpSpPr>
        <p:grpSpPr>
          <a:xfrm>
            <a:off x="4311611" y="5022960"/>
            <a:ext cx="369720" cy="216360"/>
            <a:chOff x="4311611" y="5022960"/>
            <a:chExt cx="36972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1" name="Viết tay 80">
                  <a:extLst>
                    <a:ext uri="{FF2B5EF4-FFF2-40B4-BE49-F238E27FC236}">
                      <a16:creationId xmlns:a16="http://schemas.microsoft.com/office/drawing/2014/main" id="{61D19557-3C1B-48BB-866F-9106540812B3}"/>
                    </a:ext>
                  </a:extLst>
                </p14:cNvPr>
                <p14:cNvContentPartPr/>
                <p14:nvPr/>
              </p14:nvContentPartPr>
              <p14:xfrm>
                <a:off x="4311611" y="5070480"/>
                <a:ext cx="123480" cy="168840"/>
              </p14:xfrm>
            </p:contentPart>
          </mc:Choice>
          <mc:Fallback xmlns="">
            <p:pic>
              <p:nvPicPr>
                <p:cNvPr id="81" name="Viết tay 80">
                  <a:extLst>
                    <a:ext uri="{FF2B5EF4-FFF2-40B4-BE49-F238E27FC236}">
                      <a16:creationId xmlns:a16="http://schemas.microsoft.com/office/drawing/2014/main" id="{61D19557-3C1B-48BB-866F-9106540812B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302971" y="5061480"/>
                  <a:ext cx="1411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2" name="Viết tay 81">
                  <a:extLst>
                    <a:ext uri="{FF2B5EF4-FFF2-40B4-BE49-F238E27FC236}">
                      <a16:creationId xmlns:a16="http://schemas.microsoft.com/office/drawing/2014/main" id="{3A58105C-839D-4142-BF0F-8B5755B6EBED}"/>
                    </a:ext>
                  </a:extLst>
                </p14:cNvPr>
                <p14:cNvContentPartPr/>
                <p14:nvPr/>
              </p14:nvContentPartPr>
              <p14:xfrm>
                <a:off x="4476851" y="5022960"/>
                <a:ext cx="112680" cy="203040"/>
              </p14:xfrm>
            </p:contentPart>
          </mc:Choice>
          <mc:Fallback xmlns="">
            <p:pic>
              <p:nvPicPr>
                <p:cNvPr id="82" name="Viết tay 81">
                  <a:extLst>
                    <a:ext uri="{FF2B5EF4-FFF2-40B4-BE49-F238E27FC236}">
                      <a16:creationId xmlns:a16="http://schemas.microsoft.com/office/drawing/2014/main" id="{3A58105C-839D-4142-BF0F-8B5755B6EBE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468211" y="5014320"/>
                  <a:ext cx="1303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3" name="Viết tay 82">
                  <a:extLst>
                    <a:ext uri="{FF2B5EF4-FFF2-40B4-BE49-F238E27FC236}">
                      <a16:creationId xmlns:a16="http://schemas.microsoft.com/office/drawing/2014/main" id="{615DC35A-56A3-4131-9A0F-8380A926F561}"/>
                    </a:ext>
                  </a:extLst>
                </p14:cNvPr>
                <p14:cNvContentPartPr/>
                <p14:nvPr/>
              </p14:nvContentPartPr>
              <p14:xfrm>
                <a:off x="4595651" y="5177760"/>
                <a:ext cx="85680" cy="52560"/>
              </p14:xfrm>
            </p:contentPart>
          </mc:Choice>
          <mc:Fallback xmlns="">
            <p:pic>
              <p:nvPicPr>
                <p:cNvPr id="83" name="Viết tay 82">
                  <a:extLst>
                    <a:ext uri="{FF2B5EF4-FFF2-40B4-BE49-F238E27FC236}">
                      <a16:creationId xmlns:a16="http://schemas.microsoft.com/office/drawing/2014/main" id="{615DC35A-56A3-4131-9A0F-8380A926F56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586651" y="5169120"/>
                  <a:ext cx="103320" cy="7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88" name="Viết tay 87">
                <a:extLst>
                  <a:ext uri="{FF2B5EF4-FFF2-40B4-BE49-F238E27FC236}">
                    <a16:creationId xmlns:a16="http://schemas.microsoft.com/office/drawing/2014/main" id="{3E8C9C44-AC39-4C73-AF5A-675ED7607021}"/>
                  </a:ext>
                </a:extLst>
              </p14:cNvPr>
              <p14:cNvContentPartPr/>
              <p14:nvPr/>
            </p14:nvContentPartPr>
            <p14:xfrm>
              <a:off x="6027371" y="5434080"/>
              <a:ext cx="360" cy="360"/>
            </p14:xfrm>
          </p:contentPart>
        </mc:Choice>
        <mc:Fallback xmlns="">
          <p:pic>
            <p:nvPicPr>
              <p:cNvPr id="88" name="Viết tay 87">
                <a:extLst>
                  <a:ext uri="{FF2B5EF4-FFF2-40B4-BE49-F238E27FC236}">
                    <a16:creationId xmlns:a16="http://schemas.microsoft.com/office/drawing/2014/main" id="{3E8C9C44-AC39-4C73-AF5A-675ED760702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018731" y="542544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Nhóm 100">
            <a:extLst>
              <a:ext uri="{FF2B5EF4-FFF2-40B4-BE49-F238E27FC236}">
                <a16:creationId xmlns:a16="http://schemas.microsoft.com/office/drawing/2014/main" id="{88B546D4-2BEB-4AE0-851A-9E15B8A986EE}"/>
              </a:ext>
            </a:extLst>
          </p:cNvPr>
          <p:cNvGrpSpPr/>
          <p:nvPr/>
        </p:nvGrpSpPr>
        <p:grpSpPr>
          <a:xfrm>
            <a:off x="4727771" y="5085960"/>
            <a:ext cx="695880" cy="166320"/>
            <a:chOff x="4727771" y="5085960"/>
            <a:chExt cx="695880" cy="1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9" name="Viết tay 88">
                  <a:extLst>
                    <a:ext uri="{FF2B5EF4-FFF2-40B4-BE49-F238E27FC236}">
                      <a16:creationId xmlns:a16="http://schemas.microsoft.com/office/drawing/2014/main" id="{8F83C1D1-6A9A-4190-AC1E-23BCED4F67F6}"/>
                    </a:ext>
                  </a:extLst>
                </p14:cNvPr>
                <p14:cNvContentPartPr/>
                <p14:nvPr/>
              </p14:nvContentPartPr>
              <p14:xfrm>
                <a:off x="4727771" y="5168400"/>
                <a:ext cx="31680" cy="83880"/>
              </p14:xfrm>
            </p:contentPart>
          </mc:Choice>
          <mc:Fallback xmlns="">
            <p:pic>
              <p:nvPicPr>
                <p:cNvPr id="89" name="Viết tay 88">
                  <a:extLst>
                    <a:ext uri="{FF2B5EF4-FFF2-40B4-BE49-F238E27FC236}">
                      <a16:creationId xmlns:a16="http://schemas.microsoft.com/office/drawing/2014/main" id="{8F83C1D1-6A9A-4190-AC1E-23BCED4F67F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718771" y="5159760"/>
                  <a:ext cx="49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0" name="Viết tay 89">
                  <a:extLst>
                    <a:ext uri="{FF2B5EF4-FFF2-40B4-BE49-F238E27FC236}">
                      <a16:creationId xmlns:a16="http://schemas.microsoft.com/office/drawing/2014/main" id="{98698B6D-6C78-4DBF-82E6-DBB6830B9D46}"/>
                    </a:ext>
                  </a:extLst>
                </p14:cNvPr>
                <p14:cNvContentPartPr/>
                <p14:nvPr/>
              </p14:nvContentPartPr>
              <p14:xfrm>
                <a:off x="4756571" y="5164800"/>
                <a:ext cx="68040" cy="52920"/>
              </p14:xfrm>
            </p:contentPart>
          </mc:Choice>
          <mc:Fallback xmlns="">
            <p:pic>
              <p:nvPicPr>
                <p:cNvPr id="90" name="Viết tay 89">
                  <a:extLst>
                    <a:ext uri="{FF2B5EF4-FFF2-40B4-BE49-F238E27FC236}">
                      <a16:creationId xmlns:a16="http://schemas.microsoft.com/office/drawing/2014/main" id="{98698B6D-6C78-4DBF-82E6-DBB6830B9D4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747571" y="5156160"/>
                  <a:ext cx="856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1" name="Viết tay 90">
                  <a:extLst>
                    <a:ext uri="{FF2B5EF4-FFF2-40B4-BE49-F238E27FC236}">
                      <a16:creationId xmlns:a16="http://schemas.microsoft.com/office/drawing/2014/main" id="{2DB0D465-0379-4964-B6D3-6C4483A78EC9}"/>
                    </a:ext>
                  </a:extLst>
                </p14:cNvPr>
                <p14:cNvContentPartPr/>
                <p14:nvPr/>
              </p14:nvContentPartPr>
              <p14:xfrm>
                <a:off x="4832891" y="5160480"/>
                <a:ext cx="131760" cy="82440"/>
              </p14:xfrm>
            </p:contentPart>
          </mc:Choice>
          <mc:Fallback xmlns="">
            <p:pic>
              <p:nvPicPr>
                <p:cNvPr id="91" name="Viết tay 90">
                  <a:extLst>
                    <a:ext uri="{FF2B5EF4-FFF2-40B4-BE49-F238E27FC236}">
                      <a16:creationId xmlns:a16="http://schemas.microsoft.com/office/drawing/2014/main" id="{2DB0D465-0379-4964-B6D3-6C4483A78EC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824251" y="5151840"/>
                  <a:ext cx="149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2" name="Viết tay 91">
                  <a:extLst>
                    <a:ext uri="{FF2B5EF4-FFF2-40B4-BE49-F238E27FC236}">
                      <a16:creationId xmlns:a16="http://schemas.microsoft.com/office/drawing/2014/main" id="{B6C3BBF6-22FB-4A04-9BFC-2FF083B50608}"/>
                    </a:ext>
                  </a:extLst>
                </p14:cNvPr>
                <p14:cNvContentPartPr/>
                <p14:nvPr/>
              </p14:nvContentPartPr>
              <p14:xfrm>
                <a:off x="5078771" y="5085960"/>
                <a:ext cx="105120" cy="146880"/>
              </p14:xfrm>
            </p:contentPart>
          </mc:Choice>
          <mc:Fallback xmlns="">
            <p:pic>
              <p:nvPicPr>
                <p:cNvPr id="92" name="Viết tay 91">
                  <a:extLst>
                    <a:ext uri="{FF2B5EF4-FFF2-40B4-BE49-F238E27FC236}">
                      <a16:creationId xmlns:a16="http://schemas.microsoft.com/office/drawing/2014/main" id="{B6C3BBF6-22FB-4A04-9BFC-2FF083B5060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070131" y="5077320"/>
                  <a:ext cx="122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3" name="Viết tay 92">
                  <a:extLst>
                    <a:ext uri="{FF2B5EF4-FFF2-40B4-BE49-F238E27FC236}">
                      <a16:creationId xmlns:a16="http://schemas.microsoft.com/office/drawing/2014/main" id="{63AE7533-CF3A-4332-956A-1C46320C2B41}"/>
                    </a:ext>
                  </a:extLst>
                </p14:cNvPr>
                <p14:cNvContentPartPr/>
                <p14:nvPr/>
              </p14:nvContentPartPr>
              <p14:xfrm>
                <a:off x="5196491" y="5157600"/>
                <a:ext cx="83520" cy="75240"/>
              </p14:xfrm>
            </p:contentPart>
          </mc:Choice>
          <mc:Fallback xmlns="">
            <p:pic>
              <p:nvPicPr>
                <p:cNvPr id="93" name="Viết tay 92">
                  <a:extLst>
                    <a:ext uri="{FF2B5EF4-FFF2-40B4-BE49-F238E27FC236}">
                      <a16:creationId xmlns:a16="http://schemas.microsoft.com/office/drawing/2014/main" id="{63AE7533-CF3A-4332-956A-1C46320C2B4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187851" y="5148960"/>
                  <a:ext cx="101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4" name="Viết tay 93">
                  <a:extLst>
                    <a:ext uri="{FF2B5EF4-FFF2-40B4-BE49-F238E27FC236}">
                      <a16:creationId xmlns:a16="http://schemas.microsoft.com/office/drawing/2014/main" id="{A415C520-1659-48A2-92AA-C0312D0B58C1}"/>
                    </a:ext>
                  </a:extLst>
                </p14:cNvPr>
                <p14:cNvContentPartPr/>
                <p14:nvPr/>
              </p14:nvContentPartPr>
              <p14:xfrm>
                <a:off x="5326811" y="5135280"/>
                <a:ext cx="84240" cy="76680"/>
              </p14:xfrm>
            </p:contentPart>
          </mc:Choice>
          <mc:Fallback xmlns="">
            <p:pic>
              <p:nvPicPr>
                <p:cNvPr id="94" name="Viết tay 93">
                  <a:extLst>
                    <a:ext uri="{FF2B5EF4-FFF2-40B4-BE49-F238E27FC236}">
                      <a16:creationId xmlns:a16="http://schemas.microsoft.com/office/drawing/2014/main" id="{A415C520-1659-48A2-92AA-C0312D0B58C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318171" y="5126280"/>
                  <a:ext cx="1018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5" name="Viết tay 94">
                  <a:extLst>
                    <a:ext uri="{FF2B5EF4-FFF2-40B4-BE49-F238E27FC236}">
                      <a16:creationId xmlns:a16="http://schemas.microsoft.com/office/drawing/2014/main" id="{8020E9C0-5B07-46AA-80C0-6F66C84A85E2}"/>
                    </a:ext>
                  </a:extLst>
                </p14:cNvPr>
                <p14:cNvContentPartPr/>
                <p14:nvPr/>
              </p14:nvContentPartPr>
              <p14:xfrm>
                <a:off x="5317091" y="5132040"/>
                <a:ext cx="106560" cy="93960"/>
              </p14:xfrm>
            </p:contentPart>
          </mc:Choice>
          <mc:Fallback xmlns="">
            <p:pic>
              <p:nvPicPr>
                <p:cNvPr id="95" name="Viết tay 94">
                  <a:extLst>
                    <a:ext uri="{FF2B5EF4-FFF2-40B4-BE49-F238E27FC236}">
                      <a16:creationId xmlns:a16="http://schemas.microsoft.com/office/drawing/2014/main" id="{8020E9C0-5B07-46AA-80C0-6F66C84A85E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308451" y="5123400"/>
                  <a:ext cx="124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6" name="Viết tay 95">
                  <a:extLst>
                    <a:ext uri="{FF2B5EF4-FFF2-40B4-BE49-F238E27FC236}">
                      <a16:creationId xmlns:a16="http://schemas.microsoft.com/office/drawing/2014/main" id="{A33B5B6E-4D26-4CE2-8B20-91415B8C61DE}"/>
                    </a:ext>
                  </a:extLst>
                </p14:cNvPr>
                <p14:cNvContentPartPr/>
                <p14:nvPr/>
              </p14:nvContentPartPr>
              <p14:xfrm>
                <a:off x="4773491" y="5210880"/>
                <a:ext cx="8640" cy="9720"/>
              </p14:xfrm>
            </p:contentPart>
          </mc:Choice>
          <mc:Fallback xmlns="">
            <p:pic>
              <p:nvPicPr>
                <p:cNvPr id="96" name="Viết tay 95">
                  <a:extLst>
                    <a:ext uri="{FF2B5EF4-FFF2-40B4-BE49-F238E27FC236}">
                      <a16:creationId xmlns:a16="http://schemas.microsoft.com/office/drawing/2014/main" id="{A33B5B6E-4D26-4CE2-8B20-91415B8C61D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764851" y="5201880"/>
                  <a:ext cx="262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8" name="Viết tay 97">
                  <a:extLst>
                    <a:ext uri="{FF2B5EF4-FFF2-40B4-BE49-F238E27FC236}">
                      <a16:creationId xmlns:a16="http://schemas.microsoft.com/office/drawing/2014/main" id="{AE1B8B19-0294-4619-A347-B6AB5641D830}"/>
                    </a:ext>
                  </a:extLst>
                </p14:cNvPr>
                <p14:cNvContentPartPr/>
                <p14:nvPr/>
              </p14:nvContentPartPr>
              <p14:xfrm>
                <a:off x="4759811" y="5183160"/>
                <a:ext cx="39240" cy="44280"/>
              </p14:xfrm>
            </p:contentPart>
          </mc:Choice>
          <mc:Fallback xmlns="">
            <p:pic>
              <p:nvPicPr>
                <p:cNvPr id="98" name="Viết tay 97">
                  <a:extLst>
                    <a:ext uri="{FF2B5EF4-FFF2-40B4-BE49-F238E27FC236}">
                      <a16:creationId xmlns:a16="http://schemas.microsoft.com/office/drawing/2014/main" id="{AE1B8B19-0294-4619-A347-B6AB5641D83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51171" y="5174520"/>
                  <a:ext cx="568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0" name="Viết tay 99">
                  <a:extLst>
                    <a:ext uri="{FF2B5EF4-FFF2-40B4-BE49-F238E27FC236}">
                      <a16:creationId xmlns:a16="http://schemas.microsoft.com/office/drawing/2014/main" id="{B5E200EC-BF39-48D3-9EA5-E6602BADE0F9}"/>
                    </a:ext>
                  </a:extLst>
                </p14:cNvPr>
                <p14:cNvContentPartPr/>
                <p14:nvPr/>
              </p14:nvContentPartPr>
              <p14:xfrm>
                <a:off x="4731731" y="5198280"/>
                <a:ext cx="36720" cy="53280"/>
              </p14:xfrm>
            </p:contentPart>
          </mc:Choice>
          <mc:Fallback xmlns="">
            <p:pic>
              <p:nvPicPr>
                <p:cNvPr id="100" name="Viết tay 99">
                  <a:extLst>
                    <a:ext uri="{FF2B5EF4-FFF2-40B4-BE49-F238E27FC236}">
                      <a16:creationId xmlns:a16="http://schemas.microsoft.com/office/drawing/2014/main" id="{B5E200EC-BF39-48D3-9EA5-E6602BADE0F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722731" y="5189280"/>
                  <a:ext cx="54360" cy="70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5" name="Hình chữ nhật 154">
            <a:extLst>
              <a:ext uri="{FF2B5EF4-FFF2-40B4-BE49-F238E27FC236}">
                <a16:creationId xmlns:a16="http://schemas.microsoft.com/office/drawing/2014/main" id="{D075982F-423D-42B0-8E2C-415F70F15D16}"/>
              </a:ext>
            </a:extLst>
          </p:cNvPr>
          <p:cNvSpPr/>
          <p:nvPr/>
        </p:nvSpPr>
        <p:spPr>
          <a:xfrm>
            <a:off x="6068012" y="3586716"/>
            <a:ext cx="839160" cy="5458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166" name="Nhóm 165">
            <a:extLst>
              <a:ext uri="{FF2B5EF4-FFF2-40B4-BE49-F238E27FC236}">
                <a16:creationId xmlns:a16="http://schemas.microsoft.com/office/drawing/2014/main" id="{55558E36-8230-447C-9106-B301FA724E6D}"/>
              </a:ext>
            </a:extLst>
          </p:cNvPr>
          <p:cNvGrpSpPr/>
          <p:nvPr/>
        </p:nvGrpSpPr>
        <p:grpSpPr>
          <a:xfrm>
            <a:off x="5787212" y="1012833"/>
            <a:ext cx="2085257" cy="603000"/>
            <a:chOff x="5787212" y="1012833"/>
            <a:chExt cx="2085257" cy="60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5" name="Viết tay 114">
                  <a:extLst>
                    <a:ext uri="{FF2B5EF4-FFF2-40B4-BE49-F238E27FC236}">
                      <a16:creationId xmlns:a16="http://schemas.microsoft.com/office/drawing/2014/main" id="{4A0930A0-398B-4C9C-9A1D-4E166938A3F2}"/>
                    </a:ext>
                  </a:extLst>
                </p14:cNvPr>
                <p14:cNvContentPartPr/>
                <p14:nvPr/>
              </p14:nvContentPartPr>
              <p14:xfrm>
                <a:off x="5787212" y="1048113"/>
                <a:ext cx="146520" cy="201240"/>
              </p14:xfrm>
            </p:contentPart>
          </mc:Choice>
          <mc:Fallback xmlns="">
            <p:pic>
              <p:nvPicPr>
                <p:cNvPr id="115" name="Viết tay 114">
                  <a:extLst>
                    <a:ext uri="{FF2B5EF4-FFF2-40B4-BE49-F238E27FC236}">
                      <a16:creationId xmlns:a16="http://schemas.microsoft.com/office/drawing/2014/main" id="{4A0930A0-398B-4C9C-9A1D-4E166938A3F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778212" y="1039473"/>
                  <a:ext cx="164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6" name="Viết tay 115">
                  <a:extLst>
                    <a:ext uri="{FF2B5EF4-FFF2-40B4-BE49-F238E27FC236}">
                      <a16:creationId xmlns:a16="http://schemas.microsoft.com/office/drawing/2014/main" id="{873BB915-4ADF-479C-B490-F980AA54996B}"/>
                    </a:ext>
                  </a:extLst>
                </p14:cNvPr>
                <p14:cNvContentPartPr/>
                <p14:nvPr/>
              </p14:nvContentPartPr>
              <p14:xfrm>
                <a:off x="5959292" y="1050993"/>
                <a:ext cx="97920" cy="208800"/>
              </p14:xfrm>
            </p:contentPart>
          </mc:Choice>
          <mc:Fallback xmlns="">
            <p:pic>
              <p:nvPicPr>
                <p:cNvPr id="116" name="Viết tay 115">
                  <a:extLst>
                    <a:ext uri="{FF2B5EF4-FFF2-40B4-BE49-F238E27FC236}">
                      <a16:creationId xmlns:a16="http://schemas.microsoft.com/office/drawing/2014/main" id="{873BB915-4ADF-479C-B490-F980AA54996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950652" y="1042353"/>
                  <a:ext cx="1155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17" name="Viết tay 116">
                  <a:extLst>
                    <a:ext uri="{FF2B5EF4-FFF2-40B4-BE49-F238E27FC236}">
                      <a16:creationId xmlns:a16="http://schemas.microsoft.com/office/drawing/2014/main" id="{AB875F1D-1B77-4A8A-8F6D-23DEADE192DF}"/>
                    </a:ext>
                  </a:extLst>
                </p14:cNvPr>
                <p14:cNvContentPartPr/>
                <p14:nvPr/>
              </p14:nvContentPartPr>
              <p14:xfrm>
                <a:off x="6068012" y="1147473"/>
                <a:ext cx="108720" cy="105120"/>
              </p14:xfrm>
            </p:contentPart>
          </mc:Choice>
          <mc:Fallback xmlns="">
            <p:pic>
              <p:nvPicPr>
                <p:cNvPr id="117" name="Viết tay 116">
                  <a:extLst>
                    <a:ext uri="{FF2B5EF4-FFF2-40B4-BE49-F238E27FC236}">
                      <a16:creationId xmlns:a16="http://schemas.microsoft.com/office/drawing/2014/main" id="{AB875F1D-1B77-4A8A-8F6D-23DEADE192D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059372" y="1138833"/>
                  <a:ext cx="1263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18" name="Viết tay 117">
                  <a:extLst>
                    <a:ext uri="{FF2B5EF4-FFF2-40B4-BE49-F238E27FC236}">
                      <a16:creationId xmlns:a16="http://schemas.microsoft.com/office/drawing/2014/main" id="{A76CEFEC-E96D-43DB-8240-8A2E1BD14B9C}"/>
                    </a:ext>
                  </a:extLst>
                </p14:cNvPr>
                <p14:cNvContentPartPr/>
                <p14:nvPr/>
              </p14:nvContentPartPr>
              <p14:xfrm>
                <a:off x="6204092" y="1157553"/>
                <a:ext cx="72360" cy="87840"/>
              </p14:xfrm>
            </p:contentPart>
          </mc:Choice>
          <mc:Fallback xmlns="">
            <p:pic>
              <p:nvPicPr>
                <p:cNvPr id="118" name="Viết tay 117">
                  <a:extLst>
                    <a:ext uri="{FF2B5EF4-FFF2-40B4-BE49-F238E27FC236}">
                      <a16:creationId xmlns:a16="http://schemas.microsoft.com/office/drawing/2014/main" id="{A76CEFEC-E96D-43DB-8240-8A2E1BD14B9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195452" y="1148913"/>
                  <a:ext cx="90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19" name="Viết tay 118">
                  <a:extLst>
                    <a:ext uri="{FF2B5EF4-FFF2-40B4-BE49-F238E27FC236}">
                      <a16:creationId xmlns:a16="http://schemas.microsoft.com/office/drawing/2014/main" id="{D4304265-62B3-49D6-98BC-9E2C33025F6F}"/>
                    </a:ext>
                  </a:extLst>
                </p14:cNvPr>
                <p14:cNvContentPartPr/>
                <p14:nvPr/>
              </p14:nvContentPartPr>
              <p14:xfrm>
                <a:off x="6282932" y="1048473"/>
                <a:ext cx="202320" cy="213840"/>
              </p14:xfrm>
            </p:contentPart>
          </mc:Choice>
          <mc:Fallback xmlns="">
            <p:pic>
              <p:nvPicPr>
                <p:cNvPr id="119" name="Viết tay 118">
                  <a:extLst>
                    <a:ext uri="{FF2B5EF4-FFF2-40B4-BE49-F238E27FC236}">
                      <a16:creationId xmlns:a16="http://schemas.microsoft.com/office/drawing/2014/main" id="{D4304265-62B3-49D6-98BC-9E2C33025F6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274292" y="1039473"/>
                  <a:ext cx="219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21" name="Viết tay 120">
                  <a:extLst>
                    <a:ext uri="{FF2B5EF4-FFF2-40B4-BE49-F238E27FC236}">
                      <a16:creationId xmlns:a16="http://schemas.microsoft.com/office/drawing/2014/main" id="{0F4FAF8E-0F4A-45C4-92BD-9E3BB0735428}"/>
                    </a:ext>
                  </a:extLst>
                </p14:cNvPr>
                <p14:cNvContentPartPr/>
                <p14:nvPr/>
              </p14:nvContentPartPr>
              <p14:xfrm>
                <a:off x="6639692" y="1147473"/>
                <a:ext cx="75600" cy="193680"/>
              </p14:xfrm>
            </p:contentPart>
          </mc:Choice>
          <mc:Fallback xmlns="">
            <p:pic>
              <p:nvPicPr>
                <p:cNvPr id="121" name="Viết tay 120">
                  <a:extLst>
                    <a:ext uri="{FF2B5EF4-FFF2-40B4-BE49-F238E27FC236}">
                      <a16:creationId xmlns:a16="http://schemas.microsoft.com/office/drawing/2014/main" id="{0F4FAF8E-0F4A-45C4-92BD-9E3BB073542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631052" y="1138473"/>
                  <a:ext cx="93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22" name="Viết tay 121">
                  <a:extLst>
                    <a:ext uri="{FF2B5EF4-FFF2-40B4-BE49-F238E27FC236}">
                      <a16:creationId xmlns:a16="http://schemas.microsoft.com/office/drawing/2014/main" id="{A59B6FBF-57DE-47E3-B522-FBEF49E78A2D}"/>
                    </a:ext>
                  </a:extLst>
                </p14:cNvPr>
                <p14:cNvContentPartPr/>
                <p14:nvPr/>
              </p14:nvContentPartPr>
              <p14:xfrm>
                <a:off x="6746972" y="1029033"/>
                <a:ext cx="190440" cy="252000"/>
              </p14:xfrm>
            </p:contentPart>
          </mc:Choice>
          <mc:Fallback xmlns="">
            <p:pic>
              <p:nvPicPr>
                <p:cNvPr id="122" name="Viết tay 121">
                  <a:extLst>
                    <a:ext uri="{FF2B5EF4-FFF2-40B4-BE49-F238E27FC236}">
                      <a16:creationId xmlns:a16="http://schemas.microsoft.com/office/drawing/2014/main" id="{A59B6FBF-57DE-47E3-B522-FBEF49E78A2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738332" y="1020393"/>
                  <a:ext cx="2080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23" name="Viết tay 122">
                  <a:extLst>
                    <a:ext uri="{FF2B5EF4-FFF2-40B4-BE49-F238E27FC236}">
                      <a16:creationId xmlns:a16="http://schemas.microsoft.com/office/drawing/2014/main" id="{06BBB346-9FC8-4C6D-965E-AD28E2FF7192}"/>
                    </a:ext>
                  </a:extLst>
                </p14:cNvPr>
                <p14:cNvContentPartPr/>
                <p14:nvPr/>
              </p14:nvContentPartPr>
              <p14:xfrm>
                <a:off x="6940652" y="1132353"/>
                <a:ext cx="23760" cy="111960"/>
              </p14:xfrm>
            </p:contentPart>
          </mc:Choice>
          <mc:Fallback xmlns="">
            <p:pic>
              <p:nvPicPr>
                <p:cNvPr id="123" name="Viết tay 122">
                  <a:extLst>
                    <a:ext uri="{FF2B5EF4-FFF2-40B4-BE49-F238E27FC236}">
                      <a16:creationId xmlns:a16="http://schemas.microsoft.com/office/drawing/2014/main" id="{06BBB346-9FC8-4C6D-965E-AD28E2FF719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932012" y="1123353"/>
                  <a:ext cx="414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24" name="Viết tay 123">
                  <a:extLst>
                    <a:ext uri="{FF2B5EF4-FFF2-40B4-BE49-F238E27FC236}">
                      <a16:creationId xmlns:a16="http://schemas.microsoft.com/office/drawing/2014/main" id="{B549C4BE-5928-429B-B9DD-709B055E3387}"/>
                    </a:ext>
                  </a:extLst>
                </p14:cNvPr>
                <p14:cNvContentPartPr/>
                <p14:nvPr/>
              </p14:nvContentPartPr>
              <p14:xfrm>
                <a:off x="6907172" y="1144233"/>
                <a:ext cx="84240" cy="360"/>
              </p14:xfrm>
            </p:contentPart>
          </mc:Choice>
          <mc:Fallback xmlns="">
            <p:pic>
              <p:nvPicPr>
                <p:cNvPr id="124" name="Viết tay 123">
                  <a:extLst>
                    <a:ext uri="{FF2B5EF4-FFF2-40B4-BE49-F238E27FC236}">
                      <a16:creationId xmlns:a16="http://schemas.microsoft.com/office/drawing/2014/main" id="{B549C4BE-5928-429B-B9DD-709B055E338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898172" y="1135593"/>
                  <a:ext cx="101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25" name="Viết tay 124">
                  <a:extLst>
                    <a:ext uri="{FF2B5EF4-FFF2-40B4-BE49-F238E27FC236}">
                      <a16:creationId xmlns:a16="http://schemas.microsoft.com/office/drawing/2014/main" id="{4FC9644A-D5EF-4B0E-AD6C-5C3A74F2B200}"/>
                    </a:ext>
                  </a:extLst>
                </p14:cNvPr>
                <p14:cNvContentPartPr/>
                <p14:nvPr/>
              </p14:nvContentPartPr>
              <p14:xfrm>
                <a:off x="6981332" y="1174833"/>
                <a:ext cx="76320" cy="89640"/>
              </p14:xfrm>
            </p:contentPart>
          </mc:Choice>
          <mc:Fallback xmlns="">
            <p:pic>
              <p:nvPicPr>
                <p:cNvPr id="125" name="Viết tay 124">
                  <a:extLst>
                    <a:ext uri="{FF2B5EF4-FFF2-40B4-BE49-F238E27FC236}">
                      <a16:creationId xmlns:a16="http://schemas.microsoft.com/office/drawing/2014/main" id="{4FC9644A-D5EF-4B0E-AD6C-5C3A74F2B20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972692" y="1166193"/>
                  <a:ext cx="93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26" name="Viết tay 125">
                  <a:extLst>
                    <a:ext uri="{FF2B5EF4-FFF2-40B4-BE49-F238E27FC236}">
                      <a16:creationId xmlns:a16="http://schemas.microsoft.com/office/drawing/2014/main" id="{F579CE46-641D-4660-A66A-3B4E81AD0B97}"/>
                    </a:ext>
                  </a:extLst>
                </p14:cNvPr>
                <p14:cNvContentPartPr/>
                <p14:nvPr/>
              </p14:nvContentPartPr>
              <p14:xfrm>
                <a:off x="7192292" y="1094913"/>
                <a:ext cx="93960" cy="183600"/>
              </p14:xfrm>
            </p:contentPart>
          </mc:Choice>
          <mc:Fallback xmlns="">
            <p:pic>
              <p:nvPicPr>
                <p:cNvPr id="126" name="Viết tay 125">
                  <a:extLst>
                    <a:ext uri="{FF2B5EF4-FFF2-40B4-BE49-F238E27FC236}">
                      <a16:creationId xmlns:a16="http://schemas.microsoft.com/office/drawing/2014/main" id="{F579CE46-641D-4660-A66A-3B4E81AD0B9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183292" y="1085913"/>
                  <a:ext cx="111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7" name="Viết tay 126">
                  <a:extLst>
                    <a:ext uri="{FF2B5EF4-FFF2-40B4-BE49-F238E27FC236}">
                      <a16:creationId xmlns:a16="http://schemas.microsoft.com/office/drawing/2014/main" id="{7F4719DD-5D65-4BC5-88F0-3FA1481335DE}"/>
                    </a:ext>
                  </a:extLst>
                </p14:cNvPr>
                <p14:cNvContentPartPr/>
                <p14:nvPr/>
              </p14:nvContentPartPr>
              <p14:xfrm>
                <a:off x="7328732" y="1165833"/>
                <a:ext cx="11520" cy="57960"/>
              </p14:xfrm>
            </p:contentPart>
          </mc:Choice>
          <mc:Fallback xmlns="">
            <p:pic>
              <p:nvPicPr>
                <p:cNvPr id="127" name="Viết tay 126">
                  <a:extLst>
                    <a:ext uri="{FF2B5EF4-FFF2-40B4-BE49-F238E27FC236}">
                      <a16:creationId xmlns:a16="http://schemas.microsoft.com/office/drawing/2014/main" id="{7F4719DD-5D65-4BC5-88F0-3FA1481335D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319732" y="1156833"/>
                  <a:ext cx="291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8" name="Viết tay 127">
                  <a:extLst>
                    <a:ext uri="{FF2B5EF4-FFF2-40B4-BE49-F238E27FC236}">
                      <a16:creationId xmlns:a16="http://schemas.microsoft.com/office/drawing/2014/main" id="{AC004BEF-50AD-4550-9DD0-396267223A08}"/>
                    </a:ext>
                  </a:extLst>
                </p14:cNvPr>
                <p14:cNvContentPartPr/>
                <p14:nvPr/>
              </p14:nvContentPartPr>
              <p14:xfrm>
                <a:off x="7314692" y="1099953"/>
                <a:ext cx="17280" cy="15840"/>
              </p14:xfrm>
            </p:contentPart>
          </mc:Choice>
          <mc:Fallback xmlns="">
            <p:pic>
              <p:nvPicPr>
                <p:cNvPr id="128" name="Viết tay 127">
                  <a:extLst>
                    <a:ext uri="{FF2B5EF4-FFF2-40B4-BE49-F238E27FC236}">
                      <a16:creationId xmlns:a16="http://schemas.microsoft.com/office/drawing/2014/main" id="{AC004BEF-50AD-4550-9DD0-396267223A0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305692" y="1091313"/>
                  <a:ext cx="349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9" name="Viết tay 128">
                  <a:extLst>
                    <a:ext uri="{FF2B5EF4-FFF2-40B4-BE49-F238E27FC236}">
                      <a16:creationId xmlns:a16="http://schemas.microsoft.com/office/drawing/2014/main" id="{E8074439-8901-4B86-A71D-F4FCA48E1EB8}"/>
                    </a:ext>
                  </a:extLst>
                </p14:cNvPr>
                <p14:cNvContentPartPr/>
                <p14:nvPr/>
              </p14:nvContentPartPr>
              <p14:xfrm>
                <a:off x="7315052" y="1182033"/>
                <a:ext cx="93240" cy="195840"/>
              </p14:xfrm>
            </p:contentPart>
          </mc:Choice>
          <mc:Fallback xmlns="">
            <p:pic>
              <p:nvPicPr>
                <p:cNvPr id="129" name="Viết tay 128">
                  <a:extLst>
                    <a:ext uri="{FF2B5EF4-FFF2-40B4-BE49-F238E27FC236}">
                      <a16:creationId xmlns:a16="http://schemas.microsoft.com/office/drawing/2014/main" id="{E8074439-8901-4B86-A71D-F4FCA48E1EB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306052" y="1173033"/>
                  <a:ext cx="1108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30" name="Viết tay 129">
                  <a:extLst>
                    <a:ext uri="{FF2B5EF4-FFF2-40B4-BE49-F238E27FC236}">
                      <a16:creationId xmlns:a16="http://schemas.microsoft.com/office/drawing/2014/main" id="{C61B82BA-B0B7-4AC0-99C5-BE8C4B8191C1}"/>
                    </a:ext>
                  </a:extLst>
                </p14:cNvPr>
                <p14:cNvContentPartPr/>
                <p14:nvPr/>
              </p14:nvContentPartPr>
              <p14:xfrm>
                <a:off x="7452212" y="1012833"/>
                <a:ext cx="74520" cy="258480"/>
              </p14:xfrm>
            </p:contentPart>
          </mc:Choice>
          <mc:Fallback xmlns="">
            <p:pic>
              <p:nvPicPr>
                <p:cNvPr id="130" name="Viết tay 129">
                  <a:extLst>
                    <a:ext uri="{FF2B5EF4-FFF2-40B4-BE49-F238E27FC236}">
                      <a16:creationId xmlns:a16="http://schemas.microsoft.com/office/drawing/2014/main" id="{C61B82BA-B0B7-4AC0-99C5-BE8C4B8191C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443572" y="1004193"/>
                  <a:ext cx="921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31" name="Viết tay 130">
                  <a:extLst>
                    <a:ext uri="{FF2B5EF4-FFF2-40B4-BE49-F238E27FC236}">
                      <a16:creationId xmlns:a16="http://schemas.microsoft.com/office/drawing/2014/main" id="{196396D0-9875-4144-BCFE-D4C912EC32B4}"/>
                    </a:ext>
                  </a:extLst>
                </p14:cNvPr>
                <p14:cNvContentPartPr/>
                <p14:nvPr/>
              </p14:nvContentPartPr>
              <p14:xfrm>
                <a:off x="7558772" y="1089153"/>
                <a:ext cx="20160" cy="200520"/>
              </p14:xfrm>
            </p:contentPart>
          </mc:Choice>
          <mc:Fallback xmlns="">
            <p:pic>
              <p:nvPicPr>
                <p:cNvPr id="131" name="Viết tay 130">
                  <a:extLst>
                    <a:ext uri="{FF2B5EF4-FFF2-40B4-BE49-F238E27FC236}">
                      <a16:creationId xmlns:a16="http://schemas.microsoft.com/office/drawing/2014/main" id="{196396D0-9875-4144-BCFE-D4C912EC32B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550132" y="1080153"/>
                  <a:ext cx="378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32" name="Viết tay 131">
                  <a:extLst>
                    <a:ext uri="{FF2B5EF4-FFF2-40B4-BE49-F238E27FC236}">
                      <a16:creationId xmlns:a16="http://schemas.microsoft.com/office/drawing/2014/main" id="{14A89CCA-9A3F-4DFD-B1F0-B2361D393BD7}"/>
                    </a:ext>
                  </a:extLst>
                </p14:cNvPr>
                <p14:cNvContentPartPr/>
                <p14:nvPr/>
              </p14:nvContentPartPr>
              <p14:xfrm>
                <a:off x="7587212" y="1147473"/>
                <a:ext cx="32760" cy="119880"/>
              </p14:xfrm>
            </p:contentPart>
          </mc:Choice>
          <mc:Fallback xmlns="">
            <p:pic>
              <p:nvPicPr>
                <p:cNvPr id="132" name="Viết tay 131">
                  <a:extLst>
                    <a:ext uri="{FF2B5EF4-FFF2-40B4-BE49-F238E27FC236}">
                      <a16:creationId xmlns:a16="http://schemas.microsoft.com/office/drawing/2014/main" id="{14A89CCA-9A3F-4DFD-B1F0-B2361D393BD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578212" y="1138473"/>
                  <a:ext cx="50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3" name="Viết tay 132">
                  <a:extLst>
                    <a:ext uri="{FF2B5EF4-FFF2-40B4-BE49-F238E27FC236}">
                      <a16:creationId xmlns:a16="http://schemas.microsoft.com/office/drawing/2014/main" id="{97D9B1D3-8621-4E6F-8281-265B9DDCBBA4}"/>
                    </a:ext>
                  </a:extLst>
                </p14:cNvPr>
                <p14:cNvContentPartPr/>
                <p14:nvPr/>
              </p14:nvContentPartPr>
              <p14:xfrm>
                <a:off x="7592252" y="1189953"/>
                <a:ext cx="95760" cy="189360"/>
              </p14:xfrm>
            </p:contentPart>
          </mc:Choice>
          <mc:Fallback xmlns="">
            <p:pic>
              <p:nvPicPr>
                <p:cNvPr id="133" name="Viết tay 132">
                  <a:extLst>
                    <a:ext uri="{FF2B5EF4-FFF2-40B4-BE49-F238E27FC236}">
                      <a16:creationId xmlns:a16="http://schemas.microsoft.com/office/drawing/2014/main" id="{97D9B1D3-8621-4E6F-8281-265B9DDCBBA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583612" y="1181313"/>
                  <a:ext cx="113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40" name="Viết tay 139">
                  <a:extLst>
                    <a:ext uri="{FF2B5EF4-FFF2-40B4-BE49-F238E27FC236}">
                      <a16:creationId xmlns:a16="http://schemas.microsoft.com/office/drawing/2014/main" id="{79B0D268-2115-45BE-8CC4-F85E21737F5D}"/>
                    </a:ext>
                  </a:extLst>
                </p14:cNvPr>
                <p14:cNvContentPartPr/>
                <p14:nvPr/>
              </p14:nvContentPartPr>
              <p14:xfrm>
                <a:off x="6074132" y="1356633"/>
                <a:ext cx="61200" cy="259200"/>
              </p14:xfrm>
            </p:contentPart>
          </mc:Choice>
          <mc:Fallback xmlns="">
            <p:pic>
              <p:nvPicPr>
                <p:cNvPr id="140" name="Viết tay 139">
                  <a:extLst>
                    <a:ext uri="{FF2B5EF4-FFF2-40B4-BE49-F238E27FC236}">
                      <a16:creationId xmlns:a16="http://schemas.microsoft.com/office/drawing/2014/main" id="{79B0D268-2115-45BE-8CC4-F85E21737F5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065492" y="1347633"/>
                  <a:ext cx="788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41" name="Viết tay 140">
                  <a:extLst>
                    <a:ext uri="{FF2B5EF4-FFF2-40B4-BE49-F238E27FC236}">
                      <a16:creationId xmlns:a16="http://schemas.microsoft.com/office/drawing/2014/main" id="{B8E32692-95BB-4AE4-B566-6902D5A3819A}"/>
                    </a:ext>
                  </a:extLst>
                </p14:cNvPr>
                <p14:cNvContentPartPr/>
                <p14:nvPr/>
              </p14:nvContentPartPr>
              <p14:xfrm>
                <a:off x="6163052" y="1435473"/>
                <a:ext cx="101520" cy="89280"/>
              </p14:xfrm>
            </p:contentPart>
          </mc:Choice>
          <mc:Fallback xmlns="">
            <p:pic>
              <p:nvPicPr>
                <p:cNvPr id="141" name="Viết tay 140">
                  <a:extLst>
                    <a:ext uri="{FF2B5EF4-FFF2-40B4-BE49-F238E27FC236}">
                      <a16:creationId xmlns:a16="http://schemas.microsoft.com/office/drawing/2014/main" id="{B8E32692-95BB-4AE4-B566-6902D5A3819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154412" y="1426473"/>
                  <a:ext cx="1191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42" name="Viết tay 141">
                  <a:extLst>
                    <a:ext uri="{FF2B5EF4-FFF2-40B4-BE49-F238E27FC236}">
                      <a16:creationId xmlns:a16="http://schemas.microsoft.com/office/drawing/2014/main" id="{BE8553AE-ABE4-4D9C-9524-16F879A17A37}"/>
                    </a:ext>
                  </a:extLst>
                </p14:cNvPr>
                <p14:cNvContentPartPr/>
                <p14:nvPr/>
              </p14:nvContentPartPr>
              <p14:xfrm>
                <a:off x="6282932" y="1444473"/>
                <a:ext cx="63360" cy="84240"/>
              </p14:xfrm>
            </p:contentPart>
          </mc:Choice>
          <mc:Fallback xmlns="">
            <p:pic>
              <p:nvPicPr>
                <p:cNvPr id="142" name="Viết tay 141">
                  <a:extLst>
                    <a:ext uri="{FF2B5EF4-FFF2-40B4-BE49-F238E27FC236}">
                      <a16:creationId xmlns:a16="http://schemas.microsoft.com/office/drawing/2014/main" id="{BE8553AE-ABE4-4D9C-9524-16F879A17A3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274292" y="1435833"/>
                  <a:ext cx="81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44" name="Viết tay 143">
                  <a:extLst>
                    <a:ext uri="{FF2B5EF4-FFF2-40B4-BE49-F238E27FC236}">
                      <a16:creationId xmlns:a16="http://schemas.microsoft.com/office/drawing/2014/main" id="{BF4100A8-707E-4E6D-93EC-448B92D3FA19}"/>
                    </a:ext>
                  </a:extLst>
                </p14:cNvPr>
                <p14:cNvContentPartPr/>
                <p14:nvPr/>
              </p14:nvContentPartPr>
              <p14:xfrm>
                <a:off x="6502172" y="1431513"/>
                <a:ext cx="78120" cy="102600"/>
              </p14:xfrm>
            </p:contentPart>
          </mc:Choice>
          <mc:Fallback xmlns="">
            <p:pic>
              <p:nvPicPr>
                <p:cNvPr id="144" name="Viết tay 143">
                  <a:extLst>
                    <a:ext uri="{FF2B5EF4-FFF2-40B4-BE49-F238E27FC236}">
                      <a16:creationId xmlns:a16="http://schemas.microsoft.com/office/drawing/2014/main" id="{BF4100A8-707E-4E6D-93EC-448B92D3FA1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493532" y="1422513"/>
                  <a:ext cx="95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5" name="Viết tay 144">
                  <a:extLst>
                    <a:ext uri="{FF2B5EF4-FFF2-40B4-BE49-F238E27FC236}">
                      <a16:creationId xmlns:a16="http://schemas.microsoft.com/office/drawing/2014/main" id="{605C7A89-D285-47EC-B682-C2A83E8E09D7}"/>
                    </a:ext>
                  </a:extLst>
                </p14:cNvPr>
                <p14:cNvContentPartPr/>
                <p14:nvPr/>
              </p14:nvContentPartPr>
              <p14:xfrm>
                <a:off x="6606212" y="1461393"/>
                <a:ext cx="96120" cy="74520"/>
              </p14:xfrm>
            </p:contentPart>
          </mc:Choice>
          <mc:Fallback xmlns="">
            <p:pic>
              <p:nvPicPr>
                <p:cNvPr id="145" name="Viết tay 144">
                  <a:extLst>
                    <a:ext uri="{FF2B5EF4-FFF2-40B4-BE49-F238E27FC236}">
                      <a16:creationId xmlns:a16="http://schemas.microsoft.com/office/drawing/2014/main" id="{605C7A89-D285-47EC-B682-C2A83E8E09D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597212" y="1452753"/>
                  <a:ext cx="1137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46" name="Viết tay 145">
                  <a:extLst>
                    <a:ext uri="{FF2B5EF4-FFF2-40B4-BE49-F238E27FC236}">
                      <a16:creationId xmlns:a16="http://schemas.microsoft.com/office/drawing/2014/main" id="{819C8E6C-66C7-4842-9CA7-45B30DEE6159}"/>
                    </a:ext>
                  </a:extLst>
                </p14:cNvPr>
                <p14:cNvContentPartPr/>
                <p14:nvPr/>
              </p14:nvContentPartPr>
              <p14:xfrm>
                <a:off x="6712772" y="1483353"/>
                <a:ext cx="128160" cy="44280"/>
              </p14:xfrm>
            </p:contentPart>
          </mc:Choice>
          <mc:Fallback xmlns="">
            <p:pic>
              <p:nvPicPr>
                <p:cNvPr id="146" name="Viết tay 145">
                  <a:extLst>
                    <a:ext uri="{FF2B5EF4-FFF2-40B4-BE49-F238E27FC236}">
                      <a16:creationId xmlns:a16="http://schemas.microsoft.com/office/drawing/2014/main" id="{819C8E6C-66C7-4842-9CA7-45B30DEE615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704132" y="1474713"/>
                  <a:ext cx="1458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47" name="Viết tay 146">
                  <a:extLst>
                    <a:ext uri="{FF2B5EF4-FFF2-40B4-BE49-F238E27FC236}">
                      <a16:creationId xmlns:a16="http://schemas.microsoft.com/office/drawing/2014/main" id="{4360954E-8CB6-48CE-8D8F-E3CA6CAC6D89}"/>
                    </a:ext>
                  </a:extLst>
                </p14:cNvPr>
                <p14:cNvContentPartPr/>
                <p14:nvPr/>
              </p14:nvContentPartPr>
              <p14:xfrm>
                <a:off x="6707372" y="1445553"/>
                <a:ext cx="126000" cy="97200"/>
              </p14:xfrm>
            </p:contentPart>
          </mc:Choice>
          <mc:Fallback xmlns="">
            <p:pic>
              <p:nvPicPr>
                <p:cNvPr id="147" name="Viết tay 146">
                  <a:extLst>
                    <a:ext uri="{FF2B5EF4-FFF2-40B4-BE49-F238E27FC236}">
                      <a16:creationId xmlns:a16="http://schemas.microsoft.com/office/drawing/2014/main" id="{4360954E-8CB6-48CE-8D8F-E3CA6CAC6D8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698732" y="1436553"/>
                  <a:ext cx="143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48" name="Viết tay 147">
                  <a:extLst>
                    <a:ext uri="{FF2B5EF4-FFF2-40B4-BE49-F238E27FC236}">
                      <a16:creationId xmlns:a16="http://schemas.microsoft.com/office/drawing/2014/main" id="{6DD4E8EA-07E7-400E-9D6D-B11ACD894EDA}"/>
                    </a:ext>
                  </a:extLst>
                </p14:cNvPr>
                <p14:cNvContentPartPr/>
                <p14:nvPr/>
              </p14:nvContentPartPr>
              <p14:xfrm>
                <a:off x="6860732" y="1390833"/>
                <a:ext cx="80640" cy="130320"/>
              </p14:xfrm>
            </p:contentPart>
          </mc:Choice>
          <mc:Fallback xmlns="">
            <p:pic>
              <p:nvPicPr>
                <p:cNvPr id="148" name="Viết tay 147">
                  <a:extLst>
                    <a:ext uri="{FF2B5EF4-FFF2-40B4-BE49-F238E27FC236}">
                      <a16:creationId xmlns:a16="http://schemas.microsoft.com/office/drawing/2014/main" id="{6DD4E8EA-07E7-400E-9D6D-B11ACD894ED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852092" y="1381833"/>
                  <a:ext cx="98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49" name="Viết tay 148">
                  <a:extLst>
                    <a:ext uri="{FF2B5EF4-FFF2-40B4-BE49-F238E27FC236}">
                      <a16:creationId xmlns:a16="http://schemas.microsoft.com/office/drawing/2014/main" id="{DC085115-AAF8-444A-BB37-489743ED8779}"/>
                    </a:ext>
                  </a:extLst>
                </p14:cNvPr>
                <p14:cNvContentPartPr/>
                <p14:nvPr/>
              </p14:nvContentPartPr>
              <p14:xfrm>
                <a:off x="7003652" y="1442673"/>
                <a:ext cx="3240" cy="2160"/>
              </p14:xfrm>
            </p:contentPart>
          </mc:Choice>
          <mc:Fallback xmlns="">
            <p:pic>
              <p:nvPicPr>
                <p:cNvPr id="149" name="Viết tay 148">
                  <a:extLst>
                    <a:ext uri="{FF2B5EF4-FFF2-40B4-BE49-F238E27FC236}">
                      <a16:creationId xmlns:a16="http://schemas.microsoft.com/office/drawing/2014/main" id="{DC085115-AAF8-444A-BB37-489743ED877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995012" y="1434033"/>
                  <a:ext cx="208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50" name="Viết tay 149">
                  <a:extLst>
                    <a:ext uri="{FF2B5EF4-FFF2-40B4-BE49-F238E27FC236}">
                      <a16:creationId xmlns:a16="http://schemas.microsoft.com/office/drawing/2014/main" id="{101AD28E-D8BF-4067-A1C5-0B4E99BE7E54}"/>
                    </a:ext>
                  </a:extLst>
                </p14:cNvPr>
                <p14:cNvContentPartPr/>
                <p14:nvPr/>
              </p14:nvContentPartPr>
              <p14:xfrm>
                <a:off x="7006892" y="1399113"/>
                <a:ext cx="82800" cy="118080"/>
              </p14:xfrm>
            </p:contentPart>
          </mc:Choice>
          <mc:Fallback xmlns="">
            <p:pic>
              <p:nvPicPr>
                <p:cNvPr id="150" name="Viết tay 149">
                  <a:extLst>
                    <a:ext uri="{FF2B5EF4-FFF2-40B4-BE49-F238E27FC236}">
                      <a16:creationId xmlns:a16="http://schemas.microsoft.com/office/drawing/2014/main" id="{101AD28E-D8BF-4067-A1C5-0B4E99BE7E5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997892" y="1390113"/>
                  <a:ext cx="100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51" name="Viết tay 150">
                  <a:extLst>
                    <a:ext uri="{FF2B5EF4-FFF2-40B4-BE49-F238E27FC236}">
                      <a16:creationId xmlns:a16="http://schemas.microsoft.com/office/drawing/2014/main" id="{FDA7FB72-76EF-4709-8CF2-F63C0F3C3A44}"/>
                    </a:ext>
                  </a:extLst>
                </p14:cNvPr>
                <p14:cNvContentPartPr/>
                <p14:nvPr/>
              </p14:nvContentPartPr>
              <p14:xfrm>
                <a:off x="7104452" y="1412073"/>
                <a:ext cx="40680" cy="101520"/>
              </p14:xfrm>
            </p:contentPart>
          </mc:Choice>
          <mc:Fallback xmlns="">
            <p:pic>
              <p:nvPicPr>
                <p:cNvPr id="151" name="Viết tay 150">
                  <a:extLst>
                    <a:ext uri="{FF2B5EF4-FFF2-40B4-BE49-F238E27FC236}">
                      <a16:creationId xmlns:a16="http://schemas.microsoft.com/office/drawing/2014/main" id="{FDA7FB72-76EF-4709-8CF2-F63C0F3C3A4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095812" y="1403433"/>
                  <a:ext cx="583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52" name="Viết tay 151">
                  <a:extLst>
                    <a:ext uri="{FF2B5EF4-FFF2-40B4-BE49-F238E27FC236}">
                      <a16:creationId xmlns:a16="http://schemas.microsoft.com/office/drawing/2014/main" id="{7D44C7FB-0930-4F82-9199-D688194C6A50}"/>
                    </a:ext>
                  </a:extLst>
                </p14:cNvPr>
                <p14:cNvContentPartPr/>
                <p14:nvPr/>
              </p14:nvContentPartPr>
              <p14:xfrm>
                <a:off x="7149452" y="1454553"/>
                <a:ext cx="165600" cy="66240"/>
              </p14:xfrm>
            </p:contentPart>
          </mc:Choice>
          <mc:Fallback xmlns="">
            <p:pic>
              <p:nvPicPr>
                <p:cNvPr id="152" name="Viết tay 151">
                  <a:extLst>
                    <a:ext uri="{FF2B5EF4-FFF2-40B4-BE49-F238E27FC236}">
                      <a16:creationId xmlns:a16="http://schemas.microsoft.com/office/drawing/2014/main" id="{7D44C7FB-0930-4F82-9199-D688194C6A5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140452" y="1445913"/>
                  <a:ext cx="183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53" name="Viết tay 152">
                  <a:extLst>
                    <a:ext uri="{FF2B5EF4-FFF2-40B4-BE49-F238E27FC236}">
                      <a16:creationId xmlns:a16="http://schemas.microsoft.com/office/drawing/2014/main" id="{A779B13A-A00B-435C-808C-870707B4B2F2}"/>
                    </a:ext>
                  </a:extLst>
                </p14:cNvPr>
                <p14:cNvContentPartPr/>
                <p14:nvPr/>
              </p14:nvContentPartPr>
              <p14:xfrm>
                <a:off x="7300652" y="1437273"/>
                <a:ext cx="149400" cy="79920"/>
              </p14:xfrm>
            </p:contentPart>
          </mc:Choice>
          <mc:Fallback xmlns="">
            <p:pic>
              <p:nvPicPr>
                <p:cNvPr id="153" name="Viết tay 152">
                  <a:extLst>
                    <a:ext uri="{FF2B5EF4-FFF2-40B4-BE49-F238E27FC236}">
                      <a16:creationId xmlns:a16="http://schemas.microsoft.com/office/drawing/2014/main" id="{A779B13A-A00B-435C-808C-870707B4B2F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292012" y="1428273"/>
                  <a:ext cx="1670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63" name="Viết tay 162">
                  <a:extLst>
                    <a:ext uri="{FF2B5EF4-FFF2-40B4-BE49-F238E27FC236}">
                      <a16:creationId xmlns:a16="http://schemas.microsoft.com/office/drawing/2014/main" id="{9734DE27-7220-4D8A-AA43-EE7EA28CDA0E}"/>
                    </a:ext>
                  </a:extLst>
                </p14:cNvPr>
                <p14:cNvContentPartPr/>
                <p14:nvPr/>
              </p14:nvContentPartPr>
              <p14:xfrm>
                <a:off x="7721629" y="1086886"/>
                <a:ext cx="64800" cy="209880"/>
              </p14:xfrm>
            </p:contentPart>
          </mc:Choice>
          <mc:Fallback xmlns="">
            <p:pic>
              <p:nvPicPr>
                <p:cNvPr id="163" name="Viết tay 162">
                  <a:extLst>
                    <a:ext uri="{FF2B5EF4-FFF2-40B4-BE49-F238E27FC236}">
                      <a16:creationId xmlns:a16="http://schemas.microsoft.com/office/drawing/2014/main" id="{9734DE27-7220-4D8A-AA43-EE7EA28CDA0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712629" y="1077886"/>
                  <a:ext cx="824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64" name="Viết tay 163">
                  <a:extLst>
                    <a:ext uri="{FF2B5EF4-FFF2-40B4-BE49-F238E27FC236}">
                      <a16:creationId xmlns:a16="http://schemas.microsoft.com/office/drawing/2014/main" id="{566F3AD9-E157-4777-8FB6-3C868AB42201}"/>
                    </a:ext>
                  </a:extLst>
                </p14:cNvPr>
                <p14:cNvContentPartPr/>
                <p14:nvPr/>
              </p14:nvContentPartPr>
              <p14:xfrm>
                <a:off x="7824949" y="1144126"/>
                <a:ext cx="7920" cy="153000"/>
              </p14:xfrm>
            </p:contentPart>
          </mc:Choice>
          <mc:Fallback xmlns="">
            <p:pic>
              <p:nvPicPr>
                <p:cNvPr id="164" name="Viết tay 163">
                  <a:extLst>
                    <a:ext uri="{FF2B5EF4-FFF2-40B4-BE49-F238E27FC236}">
                      <a16:creationId xmlns:a16="http://schemas.microsoft.com/office/drawing/2014/main" id="{566F3AD9-E157-4777-8FB6-3C868AB4220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816309" y="1135126"/>
                  <a:ext cx="25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65" name="Viết tay 164">
                  <a:extLst>
                    <a:ext uri="{FF2B5EF4-FFF2-40B4-BE49-F238E27FC236}">
                      <a16:creationId xmlns:a16="http://schemas.microsoft.com/office/drawing/2014/main" id="{EB5A9CE5-DFCF-479D-920F-CC1D695FC555}"/>
                    </a:ext>
                  </a:extLst>
                </p14:cNvPr>
                <p14:cNvContentPartPr/>
                <p14:nvPr/>
              </p14:nvContentPartPr>
              <p14:xfrm>
                <a:off x="7796509" y="1190926"/>
                <a:ext cx="75960" cy="5400"/>
              </p14:xfrm>
            </p:contentPart>
          </mc:Choice>
          <mc:Fallback xmlns="">
            <p:pic>
              <p:nvPicPr>
                <p:cNvPr id="165" name="Viết tay 164">
                  <a:extLst>
                    <a:ext uri="{FF2B5EF4-FFF2-40B4-BE49-F238E27FC236}">
                      <a16:creationId xmlns:a16="http://schemas.microsoft.com/office/drawing/2014/main" id="{EB5A9CE5-DFCF-479D-920F-CC1D695FC55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787869" y="1181926"/>
                  <a:ext cx="9360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Nhóm 192">
            <a:extLst>
              <a:ext uri="{FF2B5EF4-FFF2-40B4-BE49-F238E27FC236}">
                <a16:creationId xmlns:a16="http://schemas.microsoft.com/office/drawing/2014/main" id="{5C335634-D079-45B5-91EC-A5A20D8C9A09}"/>
              </a:ext>
            </a:extLst>
          </p:cNvPr>
          <p:cNvGrpSpPr/>
          <p:nvPr/>
        </p:nvGrpSpPr>
        <p:grpSpPr>
          <a:xfrm>
            <a:off x="6132983" y="3616943"/>
            <a:ext cx="1177560" cy="444960"/>
            <a:chOff x="6132983" y="3616943"/>
            <a:chExt cx="117756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67" name="Viết tay 166">
                  <a:extLst>
                    <a:ext uri="{FF2B5EF4-FFF2-40B4-BE49-F238E27FC236}">
                      <a16:creationId xmlns:a16="http://schemas.microsoft.com/office/drawing/2014/main" id="{BB028E41-EAE3-4CC0-ADD3-6D0A0849EA31}"/>
                    </a:ext>
                  </a:extLst>
                </p14:cNvPr>
                <p14:cNvContentPartPr/>
                <p14:nvPr/>
              </p14:nvContentPartPr>
              <p14:xfrm>
                <a:off x="6846503" y="3931223"/>
                <a:ext cx="1800" cy="360"/>
              </p14:xfrm>
            </p:contentPart>
          </mc:Choice>
          <mc:Fallback xmlns="">
            <p:pic>
              <p:nvPicPr>
                <p:cNvPr id="167" name="Viết tay 166">
                  <a:extLst>
                    <a:ext uri="{FF2B5EF4-FFF2-40B4-BE49-F238E27FC236}">
                      <a16:creationId xmlns:a16="http://schemas.microsoft.com/office/drawing/2014/main" id="{BB028E41-EAE3-4CC0-ADD3-6D0A0849EA3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837863" y="3922583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68" name="Viết tay 167">
                  <a:extLst>
                    <a:ext uri="{FF2B5EF4-FFF2-40B4-BE49-F238E27FC236}">
                      <a16:creationId xmlns:a16="http://schemas.microsoft.com/office/drawing/2014/main" id="{B493EE05-932C-4AEB-A8A4-FEEC096D8052}"/>
                    </a:ext>
                  </a:extLst>
                </p14:cNvPr>
                <p14:cNvContentPartPr/>
                <p14:nvPr/>
              </p14:nvContentPartPr>
              <p14:xfrm>
                <a:off x="6132983" y="3667703"/>
                <a:ext cx="73800" cy="120960"/>
              </p14:xfrm>
            </p:contentPart>
          </mc:Choice>
          <mc:Fallback xmlns="">
            <p:pic>
              <p:nvPicPr>
                <p:cNvPr id="168" name="Viết tay 167">
                  <a:extLst>
                    <a:ext uri="{FF2B5EF4-FFF2-40B4-BE49-F238E27FC236}">
                      <a16:creationId xmlns:a16="http://schemas.microsoft.com/office/drawing/2014/main" id="{B493EE05-932C-4AEB-A8A4-FEEC096D805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123983" y="3658703"/>
                  <a:ext cx="91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69" name="Viết tay 168">
                  <a:extLst>
                    <a:ext uri="{FF2B5EF4-FFF2-40B4-BE49-F238E27FC236}">
                      <a16:creationId xmlns:a16="http://schemas.microsoft.com/office/drawing/2014/main" id="{1D354729-0579-4896-8CC5-CD43C54C972B}"/>
                    </a:ext>
                  </a:extLst>
                </p14:cNvPr>
                <p14:cNvContentPartPr/>
                <p14:nvPr/>
              </p14:nvContentPartPr>
              <p14:xfrm>
                <a:off x="6142343" y="3714503"/>
                <a:ext cx="58680" cy="19440"/>
              </p14:xfrm>
            </p:contentPart>
          </mc:Choice>
          <mc:Fallback xmlns="">
            <p:pic>
              <p:nvPicPr>
                <p:cNvPr id="169" name="Viết tay 168">
                  <a:extLst>
                    <a:ext uri="{FF2B5EF4-FFF2-40B4-BE49-F238E27FC236}">
                      <a16:creationId xmlns:a16="http://schemas.microsoft.com/office/drawing/2014/main" id="{1D354729-0579-4896-8CC5-CD43C54C972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133703" y="3705863"/>
                  <a:ext cx="763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70" name="Viết tay 169">
                  <a:extLst>
                    <a:ext uri="{FF2B5EF4-FFF2-40B4-BE49-F238E27FC236}">
                      <a16:creationId xmlns:a16="http://schemas.microsoft.com/office/drawing/2014/main" id="{FF26A397-E834-433D-AC36-EFC129AC5A86}"/>
                    </a:ext>
                  </a:extLst>
                </p14:cNvPr>
                <p14:cNvContentPartPr/>
                <p14:nvPr/>
              </p14:nvContentPartPr>
              <p14:xfrm>
                <a:off x="6144143" y="3650783"/>
                <a:ext cx="70920" cy="22320"/>
              </p14:xfrm>
            </p:contentPart>
          </mc:Choice>
          <mc:Fallback xmlns="">
            <p:pic>
              <p:nvPicPr>
                <p:cNvPr id="170" name="Viết tay 169">
                  <a:extLst>
                    <a:ext uri="{FF2B5EF4-FFF2-40B4-BE49-F238E27FC236}">
                      <a16:creationId xmlns:a16="http://schemas.microsoft.com/office/drawing/2014/main" id="{FF26A397-E834-433D-AC36-EFC129AC5A8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135143" y="3642143"/>
                  <a:ext cx="88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71" name="Viết tay 170">
                  <a:extLst>
                    <a:ext uri="{FF2B5EF4-FFF2-40B4-BE49-F238E27FC236}">
                      <a16:creationId xmlns:a16="http://schemas.microsoft.com/office/drawing/2014/main" id="{DCE99239-92BE-4C3D-8B4E-D6A5DC816AD8}"/>
                    </a:ext>
                  </a:extLst>
                </p14:cNvPr>
                <p14:cNvContentPartPr/>
                <p14:nvPr/>
              </p14:nvContentPartPr>
              <p14:xfrm>
                <a:off x="6259703" y="3728183"/>
                <a:ext cx="36000" cy="67320"/>
              </p14:xfrm>
            </p:contentPart>
          </mc:Choice>
          <mc:Fallback xmlns="">
            <p:pic>
              <p:nvPicPr>
                <p:cNvPr id="171" name="Viết tay 170">
                  <a:extLst>
                    <a:ext uri="{FF2B5EF4-FFF2-40B4-BE49-F238E27FC236}">
                      <a16:creationId xmlns:a16="http://schemas.microsoft.com/office/drawing/2014/main" id="{DCE99239-92BE-4C3D-8B4E-D6A5DC816AD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250703" y="3719183"/>
                  <a:ext cx="536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72" name="Viết tay 171">
                  <a:extLst>
                    <a:ext uri="{FF2B5EF4-FFF2-40B4-BE49-F238E27FC236}">
                      <a16:creationId xmlns:a16="http://schemas.microsoft.com/office/drawing/2014/main" id="{A132E6ED-EACE-4606-B61C-2D69049E4465}"/>
                    </a:ext>
                  </a:extLst>
                </p14:cNvPr>
                <p14:cNvContentPartPr/>
                <p14:nvPr/>
              </p14:nvContentPartPr>
              <p14:xfrm>
                <a:off x="6313343" y="3728903"/>
                <a:ext cx="54720" cy="55440"/>
              </p14:xfrm>
            </p:contentPart>
          </mc:Choice>
          <mc:Fallback xmlns="">
            <p:pic>
              <p:nvPicPr>
                <p:cNvPr id="172" name="Viết tay 171">
                  <a:extLst>
                    <a:ext uri="{FF2B5EF4-FFF2-40B4-BE49-F238E27FC236}">
                      <a16:creationId xmlns:a16="http://schemas.microsoft.com/office/drawing/2014/main" id="{A132E6ED-EACE-4606-B61C-2D69049E446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304703" y="3720263"/>
                  <a:ext cx="723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73" name="Viết tay 172">
                  <a:extLst>
                    <a:ext uri="{FF2B5EF4-FFF2-40B4-BE49-F238E27FC236}">
                      <a16:creationId xmlns:a16="http://schemas.microsoft.com/office/drawing/2014/main" id="{A4A4CD62-4230-44BA-BC9E-56F380688494}"/>
                    </a:ext>
                  </a:extLst>
                </p14:cNvPr>
                <p14:cNvContentPartPr/>
                <p14:nvPr/>
              </p14:nvContentPartPr>
              <p14:xfrm>
                <a:off x="6393263" y="3729983"/>
                <a:ext cx="21240" cy="65160"/>
              </p14:xfrm>
            </p:contentPart>
          </mc:Choice>
          <mc:Fallback xmlns="">
            <p:pic>
              <p:nvPicPr>
                <p:cNvPr id="173" name="Viết tay 172">
                  <a:extLst>
                    <a:ext uri="{FF2B5EF4-FFF2-40B4-BE49-F238E27FC236}">
                      <a16:creationId xmlns:a16="http://schemas.microsoft.com/office/drawing/2014/main" id="{A4A4CD62-4230-44BA-BC9E-56F38068849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384263" y="3721343"/>
                  <a:ext cx="388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74" name="Viết tay 173">
                  <a:extLst>
                    <a:ext uri="{FF2B5EF4-FFF2-40B4-BE49-F238E27FC236}">
                      <a16:creationId xmlns:a16="http://schemas.microsoft.com/office/drawing/2014/main" id="{7895EE3A-09D0-416F-9D81-2B17B6AB0FAD}"/>
                    </a:ext>
                  </a:extLst>
                </p14:cNvPr>
                <p14:cNvContentPartPr/>
                <p14:nvPr/>
              </p14:nvContentPartPr>
              <p14:xfrm>
                <a:off x="6430343" y="3736103"/>
                <a:ext cx="52560" cy="49320"/>
              </p14:xfrm>
            </p:contentPart>
          </mc:Choice>
          <mc:Fallback xmlns="">
            <p:pic>
              <p:nvPicPr>
                <p:cNvPr id="174" name="Viết tay 173">
                  <a:extLst>
                    <a:ext uri="{FF2B5EF4-FFF2-40B4-BE49-F238E27FC236}">
                      <a16:creationId xmlns:a16="http://schemas.microsoft.com/office/drawing/2014/main" id="{7895EE3A-09D0-416F-9D81-2B17B6AB0FA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421703" y="3727463"/>
                  <a:ext cx="702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75" name="Viết tay 174">
                  <a:extLst>
                    <a:ext uri="{FF2B5EF4-FFF2-40B4-BE49-F238E27FC236}">
                      <a16:creationId xmlns:a16="http://schemas.microsoft.com/office/drawing/2014/main" id="{04B2BCBB-F3E4-4A80-A655-C53D49DC9AB7}"/>
                    </a:ext>
                  </a:extLst>
                </p14:cNvPr>
                <p14:cNvContentPartPr/>
                <p14:nvPr/>
              </p14:nvContentPartPr>
              <p14:xfrm>
                <a:off x="6279503" y="3723143"/>
                <a:ext cx="31680" cy="22320"/>
              </p14:xfrm>
            </p:contentPart>
          </mc:Choice>
          <mc:Fallback xmlns="">
            <p:pic>
              <p:nvPicPr>
                <p:cNvPr id="175" name="Viết tay 174">
                  <a:extLst>
                    <a:ext uri="{FF2B5EF4-FFF2-40B4-BE49-F238E27FC236}">
                      <a16:creationId xmlns:a16="http://schemas.microsoft.com/office/drawing/2014/main" id="{04B2BCBB-F3E4-4A80-A655-C53D49DC9AB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270863" y="3714503"/>
                  <a:ext cx="49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76" name="Viết tay 175">
                  <a:extLst>
                    <a:ext uri="{FF2B5EF4-FFF2-40B4-BE49-F238E27FC236}">
                      <a16:creationId xmlns:a16="http://schemas.microsoft.com/office/drawing/2014/main" id="{E1A5BF45-B2A7-40CA-A598-F5EA471647D7}"/>
                    </a:ext>
                  </a:extLst>
                </p14:cNvPr>
                <p14:cNvContentPartPr/>
                <p14:nvPr/>
              </p14:nvContentPartPr>
              <p14:xfrm>
                <a:off x="6565343" y="3670223"/>
                <a:ext cx="54720" cy="161280"/>
              </p14:xfrm>
            </p:contentPart>
          </mc:Choice>
          <mc:Fallback xmlns="">
            <p:pic>
              <p:nvPicPr>
                <p:cNvPr id="176" name="Viết tay 175">
                  <a:extLst>
                    <a:ext uri="{FF2B5EF4-FFF2-40B4-BE49-F238E27FC236}">
                      <a16:creationId xmlns:a16="http://schemas.microsoft.com/office/drawing/2014/main" id="{E1A5BF45-B2A7-40CA-A598-F5EA471647D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556343" y="3661223"/>
                  <a:ext cx="72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77" name="Viết tay 176">
                  <a:extLst>
                    <a:ext uri="{FF2B5EF4-FFF2-40B4-BE49-F238E27FC236}">
                      <a16:creationId xmlns:a16="http://schemas.microsoft.com/office/drawing/2014/main" id="{78226008-DFD7-400A-BAA2-064E1EB8A1DD}"/>
                    </a:ext>
                  </a:extLst>
                </p14:cNvPr>
                <p14:cNvContentPartPr/>
                <p14:nvPr/>
              </p14:nvContentPartPr>
              <p14:xfrm>
                <a:off x="6647783" y="3736103"/>
                <a:ext cx="25200" cy="51840"/>
              </p14:xfrm>
            </p:contentPart>
          </mc:Choice>
          <mc:Fallback xmlns="">
            <p:pic>
              <p:nvPicPr>
                <p:cNvPr id="177" name="Viết tay 176">
                  <a:extLst>
                    <a:ext uri="{FF2B5EF4-FFF2-40B4-BE49-F238E27FC236}">
                      <a16:creationId xmlns:a16="http://schemas.microsoft.com/office/drawing/2014/main" id="{78226008-DFD7-400A-BAA2-064E1EB8A1D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639143" y="3727103"/>
                  <a:ext cx="428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79" name="Viết tay 178">
                  <a:extLst>
                    <a:ext uri="{FF2B5EF4-FFF2-40B4-BE49-F238E27FC236}">
                      <a16:creationId xmlns:a16="http://schemas.microsoft.com/office/drawing/2014/main" id="{843A9115-6983-4ED8-9DBC-CF35498BB12E}"/>
                    </a:ext>
                  </a:extLst>
                </p14:cNvPr>
                <p14:cNvContentPartPr/>
                <p14:nvPr/>
              </p14:nvContentPartPr>
              <p14:xfrm>
                <a:off x="6705023" y="3733223"/>
                <a:ext cx="106200" cy="68040"/>
              </p14:xfrm>
            </p:contentPart>
          </mc:Choice>
          <mc:Fallback xmlns="">
            <p:pic>
              <p:nvPicPr>
                <p:cNvPr id="179" name="Viết tay 178">
                  <a:extLst>
                    <a:ext uri="{FF2B5EF4-FFF2-40B4-BE49-F238E27FC236}">
                      <a16:creationId xmlns:a16="http://schemas.microsoft.com/office/drawing/2014/main" id="{843A9115-6983-4ED8-9DBC-CF35498BB12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696023" y="3724223"/>
                  <a:ext cx="1238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80" name="Viết tay 179">
                  <a:extLst>
                    <a:ext uri="{FF2B5EF4-FFF2-40B4-BE49-F238E27FC236}">
                      <a16:creationId xmlns:a16="http://schemas.microsoft.com/office/drawing/2014/main" id="{C50E6F38-819B-42EB-9CDC-4086446993CE}"/>
                    </a:ext>
                  </a:extLst>
                </p14:cNvPr>
                <p14:cNvContentPartPr/>
                <p14:nvPr/>
              </p14:nvContentPartPr>
              <p14:xfrm>
                <a:off x="6955943" y="3723863"/>
                <a:ext cx="74880" cy="66960"/>
              </p14:xfrm>
            </p:contentPart>
          </mc:Choice>
          <mc:Fallback xmlns="">
            <p:pic>
              <p:nvPicPr>
                <p:cNvPr id="180" name="Viết tay 179">
                  <a:extLst>
                    <a:ext uri="{FF2B5EF4-FFF2-40B4-BE49-F238E27FC236}">
                      <a16:creationId xmlns:a16="http://schemas.microsoft.com/office/drawing/2014/main" id="{C50E6F38-819B-42EB-9CDC-4086446993C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946943" y="3714863"/>
                  <a:ext cx="92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81" name="Viết tay 180">
                  <a:extLst>
                    <a:ext uri="{FF2B5EF4-FFF2-40B4-BE49-F238E27FC236}">
                      <a16:creationId xmlns:a16="http://schemas.microsoft.com/office/drawing/2014/main" id="{23A76877-044D-49E2-AB1B-697E240ED1DE}"/>
                    </a:ext>
                  </a:extLst>
                </p14:cNvPr>
                <p14:cNvContentPartPr/>
                <p14:nvPr/>
              </p14:nvContentPartPr>
              <p14:xfrm>
                <a:off x="7054583" y="3722783"/>
                <a:ext cx="64800" cy="55440"/>
              </p14:xfrm>
            </p:contentPart>
          </mc:Choice>
          <mc:Fallback xmlns="">
            <p:pic>
              <p:nvPicPr>
                <p:cNvPr id="181" name="Viết tay 180">
                  <a:extLst>
                    <a:ext uri="{FF2B5EF4-FFF2-40B4-BE49-F238E27FC236}">
                      <a16:creationId xmlns:a16="http://schemas.microsoft.com/office/drawing/2014/main" id="{23A76877-044D-49E2-AB1B-697E240ED1D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045583" y="3713783"/>
                  <a:ext cx="824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82" name="Viết tay 181">
                  <a:extLst>
                    <a:ext uri="{FF2B5EF4-FFF2-40B4-BE49-F238E27FC236}">
                      <a16:creationId xmlns:a16="http://schemas.microsoft.com/office/drawing/2014/main" id="{159E9529-6775-4727-94B3-1C956939A089}"/>
                    </a:ext>
                  </a:extLst>
                </p14:cNvPr>
                <p14:cNvContentPartPr/>
                <p14:nvPr/>
              </p14:nvContentPartPr>
              <p14:xfrm>
                <a:off x="7134143" y="3724583"/>
                <a:ext cx="53280" cy="47520"/>
              </p14:xfrm>
            </p:contentPart>
          </mc:Choice>
          <mc:Fallback xmlns="">
            <p:pic>
              <p:nvPicPr>
                <p:cNvPr id="182" name="Viết tay 181">
                  <a:extLst>
                    <a:ext uri="{FF2B5EF4-FFF2-40B4-BE49-F238E27FC236}">
                      <a16:creationId xmlns:a16="http://schemas.microsoft.com/office/drawing/2014/main" id="{159E9529-6775-4727-94B3-1C956939A08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125143" y="3715943"/>
                  <a:ext cx="70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83" name="Viết tay 182">
                  <a:extLst>
                    <a:ext uri="{FF2B5EF4-FFF2-40B4-BE49-F238E27FC236}">
                      <a16:creationId xmlns:a16="http://schemas.microsoft.com/office/drawing/2014/main" id="{8FAFF068-ECA1-4451-BB94-89E2191DE179}"/>
                    </a:ext>
                  </a:extLst>
                </p14:cNvPr>
                <p14:cNvContentPartPr/>
                <p14:nvPr/>
              </p14:nvContentPartPr>
              <p14:xfrm>
                <a:off x="7191383" y="3616943"/>
                <a:ext cx="37080" cy="179280"/>
              </p14:xfrm>
            </p:contentPart>
          </mc:Choice>
          <mc:Fallback xmlns="">
            <p:pic>
              <p:nvPicPr>
                <p:cNvPr id="183" name="Viết tay 182">
                  <a:extLst>
                    <a:ext uri="{FF2B5EF4-FFF2-40B4-BE49-F238E27FC236}">
                      <a16:creationId xmlns:a16="http://schemas.microsoft.com/office/drawing/2014/main" id="{8FAFF068-ECA1-4451-BB94-89E2191DE17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182383" y="3608303"/>
                  <a:ext cx="54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84" name="Viết tay 183">
                  <a:extLst>
                    <a:ext uri="{FF2B5EF4-FFF2-40B4-BE49-F238E27FC236}">
                      <a16:creationId xmlns:a16="http://schemas.microsoft.com/office/drawing/2014/main" id="{FF0CB060-7899-400E-B5B1-FD1E303D2EE3}"/>
                    </a:ext>
                  </a:extLst>
                </p14:cNvPr>
                <p14:cNvContentPartPr/>
                <p14:nvPr/>
              </p14:nvContentPartPr>
              <p14:xfrm>
                <a:off x="7228463" y="3729983"/>
                <a:ext cx="82080" cy="81360"/>
              </p14:xfrm>
            </p:contentPart>
          </mc:Choice>
          <mc:Fallback xmlns="">
            <p:pic>
              <p:nvPicPr>
                <p:cNvPr id="184" name="Viết tay 183">
                  <a:extLst>
                    <a:ext uri="{FF2B5EF4-FFF2-40B4-BE49-F238E27FC236}">
                      <a16:creationId xmlns:a16="http://schemas.microsoft.com/office/drawing/2014/main" id="{FF0CB060-7899-400E-B5B1-FD1E303D2EE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219463" y="3720983"/>
                  <a:ext cx="997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85" name="Viết tay 184">
                  <a:extLst>
                    <a:ext uri="{FF2B5EF4-FFF2-40B4-BE49-F238E27FC236}">
                      <a16:creationId xmlns:a16="http://schemas.microsoft.com/office/drawing/2014/main" id="{3718AF67-0545-4CDE-BCE5-F2FDE2508263}"/>
                    </a:ext>
                  </a:extLst>
                </p14:cNvPr>
                <p14:cNvContentPartPr/>
                <p14:nvPr/>
              </p14:nvContentPartPr>
              <p14:xfrm>
                <a:off x="6252143" y="3922583"/>
                <a:ext cx="11520" cy="79560"/>
              </p14:xfrm>
            </p:contentPart>
          </mc:Choice>
          <mc:Fallback xmlns="">
            <p:pic>
              <p:nvPicPr>
                <p:cNvPr id="185" name="Viết tay 184">
                  <a:extLst>
                    <a:ext uri="{FF2B5EF4-FFF2-40B4-BE49-F238E27FC236}">
                      <a16:creationId xmlns:a16="http://schemas.microsoft.com/office/drawing/2014/main" id="{3718AF67-0545-4CDE-BCE5-F2FDE250826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243503" y="3913583"/>
                  <a:ext cx="29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86" name="Viết tay 185">
                  <a:extLst>
                    <a:ext uri="{FF2B5EF4-FFF2-40B4-BE49-F238E27FC236}">
                      <a16:creationId xmlns:a16="http://schemas.microsoft.com/office/drawing/2014/main" id="{DA75253B-D295-415D-9576-9D578DD5114D}"/>
                    </a:ext>
                  </a:extLst>
                </p14:cNvPr>
                <p14:cNvContentPartPr/>
                <p14:nvPr/>
              </p14:nvContentPartPr>
              <p14:xfrm>
                <a:off x="6267983" y="3904223"/>
                <a:ext cx="10440" cy="10440"/>
              </p14:xfrm>
            </p:contentPart>
          </mc:Choice>
          <mc:Fallback xmlns="">
            <p:pic>
              <p:nvPicPr>
                <p:cNvPr id="186" name="Viết tay 185">
                  <a:extLst>
                    <a:ext uri="{FF2B5EF4-FFF2-40B4-BE49-F238E27FC236}">
                      <a16:creationId xmlns:a16="http://schemas.microsoft.com/office/drawing/2014/main" id="{DA75253B-D295-415D-9576-9D578DD5114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259343" y="3895583"/>
                  <a:ext cx="280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87" name="Viết tay 186">
                  <a:extLst>
                    <a:ext uri="{FF2B5EF4-FFF2-40B4-BE49-F238E27FC236}">
                      <a16:creationId xmlns:a16="http://schemas.microsoft.com/office/drawing/2014/main" id="{FE7D420E-3A4E-42D8-8118-C12F68CA6033}"/>
                    </a:ext>
                  </a:extLst>
                </p14:cNvPr>
                <p14:cNvContentPartPr/>
                <p14:nvPr/>
              </p14:nvContentPartPr>
              <p14:xfrm>
                <a:off x="6281303" y="3879383"/>
                <a:ext cx="92880" cy="182520"/>
              </p14:xfrm>
            </p:contentPart>
          </mc:Choice>
          <mc:Fallback xmlns="">
            <p:pic>
              <p:nvPicPr>
                <p:cNvPr id="187" name="Viết tay 186">
                  <a:extLst>
                    <a:ext uri="{FF2B5EF4-FFF2-40B4-BE49-F238E27FC236}">
                      <a16:creationId xmlns:a16="http://schemas.microsoft.com/office/drawing/2014/main" id="{FE7D420E-3A4E-42D8-8118-C12F68CA603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272303" y="3870383"/>
                  <a:ext cx="1105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88" name="Viết tay 187">
                  <a:extLst>
                    <a:ext uri="{FF2B5EF4-FFF2-40B4-BE49-F238E27FC236}">
                      <a16:creationId xmlns:a16="http://schemas.microsoft.com/office/drawing/2014/main" id="{357B54FA-A756-4508-950E-325D71E8940B}"/>
                    </a:ext>
                  </a:extLst>
                </p14:cNvPr>
                <p14:cNvContentPartPr/>
                <p14:nvPr/>
              </p14:nvContentPartPr>
              <p14:xfrm>
                <a:off x="6481463" y="3915383"/>
                <a:ext cx="77040" cy="100800"/>
              </p14:xfrm>
            </p:contentPart>
          </mc:Choice>
          <mc:Fallback xmlns="">
            <p:pic>
              <p:nvPicPr>
                <p:cNvPr id="188" name="Viết tay 187">
                  <a:extLst>
                    <a:ext uri="{FF2B5EF4-FFF2-40B4-BE49-F238E27FC236}">
                      <a16:creationId xmlns:a16="http://schemas.microsoft.com/office/drawing/2014/main" id="{357B54FA-A756-4508-950E-325D71E8940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472463" y="3906743"/>
                  <a:ext cx="946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9" name="Viết tay 188">
                  <a:extLst>
                    <a:ext uri="{FF2B5EF4-FFF2-40B4-BE49-F238E27FC236}">
                      <a16:creationId xmlns:a16="http://schemas.microsoft.com/office/drawing/2014/main" id="{78F22327-2067-421B-86D3-CFE4157CAD5C}"/>
                    </a:ext>
                  </a:extLst>
                </p14:cNvPr>
                <p14:cNvContentPartPr/>
                <p14:nvPr/>
              </p14:nvContentPartPr>
              <p14:xfrm>
                <a:off x="6608543" y="3919703"/>
                <a:ext cx="63360" cy="86400"/>
              </p14:xfrm>
            </p:contentPart>
          </mc:Choice>
          <mc:Fallback xmlns="">
            <p:pic>
              <p:nvPicPr>
                <p:cNvPr id="189" name="Viết tay 188">
                  <a:extLst>
                    <a:ext uri="{FF2B5EF4-FFF2-40B4-BE49-F238E27FC236}">
                      <a16:creationId xmlns:a16="http://schemas.microsoft.com/office/drawing/2014/main" id="{78F22327-2067-421B-86D3-CFE4157CAD5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599543" y="3910703"/>
                  <a:ext cx="81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90" name="Viết tay 189">
                  <a:extLst>
                    <a:ext uri="{FF2B5EF4-FFF2-40B4-BE49-F238E27FC236}">
                      <a16:creationId xmlns:a16="http://schemas.microsoft.com/office/drawing/2014/main" id="{28A296AC-B619-4A74-B121-6C8A9FD48F13}"/>
                    </a:ext>
                  </a:extLst>
                </p14:cNvPr>
                <p14:cNvContentPartPr/>
                <p14:nvPr/>
              </p14:nvContentPartPr>
              <p14:xfrm>
                <a:off x="6694583" y="3931223"/>
                <a:ext cx="69480" cy="72720"/>
              </p14:xfrm>
            </p:contentPart>
          </mc:Choice>
          <mc:Fallback xmlns="">
            <p:pic>
              <p:nvPicPr>
                <p:cNvPr id="190" name="Viết tay 189">
                  <a:extLst>
                    <a:ext uri="{FF2B5EF4-FFF2-40B4-BE49-F238E27FC236}">
                      <a16:creationId xmlns:a16="http://schemas.microsoft.com/office/drawing/2014/main" id="{28A296AC-B619-4A74-B121-6C8A9FD48F1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685943" y="3922223"/>
                  <a:ext cx="871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91" name="Viết tay 190">
                  <a:extLst>
                    <a:ext uri="{FF2B5EF4-FFF2-40B4-BE49-F238E27FC236}">
                      <a16:creationId xmlns:a16="http://schemas.microsoft.com/office/drawing/2014/main" id="{534A701C-B6A0-411F-977A-C7A644E8763C}"/>
                    </a:ext>
                  </a:extLst>
                </p14:cNvPr>
                <p14:cNvContentPartPr/>
                <p14:nvPr/>
              </p14:nvContentPartPr>
              <p14:xfrm>
                <a:off x="6816263" y="3893063"/>
                <a:ext cx="14400" cy="107640"/>
              </p14:xfrm>
            </p:contentPart>
          </mc:Choice>
          <mc:Fallback xmlns="">
            <p:pic>
              <p:nvPicPr>
                <p:cNvPr id="191" name="Viết tay 190">
                  <a:extLst>
                    <a:ext uri="{FF2B5EF4-FFF2-40B4-BE49-F238E27FC236}">
                      <a16:creationId xmlns:a16="http://schemas.microsoft.com/office/drawing/2014/main" id="{534A701C-B6A0-411F-977A-C7A644E8763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807623" y="3884423"/>
                  <a:ext cx="32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92" name="Viết tay 191">
                  <a:extLst>
                    <a:ext uri="{FF2B5EF4-FFF2-40B4-BE49-F238E27FC236}">
                      <a16:creationId xmlns:a16="http://schemas.microsoft.com/office/drawing/2014/main" id="{CC8F484F-4EC5-4061-B80C-41FB8A9ACDDC}"/>
                    </a:ext>
                  </a:extLst>
                </p14:cNvPr>
                <p14:cNvContentPartPr/>
                <p14:nvPr/>
              </p14:nvContentPartPr>
              <p14:xfrm>
                <a:off x="6768383" y="3915383"/>
                <a:ext cx="114840" cy="20520"/>
              </p14:xfrm>
            </p:contentPart>
          </mc:Choice>
          <mc:Fallback xmlns="">
            <p:pic>
              <p:nvPicPr>
                <p:cNvPr id="192" name="Viết tay 191">
                  <a:extLst>
                    <a:ext uri="{FF2B5EF4-FFF2-40B4-BE49-F238E27FC236}">
                      <a16:creationId xmlns:a16="http://schemas.microsoft.com/office/drawing/2014/main" id="{CC8F484F-4EC5-4061-B80C-41FB8A9ACDD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759383" y="3906383"/>
                  <a:ext cx="13248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Nhóm 195">
            <a:extLst>
              <a:ext uri="{FF2B5EF4-FFF2-40B4-BE49-F238E27FC236}">
                <a16:creationId xmlns:a16="http://schemas.microsoft.com/office/drawing/2014/main" id="{04BDD31A-7D01-4A95-B91E-06519DDBFC4A}"/>
              </a:ext>
            </a:extLst>
          </p:cNvPr>
          <p:cNvGrpSpPr/>
          <p:nvPr/>
        </p:nvGrpSpPr>
        <p:grpSpPr>
          <a:xfrm>
            <a:off x="1699335" y="1251111"/>
            <a:ext cx="173880" cy="788400"/>
            <a:chOff x="1699335" y="1251111"/>
            <a:chExt cx="173880" cy="78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94" name="Viết tay 193">
                  <a:extLst>
                    <a:ext uri="{FF2B5EF4-FFF2-40B4-BE49-F238E27FC236}">
                      <a16:creationId xmlns:a16="http://schemas.microsoft.com/office/drawing/2014/main" id="{A5B73A29-3FC7-4973-8C7D-29148BB78C49}"/>
                    </a:ext>
                  </a:extLst>
                </p14:cNvPr>
                <p14:cNvContentPartPr/>
                <p14:nvPr/>
              </p14:nvContentPartPr>
              <p14:xfrm>
                <a:off x="1719855" y="1267671"/>
                <a:ext cx="106560" cy="771840"/>
              </p14:xfrm>
            </p:contentPart>
          </mc:Choice>
          <mc:Fallback xmlns="">
            <p:pic>
              <p:nvPicPr>
                <p:cNvPr id="194" name="Viết tay 193">
                  <a:extLst>
                    <a:ext uri="{FF2B5EF4-FFF2-40B4-BE49-F238E27FC236}">
                      <a16:creationId xmlns:a16="http://schemas.microsoft.com/office/drawing/2014/main" id="{A5B73A29-3FC7-4973-8C7D-29148BB78C4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711215" y="1259031"/>
                  <a:ext cx="124200" cy="7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95" name="Viết tay 194">
                  <a:extLst>
                    <a:ext uri="{FF2B5EF4-FFF2-40B4-BE49-F238E27FC236}">
                      <a16:creationId xmlns:a16="http://schemas.microsoft.com/office/drawing/2014/main" id="{C91DE5A1-C305-4B2F-827C-9A5FE2EA06F6}"/>
                    </a:ext>
                  </a:extLst>
                </p14:cNvPr>
                <p14:cNvContentPartPr/>
                <p14:nvPr/>
              </p14:nvContentPartPr>
              <p14:xfrm>
                <a:off x="1699335" y="1251111"/>
                <a:ext cx="173880" cy="110160"/>
              </p14:xfrm>
            </p:contentPart>
          </mc:Choice>
          <mc:Fallback xmlns="">
            <p:pic>
              <p:nvPicPr>
                <p:cNvPr id="195" name="Viết tay 194">
                  <a:extLst>
                    <a:ext uri="{FF2B5EF4-FFF2-40B4-BE49-F238E27FC236}">
                      <a16:creationId xmlns:a16="http://schemas.microsoft.com/office/drawing/2014/main" id="{C91DE5A1-C305-4B2F-827C-9A5FE2EA06F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690335" y="1242471"/>
                  <a:ext cx="19152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Nhóm 199">
            <a:extLst>
              <a:ext uri="{FF2B5EF4-FFF2-40B4-BE49-F238E27FC236}">
                <a16:creationId xmlns:a16="http://schemas.microsoft.com/office/drawing/2014/main" id="{DA79ABE0-4073-45B1-9265-1B1FBB5059FB}"/>
              </a:ext>
            </a:extLst>
          </p:cNvPr>
          <p:cNvGrpSpPr/>
          <p:nvPr/>
        </p:nvGrpSpPr>
        <p:grpSpPr>
          <a:xfrm>
            <a:off x="4423211" y="3782271"/>
            <a:ext cx="506160" cy="510779"/>
            <a:chOff x="4423211" y="3782271"/>
            <a:chExt cx="506160" cy="51077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09" name="Viết tay 108">
                  <a:extLst>
                    <a:ext uri="{FF2B5EF4-FFF2-40B4-BE49-F238E27FC236}">
                      <a16:creationId xmlns:a16="http://schemas.microsoft.com/office/drawing/2014/main" id="{F7C04117-FA94-49CA-8A14-67509E027EF3}"/>
                    </a:ext>
                  </a:extLst>
                </p14:cNvPr>
                <p14:cNvContentPartPr/>
                <p14:nvPr/>
              </p14:nvContentPartPr>
              <p14:xfrm>
                <a:off x="4423211" y="3987050"/>
                <a:ext cx="66240" cy="177120"/>
              </p14:xfrm>
            </p:contentPart>
          </mc:Choice>
          <mc:Fallback xmlns="">
            <p:pic>
              <p:nvPicPr>
                <p:cNvPr id="109" name="Viết tay 108">
                  <a:extLst>
                    <a:ext uri="{FF2B5EF4-FFF2-40B4-BE49-F238E27FC236}">
                      <a16:creationId xmlns:a16="http://schemas.microsoft.com/office/drawing/2014/main" id="{F7C04117-FA94-49CA-8A14-67509E027EF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414211" y="3978410"/>
                  <a:ext cx="838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1" name="Viết tay 110">
                  <a:extLst>
                    <a:ext uri="{FF2B5EF4-FFF2-40B4-BE49-F238E27FC236}">
                      <a16:creationId xmlns:a16="http://schemas.microsoft.com/office/drawing/2014/main" id="{C7DC1053-DE20-48DA-AECF-E4FB7AA2F8A3}"/>
                    </a:ext>
                  </a:extLst>
                </p14:cNvPr>
                <p14:cNvContentPartPr/>
                <p14:nvPr/>
              </p14:nvContentPartPr>
              <p14:xfrm>
                <a:off x="4543451" y="4031690"/>
                <a:ext cx="86760" cy="96480"/>
              </p14:xfrm>
            </p:contentPart>
          </mc:Choice>
          <mc:Fallback xmlns="">
            <p:pic>
              <p:nvPicPr>
                <p:cNvPr id="111" name="Viết tay 110">
                  <a:extLst>
                    <a:ext uri="{FF2B5EF4-FFF2-40B4-BE49-F238E27FC236}">
                      <a16:creationId xmlns:a16="http://schemas.microsoft.com/office/drawing/2014/main" id="{C7DC1053-DE20-48DA-AECF-E4FB7AA2F8A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534451" y="4023050"/>
                  <a:ext cx="1044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2" name="Viết tay 111">
                  <a:extLst>
                    <a:ext uri="{FF2B5EF4-FFF2-40B4-BE49-F238E27FC236}">
                      <a16:creationId xmlns:a16="http://schemas.microsoft.com/office/drawing/2014/main" id="{EAD2C6D3-ACF4-45E7-987F-9DBC46AAC00F}"/>
                    </a:ext>
                  </a:extLst>
                </p14:cNvPr>
                <p14:cNvContentPartPr/>
                <p14:nvPr/>
              </p14:nvContentPartPr>
              <p14:xfrm>
                <a:off x="4652171" y="4037450"/>
                <a:ext cx="102600" cy="92520"/>
              </p14:xfrm>
            </p:contentPart>
          </mc:Choice>
          <mc:Fallback xmlns="">
            <p:pic>
              <p:nvPicPr>
                <p:cNvPr id="112" name="Viết tay 111">
                  <a:extLst>
                    <a:ext uri="{FF2B5EF4-FFF2-40B4-BE49-F238E27FC236}">
                      <a16:creationId xmlns:a16="http://schemas.microsoft.com/office/drawing/2014/main" id="{EAD2C6D3-ACF4-45E7-987F-9DBC46AAC00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643171" y="4028810"/>
                  <a:ext cx="1202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13" name="Viết tay 112">
                  <a:extLst>
                    <a:ext uri="{FF2B5EF4-FFF2-40B4-BE49-F238E27FC236}">
                      <a16:creationId xmlns:a16="http://schemas.microsoft.com/office/drawing/2014/main" id="{E04D5823-B144-4027-8FF7-C11FD88B0214}"/>
                    </a:ext>
                  </a:extLst>
                </p14:cNvPr>
                <p14:cNvContentPartPr/>
                <p14:nvPr/>
              </p14:nvContentPartPr>
              <p14:xfrm>
                <a:off x="4768451" y="4046090"/>
                <a:ext cx="160920" cy="246960"/>
              </p14:xfrm>
            </p:contentPart>
          </mc:Choice>
          <mc:Fallback xmlns="">
            <p:pic>
              <p:nvPicPr>
                <p:cNvPr id="113" name="Viết tay 112">
                  <a:extLst>
                    <a:ext uri="{FF2B5EF4-FFF2-40B4-BE49-F238E27FC236}">
                      <a16:creationId xmlns:a16="http://schemas.microsoft.com/office/drawing/2014/main" id="{E04D5823-B144-4027-8FF7-C11FD88B021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759811" y="4037450"/>
                  <a:ext cx="178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97" name="Viết tay 196">
                  <a:extLst>
                    <a:ext uri="{FF2B5EF4-FFF2-40B4-BE49-F238E27FC236}">
                      <a16:creationId xmlns:a16="http://schemas.microsoft.com/office/drawing/2014/main" id="{091335EA-F9E4-4185-A7B0-5E3FE59BD4A9}"/>
                    </a:ext>
                  </a:extLst>
                </p14:cNvPr>
                <p14:cNvContentPartPr/>
                <p14:nvPr/>
              </p14:nvContentPartPr>
              <p14:xfrm>
                <a:off x="4639095" y="3791271"/>
                <a:ext cx="46080" cy="166320"/>
              </p14:xfrm>
            </p:contentPart>
          </mc:Choice>
          <mc:Fallback xmlns="">
            <p:pic>
              <p:nvPicPr>
                <p:cNvPr id="197" name="Viết tay 196">
                  <a:extLst>
                    <a:ext uri="{FF2B5EF4-FFF2-40B4-BE49-F238E27FC236}">
                      <a16:creationId xmlns:a16="http://schemas.microsoft.com/office/drawing/2014/main" id="{091335EA-F9E4-4185-A7B0-5E3FE59BD4A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630095" y="3782271"/>
                  <a:ext cx="637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98" name="Viết tay 197">
                  <a:extLst>
                    <a:ext uri="{FF2B5EF4-FFF2-40B4-BE49-F238E27FC236}">
                      <a16:creationId xmlns:a16="http://schemas.microsoft.com/office/drawing/2014/main" id="{4D733BE9-CE00-4484-B50F-6B24F3C77D60}"/>
                    </a:ext>
                  </a:extLst>
                </p14:cNvPr>
                <p14:cNvContentPartPr/>
                <p14:nvPr/>
              </p14:nvContentPartPr>
              <p14:xfrm>
                <a:off x="4614615" y="3782271"/>
                <a:ext cx="42840" cy="97200"/>
              </p14:xfrm>
            </p:contentPart>
          </mc:Choice>
          <mc:Fallback xmlns="">
            <p:pic>
              <p:nvPicPr>
                <p:cNvPr id="198" name="Viết tay 197">
                  <a:extLst>
                    <a:ext uri="{FF2B5EF4-FFF2-40B4-BE49-F238E27FC236}">
                      <a16:creationId xmlns:a16="http://schemas.microsoft.com/office/drawing/2014/main" id="{4D733BE9-CE00-4484-B50F-6B24F3C77D6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605975" y="3773631"/>
                  <a:ext cx="604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9" name="Viết tay 198">
                  <a:extLst>
                    <a:ext uri="{FF2B5EF4-FFF2-40B4-BE49-F238E27FC236}">
                      <a16:creationId xmlns:a16="http://schemas.microsoft.com/office/drawing/2014/main" id="{C75D131A-2745-471E-9540-70B9830E2CB6}"/>
                    </a:ext>
                  </a:extLst>
                </p14:cNvPr>
                <p14:cNvContentPartPr/>
                <p14:nvPr/>
              </p14:nvContentPartPr>
              <p14:xfrm>
                <a:off x="4671855" y="3791271"/>
                <a:ext cx="73080" cy="19800"/>
              </p14:xfrm>
            </p:contentPart>
          </mc:Choice>
          <mc:Fallback xmlns="">
            <p:pic>
              <p:nvPicPr>
                <p:cNvPr id="199" name="Viết tay 198">
                  <a:extLst>
                    <a:ext uri="{FF2B5EF4-FFF2-40B4-BE49-F238E27FC236}">
                      <a16:creationId xmlns:a16="http://schemas.microsoft.com/office/drawing/2014/main" id="{C75D131A-2745-471E-9540-70B9830E2CB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662855" y="3782271"/>
                  <a:ext cx="9072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Nhóm 205">
            <a:extLst>
              <a:ext uri="{FF2B5EF4-FFF2-40B4-BE49-F238E27FC236}">
                <a16:creationId xmlns:a16="http://schemas.microsoft.com/office/drawing/2014/main" id="{3870A7EA-7AAC-48FF-8E26-9CAE01DC8512}"/>
              </a:ext>
            </a:extLst>
          </p:cNvPr>
          <p:cNvGrpSpPr/>
          <p:nvPr/>
        </p:nvGrpSpPr>
        <p:grpSpPr>
          <a:xfrm>
            <a:off x="4754295" y="4340271"/>
            <a:ext cx="570600" cy="123480"/>
            <a:chOff x="4754295" y="4340271"/>
            <a:chExt cx="570600" cy="12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01" name="Viết tay 200">
                  <a:extLst>
                    <a:ext uri="{FF2B5EF4-FFF2-40B4-BE49-F238E27FC236}">
                      <a16:creationId xmlns:a16="http://schemas.microsoft.com/office/drawing/2014/main" id="{4AAE9E33-A40A-4414-959E-81EB62F3C267}"/>
                    </a:ext>
                  </a:extLst>
                </p14:cNvPr>
                <p14:cNvContentPartPr/>
                <p14:nvPr/>
              </p14:nvContentPartPr>
              <p14:xfrm>
                <a:off x="4754295" y="4344231"/>
                <a:ext cx="112680" cy="119520"/>
              </p14:xfrm>
            </p:contentPart>
          </mc:Choice>
          <mc:Fallback xmlns="">
            <p:pic>
              <p:nvPicPr>
                <p:cNvPr id="201" name="Viết tay 200">
                  <a:extLst>
                    <a:ext uri="{FF2B5EF4-FFF2-40B4-BE49-F238E27FC236}">
                      <a16:creationId xmlns:a16="http://schemas.microsoft.com/office/drawing/2014/main" id="{4AAE9E33-A40A-4414-959E-81EB62F3C26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745295" y="4335591"/>
                  <a:ext cx="130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02" name="Viết tay 201">
                  <a:extLst>
                    <a:ext uri="{FF2B5EF4-FFF2-40B4-BE49-F238E27FC236}">
                      <a16:creationId xmlns:a16="http://schemas.microsoft.com/office/drawing/2014/main" id="{5B27C30B-D975-4F3D-85ED-A5930533057C}"/>
                    </a:ext>
                  </a:extLst>
                </p14:cNvPr>
                <p14:cNvContentPartPr/>
                <p14:nvPr/>
              </p14:nvContentPartPr>
              <p14:xfrm>
                <a:off x="4905135" y="4373391"/>
                <a:ext cx="77400" cy="81720"/>
              </p14:xfrm>
            </p:contentPart>
          </mc:Choice>
          <mc:Fallback xmlns="">
            <p:pic>
              <p:nvPicPr>
                <p:cNvPr id="202" name="Viết tay 201">
                  <a:extLst>
                    <a:ext uri="{FF2B5EF4-FFF2-40B4-BE49-F238E27FC236}">
                      <a16:creationId xmlns:a16="http://schemas.microsoft.com/office/drawing/2014/main" id="{5B27C30B-D975-4F3D-85ED-A5930533057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896495" y="4364391"/>
                  <a:ext cx="95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03" name="Viết tay 202">
                  <a:extLst>
                    <a:ext uri="{FF2B5EF4-FFF2-40B4-BE49-F238E27FC236}">
                      <a16:creationId xmlns:a16="http://schemas.microsoft.com/office/drawing/2014/main" id="{3C86B909-AB07-4156-95AB-0D9984282237}"/>
                    </a:ext>
                  </a:extLst>
                </p14:cNvPr>
                <p14:cNvContentPartPr/>
                <p14:nvPr/>
              </p14:nvContentPartPr>
              <p14:xfrm>
                <a:off x="5014575" y="4346751"/>
                <a:ext cx="63360" cy="83520"/>
              </p14:xfrm>
            </p:contentPart>
          </mc:Choice>
          <mc:Fallback xmlns="">
            <p:pic>
              <p:nvPicPr>
                <p:cNvPr id="203" name="Viết tay 202">
                  <a:extLst>
                    <a:ext uri="{FF2B5EF4-FFF2-40B4-BE49-F238E27FC236}">
                      <a16:creationId xmlns:a16="http://schemas.microsoft.com/office/drawing/2014/main" id="{3C86B909-AB07-4156-95AB-0D998428223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005935" y="4337751"/>
                  <a:ext cx="81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05" name="Viết tay 204">
                  <a:extLst>
                    <a:ext uri="{FF2B5EF4-FFF2-40B4-BE49-F238E27FC236}">
                      <a16:creationId xmlns:a16="http://schemas.microsoft.com/office/drawing/2014/main" id="{10D26512-1B20-4373-92B0-79E6F2DB2A3A}"/>
                    </a:ext>
                  </a:extLst>
                </p14:cNvPr>
                <p14:cNvContentPartPr/>
                <p14:nvPr/>
              </p14:nvContentPartPr>
              <p14:xfrm>
                <a:off x="5117895" y="4340271"/>
                <a:ext cx="207000" cy="94320"/>
              </p14:xfrm>
            </p:contentPart>
          </mc:Choice>
          <mc:Fallback xmlns="">
            <p:pic>
              <p:nvPicPr>
                <p:cNvPr id="205" name="Viết tay 204">
                  <a:extLst>
                    <a:ext uri="{FF2B5EF4-FFF2-40B4-BE49-F238E27FC236}">
                      <a16:creationId xmlns:a16="http://schemas.microsoft.com/office/drawing/2014/main" id="{10D26512-1B20-4373-92B0-79E6F2DB2A3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108895" y="4331631"/>
                  <a:ext cx="224640" cy="11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8263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BA328B9-EFDB-4448-BFDB-203D1DF20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1: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B19B69F5-8EF1-4FF8-8B8E-C0C982124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Drag a photo to sharing 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4056A-3359-4622-BD7E-441071EF9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549" y="99561"/>
            <a:ext cx="3419952" cy="6468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4636E-35DB-444A-A448-AA7B09578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0616" y="996386"/>
            <a:ext cx="704948" cy="971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B6513E-41C5-4853-930D-1208451B8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526" y="4486207"/>
            <a:ext cx="704948" cy="971686"/>
          </a:xfrm>
          <a:prstGeom prst="rect">
            <a:avLst/>
          </a:prstGeom>
        </p:spPr>
      </p:pic>
      <p:grpSp>
        <p:nvGrpSpPr>
          <p:cNvPr id="9" name="Nhóm 217">
            <a:extLst>
              <a:ext uri="{FF2B5EF4-FFF2-40B4-BE49-F238E27FC236}">
                <a16:creationId xmlns:a16="http://schemas.microsoft.com/office/drawing/2014/main" id="{973E1E37-2EE1-4475-8146-F0817C2A4511}"/>
              </a:ext>
            </a:extLst>
          </p:cNvPr>
          <p:cNvGrpSpPr/>
          <p:nvPr/>
        </p:nvGrpSpPr>
        <p:grpSpPr>
          <a:xfrm>
            <a:off x="9024754" y="4431667"/>
            <a:ext cx="90720" cy="109080"/>
            <a:chOff x="4108176" y="3605184"/>
            <a:chExt cx="90720" cy="1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Viết tay 213">
                  <a:extLst>
                    <a:ext uri="{FF2B5EF4-FFF2-40B4-BE49-F238E27FC236}">
                      <a16:creationId xmlns:a16="http://schemas.microsoft.com/office/drawing/2014/main" id="{E54302E8-4C26-4AE6-B76A-CFD7F0DE58C9}"/>
                    </a:ext>
                  </a:extLst>
                </p14:cNvPr>
                <p14:cNvContentPartPr/>
                <p14:nvPr/>
              </p14:nvContentPartPr>
              <p14:xfrm>
                <a:off x="4134456" y="3628944"/>
                <a:ext cx="49320" cy="50760"/>
              </p14:xfrm>
            </p:contentPart>
          </mc:Choice>
          <mc:Fallback xmlns="">
            <p:pic>
              <p:nvPicPr>
                <p:cNvPr id="10" name="Viết tay 213">
                  <a:extLst>
                    <a:ext uri="{FF2B5EF4-FFF2-40B4-BE49-F238E27FC236}">
                      <a16:creationId xmlns:a16="http://schemas.microsoft.com/office/drawing/2014/main" id="{E54302E8-4C26-4AE6-B76A-CFD7F0DE58C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25521" y="3619944"/>
                  <a:ext cx="66832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Viết tay 214">
                  <a:extLst>
                    <a:ext uri="{FF2B5EF4-FFF2-40B4-BE49-F238E27FC236}">
                      <a16:creationId xmlns:a16="http://schemas.microsoft.com/office/drawing/2014/main" id="{5B7D0E9D-68C1-4D80-8991-82355C29483E}"/>
                    </a:ext>
                  </a:extLst>
                </p14:cNvPr>
                <p14:cNvContentPartPr/>
                <p14:nvPr/>
              </p14:nvContentPartPr>
              <p14:xfrm>
                <a:off x="4132296" y="3624264"/>
                <a:ext cx="44280" cy="61200"/>
              </p14:xfrm>
            </p:contentPart>
          </mc:Choice>
          <mc:Fallback xmlns="">
            <p:pic>
              <p:nvPicPr>
                <p:cNvPr id="11" name="Viết tay 214">
                  <a:extLst>
                    <a:ext uri="{FF2B5EF4-FFF2-40B4-BE49-F238E27FC236}">
                      <a16:creationId xmlns:a16="http://schemas.microsoft.com/office/drawing/2014/main" id="{5B7D0E9D-68C1-4D80-8991-82355C2948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23296" y="3615264"/>
                  <a:ext cx="619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Viết tay 216">
                  <a:extLst>
                    <a:ext uri="{FF2B5EF4-FFF2-40B4-BE49-F238E27FC236}">
                      <a16:creationId xmlns:a16="http://schemas.microsoft.com/office/drawing/2014/main" id="{23140CDD-1090-46AF-B404-CA06F2F693D7}"/>
                    </a:ext>
                  </a:extLst>
                </p14:cNvPr>
                <p14:cNvContentPartPr/>
                <p14:nvPr/>
              </p14:nvContentPartPr>
              <p14:xfrm>
                <a:off x="4108176" y="3605184"/>
                <a:ext cx="90720" cy="109080"/>
              </p14:xfrm>
            </p:contentPart>
          </mc:Choice>
          <mc:Fallback xmlns="">
            <p:pic>
              <p:nvPicPr>
                <p:cNvPr id="12" name="Viết tay 216">
                  <a:extLst>
                    <a:ext uri="{FF2B5EF4-FFF2-40B4-BE49-F238E27FC236}">
                      <a16:creationId xmlns:a16="http://schemas.microsoft.com/office/drawing/2014/main" id="{23140CDD-1090-46AF-B404-CA06F2F693D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99176" y="3596184"/>
                  <a:ext cx="10836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Nhóm 217">
            <a:extLst>
              <a:ext uri="{FF2B5EF4-FFF2-40B4-BE49-F238E27FC236}">
                <a16:creationId xmlns:a16="http://schemas.microsoft.com/office/drawing/2014/main" id="{BDF41B66-24AF-4896-99A6-8A26E54B7B1D}"/>
              </a:ext>
            </a:extLst>
          </p:cNvPr>
          <p:cNvGrpSpPr/>
          <p:nvPr/>
        </p:nvGrpSpPr>
        <p:grpSpPr>
          <a:xfrm>
            <a:off x="9824952" y="4431667"/>
            <a:ext cx="90720" cy="109080"/>
            <a:chOff x="4108176" y="3605184"/>
            <a:chExt cx="90720" cy="1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Viết tay 213">
                  <a:extLst>
                    <a:ext uri="{FF2B5EF4-FFF2-40B4-BE49-F238E27FC236}">
                      <a16:creationId xmlns:a16="http://schemas.microsoft.com/office/drawing/2014/main" id="{B6AC1741-0D0C-43B1-8925-B0E13E3E1611}"/>
                    </a:ext>
                  </a:extLst>
                </p14:cNvPr>
                <p14:cNvContentPartPr/>
                <p14:nvPr/>
              </p14:nvContentPartPr>
              <p14:xfrm>
                <a:off x="4134456" y="3628944"/>
                <a:ext cx="49320" cy="50760"/>
              </p14:xfrm>
            </p:contentPart>
          </mc:Choice>
          <mc:Fallback xmlns="">
            <p:pic>
              <p:nvPicPr>
                <p:cNvPr id="14" name="Viết tay 213">
                  <a:extLst>
                    <a:ext uri="{FF2B5EF4-FFF2-40B4-BE49-F238E27FC236}">
                      <a16:creationId xmlns:a16="http://schemas.microsoft.com/office/drawing/2014/main" id="{B6AC1741-0D0C-43B1-8925-B0E13E3E161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25521" y="3619944"/>
                  <a:ext cx="66832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Viết tay 214">
                  <a:extLst>
                    <a:ext uri="{FF2B5EF4-FFF2-40B4-BE49-F238E27FC236}">
                      <a16:creationId xmlns:a16="http://schemas.microsoft.com/office/drawing/2014/main" id="{06D31282-DF2F-47C9-9C9B-06C7C9B905AB}"/>
                    </a:ext>
                  </a:extLst>
                </p14:cNvPr>
                <p14:cNvContentPartPr/>
                <p14:nvPr/>
              </p14:nvContentPartPr>
              <p14:xfrm>
                <a:off x="4132296" y="3624264"/>
                <a:ext cx="44280" cy="61200"/>
              </p14:xfrm>
            </p:contentPart>
          </mc:Choice>
          <mc:Fallback xmlns="">
            <p:pic>
              <p:nvPicPr>
                <p:cNvPr id="15" name="Viết tay 214">
                  <a:extLst>
                    <a:ext uri="{FF2B5EF4-FFF2-40B4-BE49-F238E27FC236}">
                      <a16:creationId xmlns:a16="http://schemas.microsoft.com/office/drawing/2014/main" id="{06D31282-DF2F-47C9-9C9B-06C7C9B905A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23296" y="3615264"/>
                  <a:ext cx="619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Viết tay 216">
                  <a:extLst>
                    <a:ext uri="{FF2B5EF4-FFF2-40B4-BE49-F238E27FC236}">
                      <a16:creationId xmlns:a16="http://schemas.microsoft.com/office/drawing/2014/main" id="{0ED02C6D-FDC7-4B4B-88D0-3EA55C6C4CC2}"/>
                    </a:ext>
                  </a:extLst>
                </p14:cNvPr>
                <p14:cNvContentPartPr/>
                <p14:nvPr/>
              </p14:nvContentPartPr>
              <p14:xfrm>
                <a:off x="4108176" y="3605184"/>
                <a:ext cx="90720" cy="109080"/>
              </p14:xfrm>
            </p:contentPart>
          </mc:Choice>
          <mc:Fallback xmlns="">
            <p:pic>
              <p:nvPicPr>
                <p:cNvPr id="16" name="Viết tay 216">
                  <a:extLst>
                    <a:ext uri="{FF2B5EF4-FFF2-40B4-BE49-F238E27FC236}">
                      <a16:creationId xmlns:a16="http://schemas.microsoft.com/office/drawing/2014/main" id="{0ED02C6D-FDC7-4B4B-88D0-3EA55C6C4C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99176" y="3596184"/>
                  <a:ext cx="108360" cy="12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2823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4.79167E-6 0.00024 C -0.00143 0.0044 -0.00208 0.00973 -0.00377 0.01412 C -0.00429 0.01551 -0.00507 0.01713 -0.00559 0.01875 C -0.00598 0.01991 -0.00638 0.0213 -0.00677 0.02246 C -0.00755 0.02454 -0.00846 0.02639 -0.00911 0.02848 C -0.01041 0.03218 -0.01132 0.03681 -0.01263 0.04028 C -0.01354 0.04236 -0.01432 0.04422 -0.0151 0.04653 C -0.02005 0.06042 -0.01549 0.04769 -0.01861 0.05834 C -0.02005 0.06297 -0.02135 0.06713 -0.02278 0.07176 C -0.02304 0.07315 -0.02343 0.075 -0.02382 0.07662 C -0.02447 0.07894 -0.02552 0.08079 -0.02617 0.08334 C -0.02669 0.08496 -0.02695 0.08681 -0.02747 0.0882 C -0.02786 0.08959 -0.02838 0.09074 -0.02864 0.0919 C -0.02916 0.09445 -0.02929 0.09676 -0.02994 0.09908 C -0.0302 0.1007 -0.03059 0.10232 -0.03098 0.10394 C -0.03177 0.10834 -0.03268 0.11274 -0.03333 0.1169 C -0.03359 0.11852 -0.03359 0.12037 -0.03398 0.12176 C -0.03489 0.12709 -0.0358 0.13033 -0.03697 0.13519 C -0.03723 0.13797 -0.03723 0.14098 -0.0375 0.14352 C -0.03776 0.14514 -0.03841 0.14653 -0.03867 0.14838 C -0.03971 0.15324 -0.04036 0.15787 -0.04101 0.1625 C -0.04479 0.18588 -0.03984 0.15741 -0.04427 0.17824 C -0.04635 0.18982 -0.04401 0.18172 -0.04635 0.18912 C -0.04674 0.19213 -0.04648 0.19584 -0.04752 0.19861 C -0.04882 0.20278 -0.04947 0.20417 -0.05052 0.20926 C -0.05364 0.2257 -0.04804 0.20209 -0.05234 0.21899 C -0.05377 0.23403 -0.05143 0.21551 -0.05468 0.23102 C -0.05507 0.23311 -0.05494 0.23496 -0.0552 0.23704 C -0.05559 0.23889 -0.05611 0.24074 -0.05651 0.24283 C -0.05677 0.24491 -0.0569 0.24699 -0.05716 0.24908 C -0.05742 0.25232 -0.05768 0.25533 -0.0582 0.25857 C -0.05846 0.26065 -0.05911 0.2625 -0.0595 0.26459 C -0.05976 0.26667 -0.05989 0.26875 -0.06002 0.27061 C -0.06015 0.27292 -0.06015 0.27524 -0.06067 0.27755 C -0.0608 0.2794 -0.06145 0.28079 -0.06184 0.28241 C -0.0621 0.28496 -0.06223 0.28727 -0.06236 0.28959 C -0.06263 0.29329 -0.06263 0.29699 -0.06302 0.3007 C -0.06315 0.30209 -0.06393 0.30348 -0.06419 0.30533 C -0.06575 0.31436 -0.0651 0.31436 -0.06588 0.32315 C -0.06614 0.32593 -0.06757 0.33519 -0.0677 0.33635 C -0.06796 0.33959 -0.06809 0.34283 -0.06822 0.34607 C -0.06835 0.34792 -0.06861 0.34908 -0.06861 0.35093 C -0.06861 0.39236 -0.06861 0.36574 -0.0677 0.38681 C -0.06757 0.3919 -0.06744 0.39699 -0.06718 0.40232 C -0.06705 0.40672 -0.06679 0.41135 -0.06653 0.41551 C -0.06718 0.48912 -0.06718 0.4588 -0.06718 0.50695 L -0.06236 0.50695 L -0.06302 0.50556 " pathEditMode="relative" rAng="0" ptsTypes="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2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BA328B9-EFDB-4448-BFDB-203D1DF20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2: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B19B69F5-8EF1-4FF8-8B8E-C0C982124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Click send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4056A-3359-4622-BD7E-441071EF9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549" y="99561"/>
            <a:ext cx="3419952" cy="6468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4636E-35DB-444A-A448-AA7B09578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051" y="4486207"/>
            <a:ext cx="704948" cy="971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B6513E-41C5-4853-930D-1208451B8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526" y="4486207"/>
            <a:ext cx="704948" cy="971686"/>
          </a:xfrm>
          <a:prstGeom prst="rect">
            <a:avLst/>
          </a:prstGeom>
        </p:spPr>
      </p:pic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355E18A6-9B45-41A6-A3E4-52859FEBA486}"/>
              </a:ext>
            </a:extLst>
          </p:cNvPr>
          <p:cNvSpPr/>
          <p:nvPr/>
        </p:nvSpPr>
        <p:spPr>
          <a:xfrm>
            <a:off x="3174895" y="5229432"/>
            <a:ext cx="4864963" cy="1499641"/>
          </a:xfrm>
          <a:prstGeom prst="striped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CFF254-BD66-4BF5-90A1-26761393C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847" y="5631542"/>
            <a:ext cx="2400635" cy="695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A029D3-6A80-489F-8FD1-B372F2D11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070" y="5622663"/>
            <a:ext cx="790685" cy="695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6D88CB-41DA-4A72-AE58-6108DFDB5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3572" y="1014068"/>
            <a:ext cx="724001" cy="9621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2BCC9E-94AC-4550-9E89-B89B0A1A7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0754" y="1014068"/>
            <a:ext cx="724001" cy="962159"/>
          </a:xfrm>
          <a:prstGeom prst="rect">
            <a:avLst/>
          </a:prstGeom>
        </p:spPr>
      </p:pic>
      <p:grpSp>
        <p:nvGrpSpPr>
          <p:cNvPr id="15" name="Nhóm 217">
            <a:extLst>
              <a:ext uri="{FF2B5EF4-FFF2-40B4-BE49-F238E27FC236}">
                <a16:creationId xmlns:a16="http://schemas.microsoft.com/office/drawing/2014/main" id="{3FBD85BB-3D3A-4A0D-A9C5-BA740ADB2512}"/>
              </a:ext>
            </a:extLst>
          </p:cNvPr>
          <p:cNvGrpSpPr/>
          <p:nvPr/>
        </p:nvGrpSpPr>
        <p:grpSpPr>
          <a:xfrm>
            <a:off x="9023350" y="4431667"/>
            <a:ext cx="90720" cy="109080"/>
            <a:chOff x="4108176" y="3605184"/>
            <a:chExt cx="90720" cy="1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Viết tay 213">
                  <a:extLst>
                    <a:ext uri="{FF2B5EF4-FFF2-40B4-BE49-F238E27FC236}">
                      <a16:creationId xmlns:a16="http://schemas.microsoft.com/office/drawing/2014/main" id="{41D4D85C-DA6E-46C1-AFDD-DD5C2EEC3D21}"/>
                    </a:ext>
                  </a:extLst>
                </p14:cNvPr>
                <p14:cNvContentPartPr/>
                <p14:nvPr/>
              </p14:nvContentPartPr>
              <p14:xfrm>
                <a:off x="4134456" y="3628944"/>
                <a:ext cx="49320" cy="50760"/>
              </p14:xfrm>
            </p:contentPart>
          </mc:Choice>
          <mc:Fallback xmlns="">
            <p:pic>
              <p:nvPicPr>
                <p:cNvPr id="16" name="Viết tay 213">
                  <a:extLst>
                    <a:ext uri="{FF2B5EF4-FFF2-40B4-BE49-F238E27FC236}">
                      <a16:creationId xmlns:a16="http://schemas.microsoft.com/office/drawing/2014/main" id="{41D4D85C-DA6E-46C1-AFDD-DD5C2EEC3D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25521" y="3619944"/>
                  <a:ext cx="66832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Viết tay 214">
                  <a:extLst>
                    <a:ext uri="{FF2B5EF4-FFF2-40B4-BE49-F238E27FC236}">
                      <a16:creationId xmlns:a16="http://schemas.microsoft.com/office/drawing/2014/main" id="{B753D2A4-0642-419B-9EF8-18BFC91A6C44}"/>
                    </a:ext>
                  </a:extLst>
                </p14:cNvPr>
                <p14:cNvContentPartPr/>
                <p14:nvPr/>
              </p14:nvContentPartPr>
              <p14:xfrm>
                <a:off x="4132296" y="3624264"/>
                <a:ext cx="44280" cy="61200"/>
              </p14:xfrm>
            </p:contentPart>
          </mc:Choice>
          <mc:Fallback xmlns="">
            <p:pic>
              <p:nvPicPr>
                <p:cNvPr id="17" name="Viết tay 214">
                  <a:extLst>
                    <a:ext uri="{FF2B5EF4-FFF2-40B4-BE49-F238E27FC236}">
                      <a16:creationId xmlns:a16="http://schemas.microsoft.com/office/drawing/2014/main" id="{B753D2A4-0642-419B-9EF8-18BFC91A6C4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23296" y="3615264"/>
                  <a:ext cx="619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Viết tay 216">
                  <a:extLst>
                    <a:ext uri="{FF2B5EF4-FFF2-40B4-BE49-F238E27FC236}">
                      <a16:creationId xmlns:a16="http://schemas.microsoft.com/office/drawing/2014/main" id="{164EB289-ADDB-4CB3-B513-0399C7CACF76}"/>
                    </a:ext>
                  </a:extLst>
                </p14:cNvPr>
                <p14:cNvContentPartPr/>
                <p14:nvPr/>
              </p14:nvContentPartPr>
              <p14:xfrm>
                <a:off x="4108176" y="3605184"/>
                <a:ext cx="90720" cy="109080"/>
              </p14:xfrm>
            </p:contentPart>
          </mc:Choice>
          <mc:Fallback xmlns="">
            <p:pic>
              <p:nvPicPr>
                <p:cNvPr id="18" name="Viết tay 216">
                  <a:extLst>
                    <a:ext uri="{FF2B5EF4-FFF2-40B4-BE49-F238E27FC236}">
                      <a16:creationId xmlns:a16="http://schemas.microsoft.com/office/drawing/2014/main" id="{164EB289-ADDB-4CB3-B513-0399C7CACF7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99176" y="3596184"/>
                  <a:ext cx="10836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Nhóm 217">
            <a:extLst>
              <a:ext uri="{FF2B5EF4-FFF2-40B4-BE49-F238E27FC236}">
                <a16:creationId xmlns:a16="http://schemas.microsoft.com/office/drawing/2014/main" id="{DD72A726-0EAE-4DB6-9D3D-DAD705F10276}"/>
              </a:ext>
            </a:extLst>
          </p:cNvPr>
          <p:cNvGrpSpPr/>
          <p:nvPr/>
        </p:nvGrpSpPr>
        <p:grpSpPr>
          <a:xfrm>
            <a:off x="9796279" y="4450747"/>
            <a:ext cx="90720" cy="109080"/>
            <a:chOff x="4108176" y="3605184"/>
            <a:chExt cx="90720" cy="1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Viết tay 213">
                  <a:extLst>
                    <a:ext uri="{FF2B5EF4-FFF2-40B4-BE49-F238E27FC236}">
                      <a16:creationId xmlns:a16="http://schemas.microsoft.com/office/drawing/2014/main" id="{B7AF3764-4608-4169-8D71-A69AC7E5E162}"/>
                    </a:ext>
                  </a:extLst>
                </p14:cNvPr>
                <p14:cNvContentPartPr/>
                <p14:nvPr/>
              </p14:nvContentPartPr>
              <p14:xfrm>
                <a:off x="4134456" y="3628944"/>
                <a:ext cx="49320" cy="50760"/>
              </p14:xfrm>
            </p:contentPart>
          </mc:Choice>
          <mc:Fallback xmlns="">
            <p:pic>
              <p:nvPicPr>
                <p:cNvPr id="20" name="Viết tay 213">
                  <a:extLst>
                    <a:ext uri="{FF2B5EF4-FFF2-40B4-BE49-F238E27FC236}">
                      <a16:creationId xmlns:a16="http://schemas.microsoft.com/office/drawing/2014/main" id="{B7AF3764-4608-4169-8D71-A69AC7E5E16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25521" y="3619944"/>
                  <a:ext cx="66832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Viết tay 214">
                  <a:extLst>
                    <a:ext uri="{FF2B5EF4-FFF2-40B4-BE49-F238E27FC236}">
                      <a16:creationId xmlns:a16="http://schemas.microsoft.com/office/drawing/2014/main" id="{CF554596-69C7-42CF-88E0-E04EB5CD358E}"/>
                    </a:ext>
                  </a:extLst>
                </p14:cNvPr>
                <p14:cNvContentPartPr/>
                <p14:nvPr/>
              </p14:nvContentPartPr>
              <p14:xfrm>
                <a:off x="4132296" y="3624264"/>
                <a:ext cx="44280" cy="61200"/>
              </p14:xfrm>
            </p:contentPart>
          </mc:Choice>
          <mc:Fallback xmlns="">
            <p:pic>
              <p:nvPicPr>
                <p:cNvPr id="21" name="Viết tay 214">
                  <a:extLst>
                    <a:ext uri="{FF2B5EF4-FFF2-40B4-BE49-F238E27FC236}">
                      <a16:creationId xmlns:a16="http://schemas.microsoft.com/office/drawing/2014/main" id="{CF554596-69C7-42CF-88E0-E04EB5CD358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23296" y="3615264"/>
                  <a:ext cx="619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" name="Viết tay 216">
                  <a:extLst>
                    <a:ext uri="{FF2B5EF4-FFF2-40B4-BE49-F238E27FC236}">
                      <a16:creationId xmlns:a16="http://schemas.microsoft.com/office/drawing/2014/main" id="{33ED0788-D9F7-4DA1-A900-BAFA827C92A5}"/>
                    </a:ext>
                  </a:extLst>
                </p14:cNvPr>
                <p14:cNvContentPartPr/>
                <p14:nvPr/>
              </p14:nvContentPartPr>
              <p14:xfrm>
                <a:off x="4108176" y="3605184"/>
                <a:ext cx="90720" cy="109080"/>
              </p14:xfrm>
            </p:contentPart>
          </mc:Choice>
          <mc:Fallback xmlns="">
            <p:pic>
              <p:nvPicPr>
                <p:cNvPr id="22" name="Viết tay 216">
                  <a:extLst>
                    <a:ext uri="{FF2B5EF4-FFF2-40B4-BE49-F238E27FC236}">
                      <a16:creationId xmlns:a16="http://schemas.microsoft.com/office/drawing/2014/main" id="{33ED0788-D9F7-4DA1-A900-BAFA827C92A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99176" y="3596184"/>
                  <a:ext cx="108360" cy="12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8392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BA328B9-EFDB-4448-BFDB-203D1DF20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Optional: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B19B69F5-8EF1-4FF8-8B8E-C0C982124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Tap X to remove from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4056A-3359-4622-BD7E-441071EF9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549" y="99561"/>
            <a:ext cx="3419952" cy="6468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4636E-35DB-444A-A448-AA7B09578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051" y="4486207"/>
            <a:ext cx="704948" cy="971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B6513E-41C5-4853-930D-1208451B8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526" y="4486207"/>
            <a:ext cx="704948" cy="971686"/>
          </a:xfrm>
          <a:prstGeom prst="rect">
            <a:avLst/>
          </a:prstGeom>
        </p:spPr>
      </p:pic>
      <p:grpSp>
        <p:nvGrpSpPr>
          <p:cNvPr id="15" name="Nhóm 217">
            <a:extLst>
              <a:ext uri="{FF2B5EF4-FFF2-40B4-BE49-F238E27FC236}">
                <a16:creationId xmlns:a16="http://schemas.microsoft.com/office/drawing/2014/main" id="{3FBD85BB-3D3A-4A0D-A9C5-BA740ADB2512}"/>
              </a:ext>
            </a:extLst>
          </p:cNvPr>
          <p:cNvGrpSpPr/>
          <p:nvPr/>
        </p:nvGrpSpPr>
        <p:grpSpPr>
          <a:xfrm>
            <a:off x="9023350" y="4431667"/>
            <a:ext cx="90720" cy="109080"/>
            <a:chOff x="4108176" y="3605184"/>
            <a:chExt cx="90720" cy="1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Viết tay 213">
                  <a:extLst>
                    <a:ext uri="{FF2B5EF4-FFF2-40B4-BE49-F238E27FC236}">
                      <a16:creationId xmlns:a16="http://schemas.microsoft.com/office/drawing/2014/main" id="{41D4D85C-DA6E-46C1-AFDD-DD5C2EEC3D21}"/>
                    </a:ext>
                  </a:extLst>
                </p14:cNvPr>
                <p14:cNvContentPartPr/>
                <p14:nvPr/>
              </p14:nvContentPartPr>
              <p14:xfrm>
                <a:off x="4134456" y="3628944"/>
                <a:ext cx="49320" cy="50760"/>
              </p14:xfrm>
            </p:contentPart>
          </mc:Choice>
          <mc:Fallback xmlns="">
            <p:pic>
              <p:nvPicPr>
                <p:cNvPr id="16" name="Viết tay 213">
                  <a:extLst>
                    <a:ext uri="{FF2B5EF4-FFF2-40B4-BE49-F238E27FC236}">
                      <a16:creationId xmlns:a16="http://schemas.microsoft.com/office/drawing/2014/main" id="{41D4D85C-DA6E-46C1-AFDD-DD5C2EEC3D2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25521" y="3619944"/>
                  <a:ext cx="66832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Viết tay 214">
                  <a:extLst>
                    <a:ext uri="{FF2B5EF4-FFF2-40B4-BE49-F238E27FC236}">
                      <a16:creationId xmlns:a16="http://schemas.microsoft.com/office/drawing/2014/main" id="{B753D2A4-0642-419B-9EF8-18BFC91A6C44}"/>
                    </a:ext>
                  </a:extLst>
                </p14:cNvPr>
                <p14:cNvContentPartPr/>
                <p14:nvPr/>
              </p14:nvContentPartPr>
              <p14:xfrm>
                <a:off x="4132296" y="3624264"/>
                <a:ext cx="44280" cy="61200"/>
              </p14:xfrm>
            </p:contentPart>
          </mc:Choice>
          <mc:Fallback xmlns="">
            <p:pic>
              <p:nvPicPr>
                <p:cNvPr id="17" name="Viết tay 214">
                  <a:extLst>
                    <a:ext uri="{FF2B5EF4-FFF2-40B4-BE49-F238E27FC236}">
                      <a16:creationId xmlns:a16="http://schemas.microsoft.com/office/drawing/2014/main" id="{B753D2A4-0642-419B-9EF8-18BFC91A6C4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23296" y="3615264"/>
                  <a:ext cx="619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Viết tay 216">
                  <a:extLst>
                    <a:ext uri="{FF2B5EF4-FFF2-40B4-BE49-F238E27FC236}">
                      <a16:creationId xmlns:a16="http://schemas.microsoft.com/office/drawing/2014/main" id="{164EB289-ADDB-4CB3-B513-0399C7CACF76}"/>
                    </a:ext>
                  </a:extLst>
                </p14:cNvPr>
                <p14:cNvContentPartPr/>
                <p14:nvPr/>
              </p14:nvContentPartPr>
              <p14:xfrm>
                <a:off x="4108176" y="3605184"/>
                <a:ext cx="90720" cy="109080"/>
              </p14:xfrm>
            </p:contentPart>
          </mc:Choice>
          <mc:Fallback xmlns="">
            <p:pic>
              <p:nvPicPr>
                <p:cNvPr id="18" name="Viết tay 216">
                  <a:extLst>
                    <a:ext uri="{FF2B5EF4-FFF2-40B4-BE49-F238E27FC236}">
                      <a16:creationId xmlns:a16="http://schemas.microsoft.com/office/drawing/2014/main" id="{164EB289-ADDB-4CB3-B513-0399C7CACF7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99176" y="3596184"/>
                  <a:ext cx="10836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Nhóm 217">
            <a:extLst>
              <a:ext uri="{FF2B5EF4-FFF2-40B4-BE49-F238E27FC236}">
                <a16:creationId xmlns:a16="http://schemas.microsoft.com/office/drawing/2014/main" id="{DD72A726-0EAE-4DB6-9D3D-DAD705F10276}"/>
              </a:ext>
            </a:extLst>
          </p:cNvPr>
          <p:cNvGrpSpPr/>
          <p:nvPr/>
        </p:nvGrpSpPr>
        <p:grpSpPr>
          <a:xfrm>
            <a:off x="9796279" y="4450747"/>
            <a:ext cx="90720" cy="109080"/>
            <a:chOff x="4108176" y="3605184"/>
            <a:chExt cx="90720" cy="1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Viết tay 213">
                  <a:extLst>
                    <a:ext uri="{FF2B5EF4-FFF2-40B4-BE49-F238E27FC236}">
                      <a16:creationId xmlns:a16="http://schemas.microsoft.com/office/drawing/2014/main" id="{B7AF3764-4608-4169-8D71-A69AC7E5E162}"/>
                    </a:ext>
                  </a:extLst>
                </p14:cNvPr>
                <p14:cNvContentPartPr/>
                <p14:nvPr/>
              </p14:nvContentPartPr>
              <p14:xfrm>
                <a:off x="4134456" y="3628944"/>
                <a:ext cx="49320" cy="50760"/>
              </p14:xfrm>
            </p:contentPart>
          </mc:Choice>
          <mc:Fallback xmlns="">
            <p:pic>
              <p:nvPicPr>
                <p:cNvPr id="20" name="Viết tay 213">
                  <a:extLst>
                    <a:ext uri="{FF2B5EF4-FFF2-40B4-BE49-F238E27FC236}">
                      <a16:creationId xmlns:a16="http://schemas.microsoft.com/office/drawing/2014/main" id="{B7AF3764-4608-4169-8D71-A69AC7E5E16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25521" y="3619944"/>
                  <a:ext cx="66832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Viết tay 214">
                  <a:extLst>
                    <a:ext uri="{FF2B5EF4-FFF2-40B4-BE49-F238E27FC236}">
                      <a16:creationId xmlns:a16="http://schemas.microsoft.com/office/drawing/2014/main" id="{CF554596-69C7-42CF-88E0-E04EB5CD358E}"/>
                    </a:ext>
                  </a:extLst>
                </p14:cNvPr>
                <p14:cNvContentPartPr/>
                <p14:nvPr/>
              </p14:nvContentPartPr>
              <p14:xfrm>
                <a:off x="4132296" y="3624264"/>
                <a:ext cx="44280" cy="61200"/>
              </p14:xfrm>
            </p:contentPart>
          </mc:Choice>
          <mc:Fallback xmlns="">
            <p:pic>
              <p:nvPicPr>
                <p:cNvPr id="21" name="Viết tay 214">
                  <a:extLst>
                    <a:ext uri="{FF2B5EF4-FFF2-40B4-BE49-F238E27FC236}">
                      <a16:creationId xmlns:a16="http://schemas.microsoft.com/office/drawing/2014/main" id="{CF554596-69C7-42CF-88E0-E04EB5CD35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23296" y="3615264"/>
                  <a:ext cx="619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Viết tay 216">
                  <a:extLst>
                    <a:ext uri="{FF2B5EF4-FFF2-40B4-BE49-F238E27FC236}">
                      <a16:creationId xmlns:a16="http://schemas.microsoft.com/office/drawing/2014/main" id="{33ED0788-D9F7-4DA1-A900-BAFA827C92A5}"/>
                    </a:ext>
                  </a:extLst>
                </p14:cNvPr>
                <p14:cNvContentPartPr/>
                <p14:nvPr/>
              </p14:nvContentPartPr>
              <p14:xfrm>
                <a:off x="4108176" y="3605184"/>
                <a:ext cx="90720" cy="109080"/>
              </p14:xfrm>
            </p:contentPart>
          </mc:Choice>
          <mc:Fallback xmlns="">
            <p:pic>
              <p:nvPicPr>
                <p:cNvPr id="22" name="Viết tay 216">
                  <a:extLst>
                    <a:ext uri="{FF2B5EF4-FFF2-40B4-BE49-F238E27FC236}">
                      <a16:creationId xmlns:a16="http://schemas.microsoft.com/office/drawing/2014/main" id="{33ED0788-D9F7-4DA1-A900-BAFA827C92A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99176" y="3596184"/>
                  <a:ext cx="108360" cy="126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Callout: Left Arrow 10">
            <a:extLst>
              <a:ext uri="{FF2B5EF4-FFF2-40B4-BE49-F238E27FC236}">
                <a16:creationId xmlns:a16="http://schemas.microsoft.com/office/drawing/2014/main" id="{C003733B-6884-4DDE-BE0B-01EB0C10CD51}"/>
              </a:ext>
            </a:extLst>
          </p:cNvPr>
          <p:cNvSpPr/>
          <p:nvPr/>
        </p:nvSpPr>
        <p:spPr>
          <a:xfrm>
            <a:off x="9911119" y="4179200"/>
            <a:ext cx="1201958" cy="641373"/>
          </a:xfrm>
          <a:prstGeom prst="leftArrow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Click here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8330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8">
            <a:extLst>
              <a:ext uri="{FF2B5EF4-FFF2-40B4-BE49-F238E27FC236}">
                <a16:creationId xmlns:a16="http://schemas.microsoft.com/office/drawing/2014/main" id="{F28373B5-F4E4-4102-9D27-E17631B4C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32" name="Rectangle 10">
            <a:extLst>
              <a:ext uri="{FF2B5EF4-FFF2-40B4-BE49-F238E27FC236}">
                <a16:creationId xmlns:a16="http://schemas.microsoft.com/office/drawing/2014/main" id="{F23306E6-5D0B-439F-BB88-7F1CEA89B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12">
            <a:extLst>
              <a:ext uri="{FF2B5EF4-FFF2-40B4-BE49-F238E27FC236}">
                <a16:creationId xmlns:a16="http://schemas.microsoft.com/office/drawing/2014/main" id="{23D9016E-713D-40ED-A242-4F407E905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>
            <a:extLst>
              <a:ext uri="{FF2B5EF4-FFF2-40B4-BE49-F238E27FC236}">
                <a16:creationId xmlns:a16="http://schemas.microsoft.com/office/drawing/2014/main" id="{06E4F4B6-B981-4284-BB88-5B702BA3D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35" name="Rectangle 16">
            <a:extLst>
              <a:ext uri="{FF2B5EF4-FFF2-40B4-BE49-F238E27FC236}">
                <a16:creationId xmlns:a16="http://schemas.microsoft.com/office/drawing/2014/main" id="{F8454B2E-D2DB-42C2-A224-BCEC47B86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8">
            <a:extLst>
              <a:ext uri="{FF2B5EF4-FFF2-40B4-BE49-F238E27FC236}">
                <a16:creationId xmlns:a16="http://schemas.microsoft.com/office/drawing/2014/main" id="{08B61146-1CF0-40E1-B66E-C22BD9207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ADFE4594-D025-43E0-8C70-002DC647B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987" y="802299"/>
            <a:ext cx="9089865" cy="3252866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6600"/>
              <a:t>-THE END-</a:t>
            </a:r>
          </a:p>
        </p:txBody>
      </p:sp>
      <p:pic>
        <p:nvPicPr>
          <p:cNvPr id="37" name="Picture 20">
            <a:extLst>
              <a:ext uri="{FF2B5EF4-FFF2-40B4-BE49-F238E27FC236}">
                <a16:creationId xmlns:a16="http://schemas.microsoft.com/office/drawing/2014/main" id="{DB0BC59A-2B7C-4A64-A799-D5A9D81CB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4" t="7249" r="15828" b="37306"/>
          <a:stretch/>
        </p:blipFill>
        <p:spPr>
          <a:xfrm>
            <a:off x="2033170" y="4727388"/>
            <a:ext cx="8689158" cy="15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22">
            <a:extLst>
              <a:ext uri="{FF2B5EF4-FFF2-40B4-BE49-F238E27FC236}">
                <a16:creationId xmlns:a16="http://schemas.microsoft.com/office/drawing/2014/main" id="{82F98C5B-B608-4654-AE47-5FB172651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30094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79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12C2C-8A8C-47F5-A602-20A9CD33A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864066"/>
            <a:ext cx="9603275" cy="4602279"/>
          </a:xfrm>
        </p:spPr>
        <p:txBody>
          <a:bodyPr/>
          <a:lstStyle/>
          <a:p>
            <a:r>
              <a:rPr lang="en-NZ"/>
              <a:t>STRENGTH</a:t>
            </a:r>
          </a:p>
          <a:p>
            <a:pPr>
              <a:buFontTx/>
              <a:buChar char="-"/>
            </a:pPr>
            <a:r>
              <a:rPr lang="en-NZ"/>
              <a:t>Provides a visual feedback for user by highlight colour on the section of device that user clicks to connect.</a:t>
            </a:r>
          </a:p>
          <a:p>
            <a:pPr>
              <a:buFontTx/>
              <a:buChar char="-"/>
            </a:pPr>
            <a:r>
              <a:rPr lang="en-NZ"/>
              <a:t> Sufficient colour contrast for text with the background.</a:t>
            </a:r>
          </a:p>
          <a:p>
            <a:r>
              <a:rPr lang="en-NZ"/>
              <a:t>DRAWBACK</a:t>
            </a:r>
          </a:p>
          <a:p>
            <a:pPr>
              <a:buFontTx/>
              <a:buChar char="-"/>
            </a:pPr>
            <a:r>
              <a:rPr lang="en-NZ"/>
              <a:t>Slow / unnecessary step to connect.</a:t>
            </a:r>
          </a:p>
          <a:p>
            <a:pPr>
              <a:buFontTx/>
              <a:buChar char="-"/>
            </a:pPr>
            <a:r>
              <a:rPr lang="en-NZ"/>
              <a:t>Difficult to find a wanted device to connect if the number of users are large (such as &gt; 15</a:t>
            </a:r>
            <a:r>
              <a:rPr lang="en-NZ" dirty="0"/>
              <a:t>) due to missing search key name engine.</a:t>
            </a:r>
          </a:p>
          <a:p>
            <a:pPr>
              <a:buFontTx/>
              <a:buChar char="-"/>
            </a:pPr>
            <a:r>
              <a:rPr lang="en-NZ" dirty="0"/>
              <a:t>Unable to re-do connect command.</a:t>
            </a:r>
            <a:endParaRPr lang="en-NZ"/>
          </a:p>
          <a:p>
            <a:pPr marL="0" indent="0">
              <a:buNone/>
            </a:pP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34768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D256AD2-240C-4FCB-B100-84BEA8C5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961" y="1600199"/>
            <a:ext cx="3171432" cy="4297680"/>
          </a:xfrm>
        </p:spPr>
        <p:txBody>
          <a:bodyPr anchor="ctr">
            <a:normAutofit/>
          </a:bodyPr>
          <a:lstStyle/>
          <a:p>
            <a:r>
              <a:rPr lang="en-US"/>
              <a:t>DESIGN 2</a:t>
            </a:r>
          </a:p>
        </p:txBody>
      </p:sp>
      <p:pic>
        <p:nvPicPr>
          <p:cNvPr id="5" name="Chỗ dành sẵn cho Nội dung 4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3B6B99BE-AD5E-4B13-9A84-618C69DA9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6936" y="1600199"/>
            <a:ext cx="1508891" cy="2949196"/>
          </a:xfrm>
        </p:spPr>
      </p:pic>
      <p:pic>
        <p:nvPicPr>
          <p:cNvPr id="7" name="Hình ảnh 6" descr="Ảnh có chứa gương&#10;&#10;Mô tả được tạo tự động">
            <a:extLst>
              <a:ext uri="{FF2B5EF4-FFF2-40B4-BE49-F238E27FC236}">
                <a16:creationId xmlns:a16="http://schemas.microsoft.com/office/drawing/2014/main" id="{DCFD09A2-AF7E-4723-B65B-3ECAACDFA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220" y="1600199"/>
            <a:ext cx="1577477" cy="2933954"/>
          </a:xfrm>
          <a:prstGeom prst="rect">
            <a:avLst/>
          </a:prstGeom>
        </p:spPr>
      </p:pic>
      <p:pic>
        <p:nvPicPr>
          <p:cNvPr id="11" name="Hình ảnh 10" descr="Ảnh có chứa gương&#10;&#10;Mô tả được tạo tự động">
            <a:extLst>
              <a:ext uri="{FF2B5EF4-FFF2-40B4-BE49-F238E27FC236}">
                <a16:creationId xmlns:a16="http://schemas.microsoft.com/office/drawing/2014/main" id="{8D358FBC-69E2-4977-98C6-BFA468625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436" y="1638302"/>
            <a:ext cx="1539373" cy="28958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Viết tay 12">
                <a:extLst>
                  <a:ext uri="{FF2B5EF4-FFF2-40B4-BE49-F238E27FC236}">
                    <a16:creationId xmlns:a16="http://schemas.microsoft.com/office/drawing/2014/main" id="{B233C78F-8265-4095-BE77-7E78D7555F6B}"/>
                  </a:ext>
                </a:extLst>
              </p14:cNvPr>
              <p14:cNvContentPartPr/>
              <p14:nvPr/>
            </p14:nvContentPartPr>
            <p14:xfrm>
              <a:off x="5868339" y="698636"/>
              <a:ext cx="21240" cy="8280"/>
            </p14:xfrm>
          </p:contentPart>
        </mc:Choice>
        <mc:Fallback xmlns="">
          <p:pic>
            <p:nvPicPr>
              <p:cNvPr id="13" name="Viết tay 12">
                <a:extLst>
                  <a:ext uri="{FF2B5EF4-FFF2-40B4-BE49-F238E27FC236}">
                    <a16:creationId xmlns:a16="http://schemas.microsoft.com/office/drawing/2014/main" id="{B233C78F-8265-4095-BE77-7E78D7555F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59339" y="689636"/>
                <a:ext cx="3888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Nhóm 28">
            <a:extLst>
              <a:ext uri="{FF2B5EF4-FFF2-40B4-BE49-F238E27FC236}">
                <a16:creationId xmlns:a16="http://schemas.microsoft.com/office/drawing/2014/main" id="{44171251-2ACA-435B-BE63-08624FDB1D47}"/>
              </a:ext>
            </a:extLst>
          </p:cNvPr>
          <p:cNvGrpSpPr/>
          <p:nvPr/>
        </p:nvGrpSpPr>
        <p:grpSpPr>
          <a:xfrm>
            <a:off x="4695819" y="174836"/>
            <a:ext cx="861120" cy="275040"/>
            <a:chOff x="4695819" y="174836"/>
            <a:chExt cx="86112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Viết tay 13">
                  <a:extLst>
                    <a:ext uri="{FF2B5EF4-FFF2-40B4-BE49-F238E27FC236}">
                      <a16:creationId xmlns:a16="http://schemas.microsoft.com/office/drawing/2014/main" id="{BC18B98D-1B28-4766-868B-2AC98812394E}"/>
                    </a:ext>
                  </a:extLst>
                </p14:cNvPr>
                <p14:cNvContentPartPr/>
                <p14:nvPr/>
              </p14:nvContentPartPr>
              <p14:xfrm>
                <a:off x="4695819" y="180956"/>
                <a:ext cx="129240" cy="258840"/>
              </p14:xfrm>
            </p:contentPart>
          </mc:Choice>
          <mc:Fallback xmlns="">
            <p:pic>
              <p:nvPicPr>
                <p:cNvPr id="14" name="Viết tay 13">
                  <a:extLst>
                    <a:ext uri="{FF2B5EF4-FFF2-40B4-BE49-F238E27FC236}">
                      <a16:creationId xmlns:a16="http://schemas.microsoft.com/office/drawing/2014/main" id="{BC18B98D-1B28-4766-868B-2AC98812394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86844" y="171943"/>
                  <a:ext cx="146831" cy="2765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Viết tay 14">
                  <a:extLst>
                    <a:ext uri="{FF2B5EF4-FFF2-40B4-BE49-F238E27FC236}">
                      <a16:creationId xmlns:a16="http://schemas.microsoft.com/office/drawing/2014/main" id="{B7F0E7D3-8833-4A9E-A6B5-F864037E0FFC}"/>
                    </a:ext>
                  </a:extLst>
                </p14:cNvPr>
                <p14:cNvContentPartPr/>
                <p14:nvPr/>
              </p14:nvContentPartPr>
              <p14:xfrm>
                <a:off x="4899219" y="291116"/>
                <a:ext cx="122040" cy="118800"/>
              </p14:xfrm>
            </p:contentPart>
          </mc:Choice>
          <mc:Fallback xmlns="">
            <p:pic>
              <p:nvPicPr>
                <p:cNvPr id="15" name="Viết tay 14">
                  <a:extLst>
                    <a:ext uri="{FF2B5EF4-FFF2-40B4-BE49-F238E27FC236}">
                      <a16:creationId xmlns:a16="http://schemas.microsoft.com/office/drawing/2014/main" id="{B7F0E7D3-8833-4A9E-A6B5-F864037E0FF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90219" y="282143"/>
                  <a:ext cx="139680" cy="1363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Viết tay 15">
                  <a:extLst>
                    <a:ext uri="{FF2B5EF4-FFF2-40B4-BE49-F238E27FC236}">
                      <a16:creationId xmlns:a16="http://schemas.microsoft.com/office/drawing/2014/main" id="{62F79191-F311-47E4-A67B-34C82C1CEB39}"/>
                    </a:ext>
                  </a:extLst>
                </p14:cNvPr>
                <p14:cNvContentPartPr/>
                <p14:nvPr/>
              </p14:nvContentPartPr>
              <p14:xfrm>
                <a:off x="5067339" y="174836"/>
                <a:ext cx="100440" cy="275040"/>
              </p14:xfrm>
            </p:contentPart>
          </mc:Choice>
          <mc:Fallback xmlns="">
            <p:pic>
              <p:nvPicPr>
                <p:cNvPr id="16" name="Viết tay 15">
                  <a:extLst>
                    <a:ext uri="{FF2B5EF4-FFF2-40B4-BE49-F238E27FC236}">
                      <a16:creationId xmlns:a16="http://schemas.microsoft.com/office/drawing/2014/main" id="{62F79191-F311-47E4-A67B-34C82C1CEB3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58339" y="165836"/>
                  <a:ext cx="1180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Viết tay 16">
                  <a:extLst>
                    <a:ext uri="{FF2B5EF4-FFF2-40B4-BE49-F238E27FC236}">
                      <a16:creationId xmlns:a16="http://schemas.microsoft.com/office/drawing/2014/main" id="{DC0468D8-71B5-4A7D-9B10-2F2FA02123C1}"/>
                    </a:ext>
                  </a:extLst>
                </p14:cNvPr>
                <p14:cNvContentPartPr/>
                <p14:nvPr/>
              </p14:nvContentPartPr>
              <p14:xfrm>
                <a:off x="5149419" y="344396"/>
                <a:ext cx="158040" cy="80640"/>
              </p14:xfrm>
            </p:contentPart>
          </mc:Choice>
          <mc:Fallback xmlns="">
            <p:pic>
              <p:nvPicPr>
                <p:cNvPr id="17" name="Viết tay 16">
                  <a:extLst>
                    <a:ext uri="{FF2B5EF4-FFF2-40B4-BE49-F238E27FC236}">
                      <a16:creationId xmlns:a16="http://schemas.microsoft.com/office/drawing/2014/main" id="{DC0468D8-71B5-4A7D-9B10-2F2FA02123C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40419" y="335396"/>
                  <a:ext cx="175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Viết tay 17">
                  <a:extLst>
                    <a:ext uri="{FF2B5EF4-FFF2-40B4-BE49-F238E27FC236}">
                      <a16:creationId xmlns:a16="http://schemas.microsoft.com/office/drawing/2014/main" id="{187404E5-B3E5-4CC6-9F21-671E94E1C795}"/>
                    </a:ext>
                  </a:extLst>
                </p14:cNvPr>
                <p14:cNvContentPartPr/>
                <p14:nvPr/>
              </p14:nvContentPartPr>
              <p14:xfrm>
                <a:off x="5330499" y="343676"/>
                <a:ext cx="133920" cy="76320"/>
              </p14:xfrm>
            </p:contentPart>
          </mc:Choice>
          <mc:Fallback xmlns="">
            <p:pic>
              <p:nvPicPr>
                <p:cNvPr id="18" name="Viết tay 17">
                  <a:extLst>
                    <a:ext uri="{FF2B5EF4-FFF2-40B4-BE49-F238E27FC236}">
                      <a16:creationId xmlns:a16="http://schemas.microsoft.com/office/drawing/2014/main" id="{187404E5-B3E5-4CC6-9F21-671E94E1C79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21523" y="334676"/>
                  <a:ext cx="151513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Viết tay 18">
                  <a:extLst>
                    <a:ext uri="{FF2B5EF4-FFF2-40B4-BE49-F238E27FC236}">
                      <a16:creationId xmlns:a16="http://schemas.microsoft.com/office/drawing/2014/main" id="{B6956C0B-FC2F-4D26-BDB8-8DF17116B095}"/>
                    </a:ext>
                  </a:extLst>
                </p14:cNvPr>
                <p14:cNvContentPartPr/>
                <p14:nvPr/>
              </p14:nvContentPartPr>
              <p14:xfrm>
                <a:off x="5447499" y="262316"/>
                <a:ext cx="109440" cy="119520"/>
              </p14:xfrm>
            </p:contentPart>
          </mc:Choice>
          <mc:Fallback xmlns="">
            <p:pic>
              <p:nvPicPr>
                <p:cNvPr id="19" name="Viết tay 18">
                  <a:extLst>
                    <a:ext uri="{FF2B5EF4-FFF2-40B4-BE49-F238E27FC236}">
                      <a16:creationId xmlns:a16="http://schemas.microsoft.com/office/drawing/2014/main" id="{B6956C0B-FC2F-4D26-BDB8-8DF17116B09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38499" y="253316"/>
                  <a:ext cx="12708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Nhóm 27">
            <a:extLst>
              <a:ext uri="{FF2B5EF4-FFF2-40B4-BE49-F238E27FC236}">
                <a16:creationId xmlns:a16="http://schemas.microsoft.com/office/drawing/2014/main" id="{FFF4AC22-CC7C-4CA7-8229-AE8CD1D33758}"/>
              </a:ext>
            </a:extLst>
          </p:cNvPr>
          <p:cNvGrpSpPr/>
          <p:nvPr/>
        </p:nvGrpSpPr>
        <p:grpSpPr>
          <a:xfrm>
            <a:off x="5697339" y="140996"/>
            <a:ext cx="915480" cy="362520"/>
            <a:chOff x="5697339" y="140996"/>
            <a:chExt cx="91548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Viết tay 19">
                  <a:extLst>
                    <a:ext uri="{FF2B5EF4-FFF2-40B4-BE49-F238E27FC236}">
                      <a16:creationId xmlns:a16="http://schemas.microsoft.com/office/drawing/2014/main" id="{0B679C03-1996-4AE0-A871-F21EBA186B93}"/>
                    </a:ext>
                  </a:extLst>
                </p14:cNvPr>
                <p14:cNvContentPartPr/>
                <p14:nvPr/>
              </p14:nvContentPartPr>
              <p14:xfrm>
                <a:off x="5697339" y="294716"/>
                <a:ext cx="207720" cy="109080"/>
              </p14:xfrm>
            </p:contentPart>
          </mc:Choice>
          <mc:Fallback xmlns="">
            <p:pic>
              <p:nvPicPr>
                <p:cNvPr id="20" name="Viết tay 19">
                  <a:extLst>
                    <a:ext uri="{FF2B5EF4-FFF2-40B4-BE49-F238E27FC236}">
                      <a16:creationId xmlns:a16="http://schemas.microsoft.com/office/drawing/2014/main" id="{0B679C03-1996-4AE0-A871-F21EBA186B9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88339" y="285716"/>
                  <a:ext cx="225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Viết tay 20">
                  <a:extLst>
                    <a:ext uri="{FF2B5EF4-FFF2-40B4-BE49-F238E27FC236}">
                      <a16:creationId xmlns:a16="http://schemas.microsoft.com/office/drawing/2014/main" id="{52A5523C-C704-4B81-927E-96F99B4913F0}"/>
                    </a:ext>
                  </a:extLst>
                </p14:cNvPr>
                <p14:cNvContentPartPr/>
                <p14:nvPr/>
              </p14:nvContentPartPr>
              <p14:xfrm>
                <a:off x="5901459" y="291116"/>
                <a:ext cx="127800" cy="70200"/>
              </p14:xfrm>
            </p:contentPart>
          </mc:Choice>
          <mc:Fallback xmlns="">
            <p:pic>
              <p:nvPicPr>
                <p:cNvPr id="21" name="Viết tay 20">
                  <a:extLst>
                    <a:ext uri="{FF2B5EF4-FFF2-40B4-BE49-F238E27FC236}">
                      <a16:creationId xmlns:a16="http://schemas.microsoft.com/office/drawing/2014/main" id="{52A5523C-C704-4B81-927E-96F99B4913F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92459" y="282116"/>
                  <a:ext cx="145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Viết tay 21">
                  <a:extLst>
                    <a:ext uri="{FF2B5EF4-FFF2-40B4-BE49-F238E27FC236}">
                      <a16:creationId xmlns:a16="http://schemas.microsoft.com/office/drawing/2014/main" id="{7AD4698B-AC80-4740-B94B-DC5D2E2C902F}"/>
                    </a:ext>
                  </a:extLst>
                </p14:cNvPr>
                <p14:cNvContentPartPr/>
                <p14:nvPr/>
              </p14:nvContentPartPr>
              <p14:xfrm>
                <a:off x="6043299" y="140996"/>
                <a:ext cx="50040" cy="207000"/>
              </p14:xfrm>
            </p:contentPart>
          </mc:Choice>
          <mc:Fallback xmlns="">
            <p:pic>
              <p:nvPicPr>
                <p:cNvPr id="22" name="Viết tay 21">
                  <a:extLst>
                    <a:ext uri="{FF2B5EF4-FFF2-40B4-BE49-F238E27FC236}">
                      <a16:creationId xmlns:a16="http://schemas.microsoft.com/office/drawing/2014/main" id="{7AD4698B-AC80-4740-B94B-DC5D2E2C902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34299" y="131980"/>
                  <a:ext cx="67680" cy="224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Viết tay 22">
                  <a:extLst>
                    <a:ext uri="{FF2B5EF4-FFF2-40B4-BE49-F238E27FC236}">
                      <a16:creationId xmlns:a16="http://schemas.microsoft.com/office/drawing/2014/main" id="{2933083F-4946-4E25-A09E-6E5CBCA1DB75}"/>
                    </a:ext>
                  </a:extLst>
                </p14:cNvPr>
                <p14:cNvContentPartPr/>
                <p14:nvPr/>
              </p14:nvContentPartPr>
              <p14:xfrm>
                <a:off x="6100899" y="234956"/>
                <a:ext cx="87120" cy="113400"/>
              </p14:xfrm>
            </p:contentPart>
          </mc:Choice>
          <mc:Fallback xmlns="">
            <p:pic>
              <p:nvPicPr>
                <p:cNvPr id="23" name="Viết tay 22">
                  <a:extLst>
                    <a:ext uri="{FF2B5EF4-FFF2-40B4-BE49-F238E27FC236}">
                      <a16:creationId xmlns:a16="http://schemas.microsoft.com/office/drawing/2014/main" id="{2933083F-4946-4E25-A09E-6E5CBCA1DB7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091862" y="225927"/>
                  <a:ext cx="104833" cy="131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Viết tay 23">
                  <a:extLst>
                    <a:ext uri="{FF2B5EF4-FFF2-40B4-BE49-F238E27FC236}">
                      <a16:creationId xmlns:a16="http://schemas.microsoft.com/office/drawing/2014/main" id="{71D19329-E166-4B9C-8652-3C961D2FD92D}"/>
                    </a:ext>
                  </a:extLst>
                </p14:cNvPr>
                <p14:cNvContentPartPr/>
                <p14:nvPr/>
              </p14:nvContentPartPr>
              <p14:xfrm>
                <a:off x="6215739" y="213716"/>
                <a:ext cx="14760" cy="124200"/>
              </p14:xfrm>
            </p:contentPart>
          </mc:Choice>
          <mc:Fallback xmlns="">
            <p:pic>
              <p:nvPicPr>
                <p:cNvPr id="24" name="Viết tay 23">
                  <a:extLst>
                    <a:ext uri="{FF2B5EF4-FFF2-40B4-BE49-F238E27FC236}">
                      <a16:creationId xmlns:a16="http://schemas.microsoft.com/office/drawing/2014/main" id="{71D19329-E166-4B9C-8652-3C961D2FD92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06514" y="204716"/>
                  <a:ext cx="32841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Viết tay 24">
                  <a:extLst>
                    <a:ext uri="{FF2B5EF4-FFF2-40B4-BE49-F238E27FC236}">
                      <a16:creationId xmlns:a16="http://schemas.microsoft.com/office/drawing/2014/main" id="{3A9020C6-2039-40F5-9F5C-04129C131583}"/>
                    </a:ext>
                  </a:extLst>
                </p14:cNvPr>
                <p14:cNvContentPartPr/>
                <p14:nvPr/>
              </p14:nvContentPartPr>
              <p14:xfrm>
                <a:off x="6318339" y="240716"/>
                <a:ext cx="83160" cy="262800"/>
              </p14:xfrm>
            </p:contentPart>
          </mc:Choice>
          <mc:Fallback xmlns="">
            <p:pic>
              <p:nvPicPr>
                <p:cNvPr id="25" name="Viết tay 24">
                  <a:extLst>
                    <a:ext uri="{FF2B5EF4-FFF2-40B4-BE49-F238E27FC236}">
                      <a16:creationId xmlns:a16="http://schemas.microsoft.com/office/drawing/2014/main" id="{3A9020C6-2039-40F5-9F5C-04129C13158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09339" y="231716"/>
                  <a:ext cx="1008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Viết tay 25">
                  <a:extLst>
                    <a:ext uri="{FF2B5EF4-FFF2-40B4-BE49-F238E27FC236}">
                      <a16:creationId xmlns:a16="http://schemas.microsoft.com/office/drawing/2014/main" id="{07E8F5A8-1F63-4556-96C7-60D1C6E8AE14}"/>
                    </a:ext>
                  </a:extLst>
                </p14:cNvPr>
                <p14:cNvContentPartPr/>
                <p14:nvPr/>
              </p14:nvContentPartPr>
              <p14:xfrm>
                <a:off x="6446859" y="170876"/>
                <a:ext cx="44280" cy="195120"/>
              </p14:xfrm>
            </p:contentPart>
          </mc:Choice>
          <mc:Fallback xmlns="">
            <p:pic>
              <p:nvPicPr>
                <p:cNvPr id="26" name="Viết tay 25">
                  <a:extLst>
                    <a:ext uri="{FF2B5EF4-FFF2-40B4-BE49-F238E27FC236}">
                      <a16:creationId xmlns:a16="http://schemas.microsoft.com/office/drawing/2014/main" id="{07E8F5A8-1F63-4556-96C7-60D1C6E8AE1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37785" y="161876"/>
                  <a:ext cx="62065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Viết tay 26">
                  <a:extLst>
                    <a:ext uri="{FF2B5EF4-FFF2-40B4-BE49-F238E27FC236}">
                      <a16:creationId xmlns:a16="http://schemas.microsoft.com/office/drawing/2014/main" id="{02FA1219-F473-4515-BCC0-845FFA293443}"/>
                    </a:ext>
                  </a:extLst>
                </p14:cNvPr>
                <p14:cNvContentPartPr/>
                <p14:nvPr/>
              </p14:nvContentPartPr>
              <p14:xfrm>
                <a:off x="6483219" y="280316"/>
                <a:ext cx="129600" cy="84240"/>
              </p14:xfrm>
            </p:contentPart>
          </mc:Choice>
          <mc:Fallback xmlns="">
            <p:pic>
              <p:nvPicPr>
                <p:cNvPr id="27" name="Viết tay 26">
                  <a:extLst>
                    <a:ext uri="{FF2B5EF4-FFF2-40B4-BE49-F238E27FC236}">
                      <a16:creationId xmlns:a16="http://schemas.microsoft.com/office/drawing/2014/main" id="{02FA1219-F473-4515-BCC0-845FFA29344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74219" y="271277"/>
                  <a:ext cx="147240" cy="10195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Nhóm 40">
            <a:extLst>
              <a:ext uri="{FF2B5EF4-FFF2-40B4-BE49-F238E27FC236}">
                <a16:creationId xmlns:a16="http://schemas.microsoft.com/office/drawing/2014/main" id="{87FEE9DA-16DE-432A-A068-FC60F0F124FD}"/>
              </a:ext>
            </a:extLst>
          </p:cNvPr>
          <p:cNvGrpSpPr/>
          <p:nvPr/>
        </p:nvGrpSpPr>
        <p:grpSpPr>
          <a:xfrm>
            <a:off x="5135739" y="576596"/>
            <a:ext cx="821520" cy="240480"/>
            <a:chOff x="5135739" y="576596"/>
            <a:chExt cx="821520" cy="24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Viết tay 29">
                  <a:extLst>
                    <a:ext uri="{FF2B5EF4-FFF2-40B4-BE49-F238E27FC236}">
                      <a16:creationId xmlns:a16="http://schemas.microsoft.com/office/drawing/2014/main" id="{259D7CBD-7789-4CB5-B784-56170FC444AA}"/>
                    </a:ext>
                  </a:extLst>
                </p14:cNvPr>
                <p14:cNvContentPartPr/>
                <p14:nvPr/>
              </p14:nvContentPartPr>
              <p14:xfrm>
                <a:off x="5135739" y="698636"/>
                <a:ext cx="88200" cy="118440"/>
              </p14:xfrm>
            </p:contentPart>
          </mc:Choice>
          <mc:Fallback xmlns="">
            <p:pic>
              <p:nvPicPr>
                <p:cNvPr id="30" name="Viết tay 29">
                  <a:extLst>
                    <a:ext uri="{FF2B5EF4-FFF2-40B4-BE49-F238E27FC236}">
                      <a16:creationId xmlns:a16="http://schemas.microsoft.com/office/drawing/2014/main" id="{259D7CBD-7789-4CB5-B784-56170FC444A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126739" y="689636"/>
                  <a:ext cx="105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Viết tay 30">
                  <a:extLst>
                    <a:ext uri="{FF2B5EF4-FFF2-40B4-BE49-F238E27FC236}">
                      <a16:creationId xmlns:a16="http://schemas.microsoft.com/office/drawing/2014/main" id="{E3D90F49-5140-4425-B340-B6FE56497E31}"/>
                    </a:ext>
                  </a:extLst>
                </p14:cNvPr>
                <p14:cNvContentPartPr/>
                <p14:nvPr/>
              </p14:nvContentPartPr>
              <p14:xfrm>
                <a:off x="5232939" y="576596"/>
                <a:ext cx="17280" cy="194760"/>
              </p14:xfrm>
            </p:contentPart>
          </mc:Choice>
          <mc:Fallback xmlns="">
            <p:pic>
              <p:nvPicPr>
                <p:cNvPr id="31" name="Viết tay 30">
                  <a:extLst>
                    <a:ext uri="{FF2B5EF4-FFF2-40B4-BE49-F238E27FC236}">
                      <a16:creationId xmlns:a16="http://schemas.microsoft.com/office/drawing/2014/main" id="{E3D90F49-5140-4425-B340-B6FE56497E3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224123" y="567596"/>
                  <a:ext cx="34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Viết tay 31">
                  <a:extLst>
                    <a:ext uri="{FF2B5EF4-FFF2-40B4-BE49-F238E27FC236}">
                      <a16:creationId xmlns:a16="http://schemas.microsoft.com/office/drawing/2014/main" id="{CAE93018-B2F8-4D4A-9C4E-FFEDC4C2197F}"/>
                    </a:ext>
                  </a:extLst>
                </p14:cNvPr>
                <p14:cNvContentPartPr/>
                <p14:nvPr/>
              </p14:nvContentPartPr>
              <p14:xfrm>
                <a:off x="5253099" y="705836"/>
                <a:ext cx="155880" cy="91080"/>
              </p14:xfrm>
            </p:contentPart>
          </mc:Choice>
          <mc:Fallback xmlns="">
            <p:pic>
              <p:nvPicPr>
                <p:cNvPr id="32" name="Viết tay 31">
                  <a:extLst>
                    <a:ext uri="{FF2B5EF4-FFF2-40B4-BE49-F238E27FC236}">
                      <a16:creationId xmlns:a16="http://schemas.microsoft.com/office/drawing/2014/main" id="{CAE93018-B2F8-4D4A-9C4E-FFEDC4C2197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244099" y="696871"/>
                  <a:ext cx="173520" cy="1086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Viết tay 32">
                  <a:extLst>
                    <a:ext uri="{FF2B5EF4-FFF2-40B4-BE49-F238E27FC236}">
                      <a16:creationId xmlns:a16="http://schemas.microsoft.com/office/drawing/2014/main" id="{5FC74811-E741-45D3-8232-E21E44D6E6F3}"/>
                    </a:ext>
                  </a:extLst>
                </p14:cNvPr>
                <p14:cNvContentPartPr/>
                <p14:nvPr/>
              </p14:nvContentPartPr>
              <p14:xfrm>
                <a:off x="5456859" y="700436"/>
                <a:ext cx="103680" cy="79560"/>
              </p14:xfrm>
            </p:contentPart>
          </mc:Choice>
          <mc:Fallback xmlns="">
            <p:pic>
              <p:nvPicPr>
                <p:cNvPr id="33" name="Viết tay 32">
                  <a:extLst>
                    <a:ext uri="{FF2B5EF4-FFF2-40B4-BE49-F238E27FC236}">
                      <a16:creationId xmlns:a16="http://schemas.microsoft.com/office/drawing/2014/main" id="{5FC74811-E741-45D3-8232-E21E44D6E6F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447859" y="691436"/>
                  <a:ext cx="1213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Viết tay 33">
                  <a:extLst>
                    <a:ext uri="{FF2B5EF4-FFF2-40B4-BE49-F238E27FC236}">
                      <a16:creationId xmlns:a16="http://schemas.microsoft.com/office/drawing/2014/main" id="{BA74D017-96E4-47A1-BFA2-2CA8C72C725D}"/>
                    </a:ext>
                  </a:extLst>
                </p14:cNvPr>
                <p14:cNvContentPartPr/>
                <p14:nvPr/>
              </p14:nvContentPartPr>
              <p14:xfrm>
                <a:off x="5585379" y="646076"/>
                <a:ext cx="25560" cy="119520"/>
              </p14:xfrm>
            </p:contentPart>
          </mc:Choice>
          <mc:Fallback xmlns="">
            <p:pic>
              <p:nvPicPr>
                <p:cNvPr id="34" name="Viết tay 33">
                  <a:extLst>
                    <a:ext uri="{FF2B5EF4-FFF2-40B4-BE49-F238E27FC236}">
                      <a16:creationId xmlns:a16="http://schemas.microsoft.com/office/drawing/2014/main" id="{BA74D017-96E4-47A1-BFA2-2CA8C72C725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576379" y="637049"/>
                  <a:ext cx="43200" cy="137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Viết tay 34">
                  <a:extLst>
                    <a:ext uri="{FF2B5EF4-FFF2-40B4-BE49-F238E27FC236}">
                      <a16:creationId xmlns:a16="http://schemas.microsoft.com/office/drawing/2014/main" id="{44B4D4C5-3368-4BA7-B726-96ACF35BD45C}"/>
                    </a:ext>
                  </a:extLst>
                </p14:cNvPr>
                <p14:cNvContentPartPr/>
                <p14:nvPr/>
              </p14:nvContentPartPr>
              <p14:xfrm>
                <a:off x="5673219" y="682796"/>
                <a:ext cx="88920" cy="81720"/>
              </p14:xfrm>
            </p:contentPart>
          </mc:Choice>
          <mc:Fallback xmlns="">
            <p:pic>
              <p:nvPicPr>
                <p:cNvPr id="35" name="Viết tay 34">
                  <a:extLst>
                    <a:ext uri="{FF2B5EF4-FFF2-40B4-BE49-F238E27FC236}">
                      <a16:creationId xmlns:a16="http://schemas.microsoft.com/office/drawing/2014/main" id="{44B4D4C5-3368-4BA7-B726-96ACF35BD45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664182" y="673796"/>
                  <a:ext cx="106632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7" name="Viết tay 36">
                  <a:extLst>
                    <a:ext uri="{FF2B5EF4-FFF2-40B4-BE49-F238E27FC236}">
                      <a16:creationId xmlns:a16="http://schemas.microsoft.com/office/drawing/2014/main" id="{88304786-27FA-4A71-89E6-021A41841A17}"/>
                    </a:ext>
                  </a:extLst>
                </p14:cNvPr>
                <p14:cNvContentPartPr/>
                <p14:nvPr/>
              </p14:nvContentPartPr>
              <p14:xfrm>
                <a:off x="5815059" y="685676"/>
                <a:ext cx="15480" cy="20880"/>
              </p14:xfrm>
            </p:contentPart>
          </mc:Choice>
          <mc:Fallback xmlns="">
            <p:pic>
              <p:nvPicPr>
                <p:cNvPr id="37" name="Viết tay 36">
                  <a:extLst>
                    <a:ext uri="{FF2B5EF4-FFF2-40B4-BE49-F238E27FC236}">
                      <a16:creationId xmlns:a16="http://schemas.microsoft.com/office/drawing/2014/main" id="{88304786-27FA-4A71-89E6-021A41841A1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805845" y="676518"/>
                  <a:ext cx="33540" cy="388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Viết tay 38">
                  <a:extLst>
                    <a:ext uri="{FF2B5EF4-FFF2-40B4-BE49-F238E27FC236}">
                      <a16:creationId xmlns:a16="http://schemas.microsoft.com/office/drawing/2014/main" id="{D472234F-35E1-413B-8E50-777CF0197F48}"/>
                    </a:ext>
                  </a:extLst>
                </p14:cNvPr>
                <p14:cNvContentPartPr/>
                <p14:nvPr/>
              </p14:nvContentPartPr>
              <p14:xfrm>
                <a:off x="5766459" y="701516"/>
                <a:ext cx="97200" cy="73440"/>
              </p14:xfrm>
            </p:contentPart>
          </mc:Choice>
          <mc:Fallback xmlns="">
            <p:pic>
              <p:nvPicPr>
                <p:cNvPr id="39" name="Viết tay 38">
                  <a:extLst>
                    <a:ext uri="{FF2B5EF4-FFF2-40B4-BE49-F238E27FC236}">
                      <a16:creationId xmlns:a16="http://schemas.microsoft.com/office/drawing/2014/main" id="{D472234F-35E1-413B-8E50-777CF0197F4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757459" y="692516"/>
                  <a:ext cx="1148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0" name="Viết tay 39">
                  <a:extLst>
                    <a:ext uri="{FF2B5EF4-FFF2-40B4-BE49-F238E27FC236}">
                      <a16:creationId xmlns:a16="http://schemas.microsoft.com/office/drawing/2014/main" id="{B31449E7-1245-41C8-BD6A-3B5A048DD65F}"/>
                    </a:ext>
                  </a:extLst>
                </p14:cNvPr>
                <p14:cNvContentPartPr/>
                <p14:nvPr/>
              </p14:nvContentPartPr>
              <p14:xfrm>
                <a:off x="5884539" y="680996"/>
                <a:ext cx="72720" cy="118800"/>
              </p14:xfrm>
            </p:contentPart>
          </mc:Choice>
          <mc:Fallback xmlns="">
            <p:pic>
              <p:nvPicPr>
                <p:cNvPr id="40" name="Viết tay 39">
                  <a:extLst>
                    <a:ext uri="{FF2B5EF4-FFF2-40B4-BE49-F238E27FC236}">
                      <a16:creationId xmlns:a16="http://schemas.microsoft.com/office/drawing/2014/main" id="{B31449E7-1245-41C8-BD6A-3B5A048DD65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875494" y="671996"/>
                  <a:ext cx="90448" cy="13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2" name="Viết tay 41">
                <a:extLst>
                  <a:ext uri="{FF2B5EF4-FFF2-40B4-BE49-F238E27FC236}">
                    <a16:creationId xmlns:a16="http://schemas.microsoft.com/office/drawing/2014/main" id="{872BFC5A-282D-4D6D-AE40-80171AF43585}"/>
                  </a:ext>
                </a:extLst>
              </p14:cNvPr>
              <p14:cNvContentPartPr/>
              <p14:nvPr/>
            </p14:nvContentPartPr>
            <p14:xfrm>
              <a:off x="6235539" y="304796"/>
              <a:ext cx="100440" cy="45000"/>
            </p14:xfrm>
          </p:contentPart>
        </mc:Choice>
        <mc:Fallback xmlns="">
          <p:pic>
            <p:nvPicPr>
              <p:cNvPr id="42" name="Viết tay 41">
                <a:extLst>
                  <a:ext uri="{FF2B5EF4-FFF2-40B4-BE49-F238E27FC236}">
                    <a16:creationId xmlns:a16="http://schemas.microsoft.com/office/drawing/2014/main" id="{872BFC5A-282D-4D6D-AE40-80171AF4358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226539" y="295867"/>
                <a:ext cx="118080" cy="625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Nhóm 63">
            <a:extLst>
              <a:ext uri="{FF2B5EF4-FFF2-40B4-BE49-F238E27FC236}">
                <a16:creationId xmlns:a16="http://schemas.microsoft.com/office/drawing/2014/main" id="{52443A50-E61E-4532-BE0E-6B0BDF79ABB9}"/>
              </a:ext>
            </a:extLst>
          </p:cNvPr>
          <p:cNvGrpSpPr/>
          <p:nvPr/>
        </p:nvGrpSpPr>
        <p:grpSpPr>
          <a:xfrm>
            <a:off x="4613739" y="929036"/>
            <a:ext cx="2574528" cy="1445040"/>
            <a:chOff x="4613739" y="929036"/>
            <a:chExt cx="2574528" cy="14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3" name="Viết tay 42">
                  <a:extLst>
                    <a:ext uri="{FF2B5EF4-FFF2-40B4-BE49-F238E27FC236}">
                      <a16:creationId xmlns:a16="http://schemas.microsoft.com/office/drawing/2014/main" id="{2B4217B0-90BD-4B40-A0DA-20A36A37D9FF}"/>
                    </a:ext>
                  </a:extLst>
                </p14:cNvPr>
                <p14:cNvContentPartPr/>
                <p14:nvPr/>
              </p14:nvContentPartPr>
              <p14:xfrm>
                <a:off x="4613739" y="1023716"/>
                <a:ext cx="89640" cy="230400"/>
              </p14:xfrm>
            </p:contentPart>
          </mc:Choice>
          <mc:Fallback xmlns="">
            <p:pic>
              <p:nvPicPr>
                <p:cNvPr id="43" name="Viết tay 42">
                  <a:extLst>
                    <a:ext uri="{FF2B5EF4-FFF2-40B4-BE49-F238E27FC236}">
                      <a16:creationId xmlns:a16="http://schemas.microsoft.com/office/drawing/2014/main" id="{2B4217B0-90BD-4B40-A0DA-20A36A37D9F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604739" y="1014716"/>
                  <a:ext cx="1072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4" name="Viết tay 43">
                  <a:extLst>
                    <a:ext uri="{FF2B5EF4-FFF2-40B4-BE49-F238E27FC236}">
                      <a16:creationId xmlns:a16="http://schemas.microsoft.com/office/drawing/2014/main" id="{D2C2467E-A019-4B00-BE8A-64D491D4A3D3}"/>
                    </a:ext>
                  </a:extLst>
                </p14:cNvPr>
                <p14:cNvContentPartPr/>
                <p14:nvPr/>
              </p14:nvContentPartPr>
              <p14:xfrm>
                <a:off x="4779699" y="1138916"/>
                <a:ext cx="123120" cy="88200"/>
              </p14:xfrm>
            </p:contentPart>
          </mc:Choice>
          <mc:Fallback xmlns="">
            <p:pic>
              <p:nvPicPr>
                <p:cNvPr id="44" name="Viết tay 43">
                  <a:extLst>
                    <a:ext uri="{FF2B5EF4-FFF2-40B4-BE49-F238E27FC236}">
                      <a16:creationId xmlns:a16="http://schemas.microsoft.com/office/drawing/2014/main" id="{D2C2467E-A019-4B00-BE8A-64D491D4A3D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770699" y="1129953"/>
                  <a:ext cx="140760" cy="105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6" name="Viết tay 45">
                  <a:extLst>
                    <a:ext uri="{FF2B5EF4-FFF2-40B4-BE49-F238E27FC236}">
                      <a16:creationId xmlns:a16="http://schemas.microsoft.com/office/drawing/2014/main" id="{F5067B0C-C4E4-4358-A166-132E0E24D9A8}"/>
                    </a:ext>
                  </a:extLst>
                </p14:cNvPr>
                <p14:cNvContentPartPr/>
                <p14:nvPr/>
              </p14:nvContentPartPr>
              <p14:xfrm>
                <a:off x="4912179" y="1040276"/>
                <a:ext cx="100080" cy="204480"/>
              </p14:xfrm>
            </p:contentPart>
          </mc:Choice>
          <mc:Fallback xmlns="">
            <p:pic>
              <p:nvPicPr>
                <p:cNvPr id="46" name="Viết tay 45">
                  <a:extLst>
                    <a:ext uri="{FF2B5EF4-FFF2-40B4-BE49-F238E27FC236}">
                      <a16:creationId xmlns:a16="http://schemas.microsoft.com/office/drawing/2014/main" id="{F5067B0C-C4E4-4358-A166-132E0E24D9A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03179" y="1031276"/>
                  <a:ext cx="1177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7" name="Viết tay 46">
                  <a:extLst>
                    <a:ext uri="{FF2B5EF4-FFF2-40B4-BE49-F238E27FC236}">
                      <a16:creationId xmlns:a16="http://schemas.microsoft.com/office/drawing/2014/main" id="{9D9A33C0-8987-4E7F-9156-AA96490E6523}"/>
                    </a:ext>
                  </a:extLst>
                </p14:cNvPr>
                <p14:cNvContentPartPr/>
                <p14:nvPr/>
              </p14:nvContentPartPr>
              <p14:xfrm>
                <a:off x="5014419" y="1164116"/>
                <a:ext cx="105120" cy="55080"/>
              </p14:xfrm>
            </p:contentPart>
          </mc:Choice>
          <mc:Fallback xmlns="">
            <p:pic>
              <p:nvPicPr>
                <p:cNvPr id="47" name="Viết tay 46">
                  <a:extLst>
                    <a:ext uri="{FF2B5EF4-FFF2-40B4-BE49-F238E27FC236}">
                      <a16:creationId xmlns:a16="http://schemas.microsoft.com/office/drawing/2014/main" id="{9D9A33C0-8987-4E7F-9156-AA96490E652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005419" y="1155116"/>
                  <a:ext cx="1227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8" name="Viết tay 47">
                  <a:extLst>
                    <a:ext uri="{FF2B5EF4-FFF2-40B4-BE49-F238E27FC236}">
                      <a16:creationId xmlns:a16="http://schemas.microsoft.com/office/drawing/2014/main" id="{8CF3F9DF-0C2B-4D7E-A55D-4BCA24E69428}"/>
                    </a:ext>
                  </a:extLst>
                </p14:cNvPr>
                <p14:cNvContentPartPr/>
                <p14:nvPr/>
              </p14:nvContentPartPr>
              <p14:xfrm>
                <a:off x="5153019" y="1165916"/>
                <a:ext cx="87480" cy="60120"/>
              </p14:xfrm>
            </p:contentPart>
          </mc:Choice>
          <mc:Fallback xmlns="">
            <p:pic>
              <p:nvPicPr>
                <p:cNvPr id="48" name="Viết tay 47">
                  <a:extLst>
                    <a:ext uri="{FF2B5EF4-FFF2-40B4-BE49-F238E27FC236}">
                      <a16:creationId xmlns:a16="http://schemas.microsoft.com/office/drawing/2014/main" id="{8CF3F9DF-0C2B-4D7E-A55D-4BCA24E6942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144019" y="1156916"/>
                  <a:ext cx="105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9" name="Viết tay 48">
                  <a:extLst>
                    <a:ext uri="{FF2B5EF4-FFF2-40B4-BE49-F238E27FC236}">
                      <a16:creationId xmlns:a16="http://schemas.microsoft.com/office/drawing/2014/main" id="{B1B51E68-545D-46B3-980C-D8FD9FE56D2F}"/>
                    </a:ext>
                  </a:extLst>
                </p14:cNvPr>
                <p14:cNvContentPartPr/>
                <p14:nvPr/>
              </p14:nvContentPartPr>
              <p14:xfrm>
                <a:off x="5243739" y="1072676"/>
                <a:ext cx="7560" cy="133920"/>
              </p14:xfrm>
            </p:contentPart>
          </mc:Choice>
          <mc:Fallback xmlns="">
            <p:pic>
              <p:nvPicPr>
                <p:cNvPr id="49" name="Viết tay 48">
                  <a:extLst>
                    <a:ext uri="{FF2B5EF4-FFF2-40B4-BE49-F238E27FC236}">
                      <a16:creationId xmlns:a16="http://schemas.microsoft.com/office/drawing/2014/main" id="{B1B51E68-545D-46B3-980C-D8FD9FE56D2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234289" y="1063676"/>
                  <a:ext cx="26082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0" name="Viết tay 49">
                  <a:extLst>
                    <a:ext uri="{FF2B5EF4-FFF2-40B4-BE49-F238E27FC236}">
                      <a16:creationId xmlns:a16="http://schemas.microsoft.com/office/drawing/2014/main" id="{EC67B021-B25E-4B6F-BDE8-B254354C7530}"/>
                    </a:ext>
                  </a:extLst>
                </p14:cNvPr>
                <p14:cNvContentPartPr/>
                <p14:nvPr/>
              </p14:nvContentPartPr>
              <p14:xfrm>
                <a:off x="5246979" y="1143236"/>
                <a:ext cx="72720" cy="64080"/>
              </p14:xfrm>
            </p:contentPart>
          </mc:Choice>
          <mc:Fallback xmlns="">
            <p:pic>
              <p:nvPicPr>
                <p:cNvPr id="50" name="Viết tay 49">
                  <a:extLst>
                    <a:ext uri="{FF2B5EF4-FFF2-40B4-BE49-F238E27FC236}">
                      <a16:creationId xmlns:a16="http://schemas.microsoft.com/office/drawing/2014/main" id="{EC67B021-B25E-4B6F-BDE8-B254354C753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237979" y="1134236"/>
                  <a:ext cx="90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1" name="Viết tay 50">
                  <a:extLst>
                    <a:ext uri="{FF2B5EF4-FFF2-40B4-BE49-F238E27FC236}">
                      <a16:creationId xmlns:a16="http://schemas.microsoft.com/office/drawing/2014/main" id="{096CE364-18A0-494B-96B4-6CCE6BA4C469}"/>
                    </a:ext>
                  </a:extLst>
                </p14:cNvPr>
                <p14:cNvContentPartPr/>
                <p14:nvPr/>
              </p14:nvContentPartPr>
              <p14:xfrm>
                <a:off x="5456139" y="1057556"/>
                <a:ext cx="47160" cy="164520"/>
              </p14:xfrm>
            </p:contentPart>
          </mc:Choice>
          <mc:Fallback xmlns="">
            <p:pic>
              <p:nvPicPr>
                <p:cNvPr id="51" name="Viết tay 50">
                  <a:extLst>
                    <a:ext uri="{FF2B5EF4-FFF2-40B4-BE49-F238E27FC236}">
                      <a16:creationId xmlns:a16="http://schemas.microsoft.com/office/drawing/2014/main" id="{096CE364-18A0-494B-96B4-6CCE6BA4C46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447070" y="1048576"/>
                  <a:ext cx="64936" cy="1821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2" name="Viết tay 51">
                  <a:extLst>
                    <a:ext uri="{FF2B5EF4-FFF2-40B4-BE49-F238E27FC236}">
                      <a16:creationId xmlns:a16="http://schemas.microsoft.com/office/drawing/2014/main" id="{78EC286D-4760-4705-8F7F-714607B988E9}"/>
                    </a:ext>
                  </a:extLst>
                </p14:cNvPr>
                <p14:cNvContentPartPr/>
                <p14:nvPr/>
              </p14:nvContentPartPr>
              <p14:xfrm>
                <a:off x="5605179" y="1127036"/>
                <a:ext cx="244440" cy="89280"/>
              </p14:xfrm>
            </p:contentPart>
          </mc:Choice>
          <mc:Fallback xmlns="">
            <p:pic>
              <p:nvPicPr>
                <p:cNvPr id="52" name="Viết tay 51">
                  <a:extLst>
                    <a:ext uri="{FF2B5EF4-FFF2-40B4-BE49-F238E27FC236}">
                      <a16:creationId xmlns:a16="http://schemas.microsoft.com/office/drawing/2014/main" id="{78EC286D-4760-4705-8F7F-714607B988E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596166" y="1118036"/>
                  <a:ext cx="262106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3" name="Viết tay 52">
                  <a:extLst>
                    <a:ext uri="{FF2B5EF4-FFF2-40B4-BE49-F238E27FC236}">
                      <a16:creationId xmlns:a16="http://schemas.microsoft.com/office/drawing/2014/main" id="{F12D03CC-41E6-4DC4-B2B5-0C1DBF87F355}"/>
                    </a:ext>
                  </a:extLst>
                </p14:cNvPr>
                <p14:cNvContentPartPr/>
                <p14:nvPr/>
              </p14:nvContentPartPr>
              <p14:xfrm>
                <a:off x="5930979" y="1091036"/>
                <a:ext cx="123840" cy="102960"/>
              </p14:xfrm>
            </p:contentPart>
          </mc:Choice>
          <mc:Fallback xmlns="">
            <p:pic>
              <p:nvPicPr>
                <p:cNvPr id="53" name="Viết tay 52">
                  <a:extLst>
                    <a:ext uri="{FF2B5EF4-FFF2-40B4-BE49-F238E27FC236}">
                      <a16:creationId xmlns:a16="http://schemas.microsoft.com/office/drawing/2014/main" id="{F12D03CC-41E6-4DC4-B2B5-0C1DBF87F35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22005" y="1082036"/>
                  <a:ext cx="141429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4" name="Viết tay 53">
                  <a:extLst>
                    <a:ext uri="{FF2B5EF4-FFF2-40B4-BE49-F238E27FC236}">
                      <a16:creationId xmlns:a16="http://schemas.microsoft.com/office/drawing/2014/main" id="{BC031129-2DDA-4EE8-B53B-223E4C0C0E61}"/>
                    </a:ext>
                  </a:extLst>
                </p14:cNvPr>
                <p14:cNvContentPartPr/>
                <p14:nvPr/>
              </p14:nvContentPartPr>
              <p14:xfrm>
                <a:off x="6056259" y="969356"/>
                <a:ext cx="56520" cy="225360"/>
              </p14:xfrm>
            </p:contentPart>
          </mc:Choice>
          <mc:Fallback xmlns="">
            <p:pic>
              <p:nvPicPr>
                <p:cNvPr id="54" name="Viết tay 53">
                  <a:extLst>
                    <a:ext uri="{FF2B5EF4-FFF2-40B4-BE49-F238E27FC236}">
                      <a16:creationId xmlns:a16="http://schemas.microsoft.com/office/drawing/2014/main" id="{BC031129-2DDA-4EE8-B53B-223E4C0C0E6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047259" y="960370"/>
                  <a:ext cx="74160" cy="2429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5" name="Viết tay 54">
                  <a:extLst>
                    <a:ext uri="{FF2B5EF4-FFF2-40B4-BE49-F238E27FC236}">
                      <a16:creationId xmlns:a16="http://schemas.microsoft.com/office/drawing/2014/main" id="{78EE2D5A-3C19-4075-904E-B20F018A4EAA}"/>
                    </a:ext>
                  </a:extLst>
                </p14:cNvPr>
                <p14:cNvContentPartPr/>
                <p14:nvPr/>
              </p14:nvContentPartPr>
              <p14:xfrm>
                <a:off x="6108819" y="1111556"/>
                <a:ext cx="131760" cy="78120"/>
              </p14:xfrm>
            </p:contentPart>
          </mc:Choice>
          <mc:Fallback xmlns="">
            <p:pic>
              <p:nvPicPr>
                <p:cNvPr id="55" name="Viết tay 54">
                  <a:extLst>
                    <a:ext uri="{FF2B5EF4-FFF2-40B4-BE49-F238E27FC236}">
                      <a16:creationId xmlns:a16="http://schemas.microsoft.com/office/drawing/2014/main" id="{78EE2D5A-3C19-4075-904E-B20F018A4EA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099844" y="1102556"/>
                  <a:ext cx="149352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6" name="Viết tay 55">
                  <a:extLst>
                    <a:ext uri="{FF2B5EF4-FFF2-40B4-BE49-F238E27FC236}">
                      <a16:creationId xmlns:a16="http://schemas.microsoft.com/office/drawing/2014/main" id="{2ACA318D-1F7E-45CA-A6EC-8CF6FD920CEB}"/>
                    </a:ext>
                  </a:extLst>
                </p14:cNvPr>
                <p14:cNvContentPartPr/>
                <p14:nvPr/>
              </p14:nvContentPartPr>
              <p14:xfrm>
                <a:off x="6233739" y="987356"/>
                <a:ext cx="119520" cy="198000"/>
              </p14:xfrm>
            </p:contentPart>
          </mc:Choice>
          <mc:Fallback xmlns="">
            <p:pic>
              <p:nvPicPr>
                <p:cNvPr id="56" name="Viết tay 55">
                  <a:extLst>
                    <a:ext uri="{FF2B5EF4-FFF2-40B4-BE49-F238E27FC236}">
                      <a16:creationId xmlns:a16="http://schemas.microsoft.com/office/drawing/2014/main" id="{2ACA318D-1F7E-45CA-A6EC-8CF6FD920CE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224739" y="978356"/>
                  <a:ext cx="137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7" name="Viết tay 56">
                  <a:extLst>
                    <a:ext uri="{FF2B5EF4-FFF2-40B4-BE49-F238E27FC236}">
                      <a16:creationId xmlns:a16="http://schemas.microsoft.com/office/drawing/2014/main" id="{856DFBD8-07F2-4A74-AC4F-B7B9770AA041}"/>
                    </a:ext>
                  </a:extLst>
                </p14:cNvPr>
                <p14:cNvContentPartPr/>
                <p14:nvPr/>
              </p14:nvContentPartPr>
              <p14:xfrm>
                <a:off x="6354699" y="1087796"/>
                <a:ext cx="81360" cy="101520"/>
              </p14:xfrm>
            </p:contentPart>
          </mc:Choice>
          <mc:Fallback xmlns="">
            <p:pic>
              <p:nvPicPr>
                <p:cNvPr id="57" name="Viết tay 56">
                  <a:extLst>
                    <a:ext uri="{FF2B5EF4-FFF2-40B4-BE49-F238E27FC236}">
                      <a16:creationId xmlns:a16="http://schemas.microsoft.com/office/drawing/2014/main" id="{856DFBD8-07F2-4A74-AC4F-B7B9770AA04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345659" y="1078796"/>
                  <a:ext cx="99078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8" name="Viết tay 57">
                  <a:extLst>
                    <a:ext uri="{FF2B5EF4-FFF2-40B4-BE49-F238E27FC236}">
                      <a16:creationId xmlns:a16="http://schemas.microsoft.com/office/drawing/2014/main" id="{4C2E4157-5ED3-43B0-BF67-B4CEF75133E6}"/>
                    </a:ext>
                  </a:extLst>
                </p14:cNvPr>
                <p14:cNvContentPartPr/>
                <p14:nvPr/>
              </p14:nvContentPartPr>
              <p14:xfrm>
                <a:off x="6477819" y="929036"/>
                <a:ext cx="78840" cy="326880"/>
              </p14:xfrm>
            </p:contentPart>
          </mc:Choice>
          <mc:Fallback xmlns="">
            <p:pic>
              <p:nvPicPr>
                <p:cNvPr id="58" name="Viết tay 57">
                  <a:extLst>
                    <a:ext uri="{FF2B5EF4-FFF2-40B4-BE49-F238E27FC236}">
                      <a16:creationId xmlns:a16="http://schemas.microsoft.com/office/drawing/2014/main" id="{4C2E4157-5ED3-43B0-BF67-B4CEF75133E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468819" y="920036"/>
                  <a:ext cx="964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1" name="Viết tay 60">
                  <a:extLst>
                    <a:ext uri="{FF2B5EF4-FFF2-40B4-BE49-F238E27FC236}">
                      <a16:creationId xmlns:a16="http://schemas.microsoft.com/office/drawing/2014/main" id="{9E9243C5-BF9C-4776-9CC9-337B71FE8F3D}"/>
                    </a:ext>
                  </a:extLst>
                </p14:cNvPr>
                <p14:cNvContentPartPr/>
                <p14:nvPr/>
              </p14:nvContentPartPr>
              <p14:xfrm>
                <a:off x="6411027" y="1133516"/>
                <a:ext cx="777240" cy="1240560"/>
              </p14:xfrm>
            </p:contentPart>
          </mc:Choice>
          <mc:Fallback xmlns="">
            <p:pic>
              <p:nvPicPr>
                <p:cNvPr id="61" name="Viết tay 60">
                  <a:extLst>
                    <a:ext uri="{FF2B5EF4-FFF2-40B4-BE49-F238E27FC236}">
                      <a16:creationId xmlns:a16="http://schemas.microsoft.com/office/drawing/2014/main" id="{9E9243C5-BF9C-4776-9CC9-337B71FE8F3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402027" y="1124516"/>
                  <a:ext cx="794880" cy="12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3" name="Viết tay 62">
                  <a:extLst>
                    <a:ext uri="{FF2B5EF4-FFF2-40B4-BE49-F238E27FC236}">
                      <a16:creationId xmlns:a16="http://schemas.microsoft.com/office/drawing/2014/main" id="{FD3E9C74-E50A-4131-BF6B-5140F2959B37}"/>
                    </a:ext>
                  </a:extLst>
                </p14:cNvPr>
                <p14:cNvContentPartPr/>
                <p14:nvPr/>
              </p14:nvContentPartPr>
              <p14:xfrm>
                <a:off x="6371067" y="2272196"/>
                <a:ext cx="123840" cy="63000"/>
              </p14:xfrm>
            </p:contentPart>
          </mc:Choice>
          <mc:Fallback xmlns="">
            <p:pic>
              <p:nvPicPr>
                <p:cNvPr id="63" name="Viết tay 62">
                  <a:extLst>
                    <a:ext uri="{FF2B5EF4-FFF2-40B4-BE49-F238E27FC236}">
                      <a16:creationId xmlns:a16="http://schemas.microsoft.com/office/drawing/2014/main" id="{FD3E9C74-E50A-4131-BF6B-5140F2959B3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362067" y="2263247"/>
                  <a:ext cx="141480" cy="805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Nhóm 76">
            <a:extLst>
              <a:ext uri="{FF2B5EF4-FFF2-40B4-BE49-F238E27FC236}">
                <a16:creationId xmlns:a16="http://schemas.microsoft.com/office/drawing/2014/main" id="{A898FA7C-74B4-4752-80E1-32013519A8E0}"/>
              </a:ext>
            </a:extLst>
          </p:cNvPr>
          <p:cNvGrpSpPr/>
          <p:nvPr/>
        </p:nvGrpSpPr>
        <p:grpSpPr>
          <a:xfrm>
            <a:off x="7227147" y="642116"/>
            <a:ext cx="1564920" cy="275760"/>
            <a:chOff x="7227147" y="642116"/>
            <a:chExt cx="156492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5" name="Viết tay 64">
                  <a:extLst>
                    <a:ext uri="{FF2B5EF4-FFF2-40B4-BE49-F238E27FC236}">
                      <a16:creationId xmlns:a16="http://schemas.microsoft.com/office/drawing/2014/main" id="{8484EB30-48C8-4A82-9C11-38C3588C73E6}"/>
                    </a:ext>
                  </a:extLst>
                </p14:cNvPr>
                <p14:cNvContentPartPr/>
                <p14:nvPr/>
              </p14:nvContentPartPr>
              <p14:xfrm>
                <a:off x="7227147" y="686756"/>
                <a:ext cx="132120" cy="231120"/>
              </p14:xfrm>
            </p:contentPart>
          </mc:Choice>
          <mc:Fallback xmlns="">
            <p:pic>
              <p:nvPicPr>
                <p:cNvPr id="65" name="Viết tay 64">
                  <a:extLst>
                    <a:ext uri="{FF2B5EF4-FFF2-40B4-BE49-F238E27FC236}">
                      <a16:creationId xmlns:a16="http://schemas.microsoft.com/office/drawing/2014/main" id="{8484EB30-48C8-4A82-9C11-38C3588C73E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218147" y="677770"/>
                  <a:ext cx="149760" cy="2487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6" name="Viết tay 65">
                  <a:extLst>
                    <a:ext uri="{FF2B5EF4-FFF2-40B4-BE49-F238E27FC236}">
                      <a16:creationId xmlns:a16="http://schemas.microsoft.com/office/drawing/2014/main" id="{1E6320EA-AC28-4B7A-874F-0E02935E6C53}"/>
                    </a:ext>
                  </a:extLst>
                </p14:cNvPr>
                <p14:cNvContentPartPr/>
                <p14:nvPr/>
              </p14:nvContentPartPr>
              <p14:xfrm>
                <a:off x="7391667" y="810956"/>
                <a:ext cx="75600" cy="68760"/>
              </p14:xfrm>
            </p:contentPart>
          </mc:Choice>
          <mc:Fallback xmlns="">
            <p:pic>
              <p:nvPicPr>
                <p:cNvPr id="66" name="Viết tay 65">
                  <a:extLst>
                    <a:ext uri="{FF2B5EF4-FFF2-40B4-BE49-F238E27FC236}">
                      <a16:creationId xmlns:a16="http://schemas.microsoft.com/office/drawing/2014/main" id="{1E6320EA-AC28-4B7A-874F-0E02935E6C5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382667" y="802003"/>
                  <a:ext cx="93240" cy="86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7" name="Viết tay 66">
                  <a:extLst>
                    <a:ext uri="{FF2B5EF4-FFF2-40B4-BE49-F238E27FC236}">
                      <a16:creationId xmlns:a16="http://schemas.microsoft.com/office/drawing/2014/main" id="{45B3A889-CEF2-4466-B21A-379C188166DE}"/>
                    </a:ext>
                  </a:extLst>
                </p14:cNvPr>
                <p14:cNvContentPartPr/>
                <p14:nvPr/>
              </p14:nvContentPartPr>
              <p14:xfrm>
                <a:off x="7511187" y="719516"/>
                <a:ext cx="23400" cy="129960"/>
              </p14:xfrm>
            </p:contentPart>
          </mc:Choice>
          <mc:Fallback xmlns="">
            <p:pic>
              <p:nvPicPr>
                <p:cNvPr id="67" name="Viết tay 66">
                  <a:extLst>
                    <a:ext uri="{FF2B5EF4-FFF2-40B4-BE49-F238E27FC236}">
                      <a16:creationId xmlns:a16="http://schemas.microsoft.com/office/drawing/2014/main" id="{45B3A889-CEF2-4466-B21A-379C188166D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02187" y="710491"/>
                  <a:ext cx="41040" cy="1476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8" name="Viết tay 67">
                  <a:extLst>
                    <a:ext uri="{FF2B5EF4-FFF2-40B4-BE49-F238E27FC236}">
                      <a16:creationId xmlns:a16="http://schemas.microsoft.com/office/drawing/2014/main" id="{8E063C01-0D79-4FFB-8647-DB0FDCB5F8CB}"/>
                    </a:ext>
                  </a:extLst>
                </p14:cNvPr>
                <p14:cNvContentPartPr/>
                <p14:nvPr/>
              </p14:nvContentPartPr>
              <p14:xfrm>
                <a:off x="7474467" y="744356"/>
                <a:ext cx="109080" cy="24120"/>
              </p14:xfrm>
            </p:contentPart>
          </mc:Choice>
          <mc:Fallback xmlns="">
            <p:pic>
              <p:nvPicPr>
                <p:cNvPr id="68" name="Viết tay 67">
                  <a:extLst>
                    <a:ext uri="{FF2B5EF4-FFF2-40B4-BE49-F238E27FC236}">
                      <a16:creationId xmlns:a16="http://schemas.microsoft.com/office/drawing/2014/main" id="{8E063C01-0D79-4FFB-8647-DB0FDCB5F8C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465467" y="735356"/>
                  <a:ext cx="126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9" name="Viết tay 68">
                  <a:extLst>
                    <a:ext uri="{FF2B5EF4-FFF2-40B4-BE49-F238E27FC236}">
                      <a16:creationId xmlns:a16="http://schemas.microsoft.com/office/drawing/2014/main" id="{06F7134B-6012-45C1-ACB5-C7F4DE76EE20}"/>
                    </a:ext>
                  </a:extLst>
                </p14:cNvPr>
                <p14:cNvContentPartPr/>
                <p14:nvPr/>
              </p14:nvContentPartPr>
              <p14:xfrm>
                <a:off x="7688307" y="711596"/>
                <a:ext cx="67680" cy="137880"/>
              </p14:xfrm>
            </p:contentPart>
          </mc:Choice>
          <mc:Fallback xmlns="">
            <p:pic>
              <p:nvPicPr>
                <p:cNvPr id="69" name="Viết tay 68">
                  <a:extLst>
                    <a:ext uri="{FF2B5EF4-FFF2-40B4-BE49-F238E27FC236}">
                      <a16:creationId xmlns:a16="http://schemas.microsoft.com/office/drawing/2014/main" id="{06F7134B-6012-45C1-ACB5-C7F4DE76EE2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79307" y="702572"/>
                  <a:ext cx="85320" cy="155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0" name="Viết tay 69">
                  <a:extLst>
                    <a:ext uri="{FF2B5EF4-FFF2-40B4-BE49-F238E27FC236}">
                      <a16:creationId xmlns:a16="http://schemas.microsoft.com/office/drawing/2014/main" id="{07F3E863-681F-424D-9383-8F899FC35C7D}"/>
                    </a:ext>
                  </a:extLst>
                </p14:cNvPr>
                <p14:cNvContentPartPr/>
                <p14:nvPr/>
              </p14:nvContentPartPr>
              <p14:xfrm>
                <a:off x="7774347" y="788636"/>
                <a:ext cx="72720" cy="47880"/>
              </p14:xfrm>
            </p:contentPart>
          </mc:Choice>
          <mc:Fallback xmlns="">
            <p:pic>
              <p:nvPicPr>
                <p:cNvPr id="70" name="Viết tay 69">
                  <a:extLst>
                    <a:ext uri="{FF2B5EF4-FFF2-40B4-BE49-F238E27FC236}">
                      <a16:creationId xmlns:a16="http://schemas.microsoft.com/office/drawing/2014/main" id="{07F3E863-681F-424D-9383-8F899FC35C7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65347" y="779636"/>
                  <a:ext cx="903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1" name="Viết tay 70">
                  <a:extLst>
                    <a:ext uri="{FF2B5EF4-FFF2-40B4-BE49-F238E27FC236}">
                      <a16:creationId xmlns:a16="http://schemas.microsoft.com/office/drawing/2014/main" id="{BE3E6567-D8A4-4062-A676-5BCCB2336364}"/>
                    </a:ext>
                  </a:extLst>
                </p14:cNvPr>
                <p14:cNvContentPartPr/>
                <p14:nvPr/>
              </p14:nvContentPartPr>
              <p14:xfrm>
                <a:off x="7864347" y="796556"/>
                <a:ext cx="91440" cy="56160"/>
              </p14:xfrm>
            </p:contentPart>
          </mc:Choice>
          <mc:Fallback xmlns="">
            <p:pic>
              <p:nvPicPr>
                <p:cNvPr id="71" name="Viết tay 70">
                  <a:extLst>
                    <a:ext uri="{FF2B5EF4-FFF2-40B4-BE49-F238E27FC236}">
                      <a16:creationId xmlns:a16="http://schemas.microsoft.com/office/drawing/2014/main" id="{BE3E6567-D8A4-4062-A676-5BCCB233636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855347" y="787556"/>
                  <a:ext cx="1090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Viết tay 71">
                  <a:extLst>
                    <a:ext uri="{FF2B5EF4-FFF2-40B4-BE49-F238E27FC236}">
                      <a16:creationId xmlns:a16="http://schemas.microsoft.com/office/drawing/2014/main" id="{32E150F6-050A-43DC-98C1-AE08F1E5B514}"/>
                    </a:ext>
                  </a:extLst>
                </p14:cNvPr>
                <p14:cNvContentPartPr/>
                <p14:nvPr/>
              </p14:nvContentPartPr>
              <p14:xfrm>
                <a:off x="7972707" y="796196"/>
                <a:ext cx="106920" cy="60840"/>
              </p14:xfrm>
            </p:contentPart>
          </mc:Choice>
          <mc:Fallback xmlns="">
            <p:pic>
              <p:nvPicPr>
                <p:cNvPr id="72" name="Viết tay 71">
                  <a:extLst>
                    <a:ext uri="{FF2B5EF4-FFF2-40B4-BE49-F238E27FC236}">
                      <a16:creationId xmlns:a16="http://schemas.microsoft.com/office/drawing/2014/main" id="{32E150F6-050A-43DC-98C1-AE08F1E5B51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963707" y="787196"/>
                  <a:ext cx="1245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3" name="Viết tay 72">
                  <a:extLst>
                    <a:ext uri="{FF2B5EF4-FFF2-40B4-BE49-F238E27FC236}">
                      <a16:creationId xmlns:a16="http://schemas.microsoft.com/office/drawing/2014/main" id="{F7B14809-DDA4-45BE-A474-E68C551DFF83}"/>
                    </a:ext>
                  </a:extLst>
                </p14:cNvPr>
                <p14:cNvContentPartPr/>
                <p14:nvPr/>
              </p14:nvContentPartPr>
              <p14:xfrm>
                <a:off x="8095467" y="795836"/>
                <a:ext cx="206280" cy="56880"/>
              </p14:xfrm>
            </p:contentPart>
          </mc:Choice>
          <mc:Fallback xmlns="">
            <p:pic>
              <p:nvPicPr>
                <p:cNvPr id="73" name="Viết tay 72">
                  <a:extLst>
                    <a:ext uri="{FF2B5EF4-FFF2-40B4-BE49-F238E27FC236}">
                      <a16:creationId xmlns:a16="http://schemas.microsoft.com/office/drawing/2014/main" id="{F7B14809-DDA4-45BE-A474-E68C551DFF8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086451" y="786836"/>
                  <a:ext cx="223951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4" name="Viết tay 73">
                  <a:extLst>
                    <a:ext uri="{FF2B5EF4-FFF2-40B4-BE49-F238E27FC236}">
                      <a16:creationId xmlns:a16="http://schemas.microsoft.com/office/drawing/2014/main" id="{204C8944-A0C3-47F0-A162-6CEB91835227}"/>
                    </a:ext>
                  </a:extLst>
                </p14:cNvPr>
                <p14:cNvContentPartPr/>
                <p14:nvPr/>
              </p14:nvContentPartPr>
              <p14:xfrm>
                <a:off x="8335227" y="800876"/>
                <a:ext cx="133200" cy="65160"/>
              </p14:xfrm>
            </p:contentPart>
          </mc:Choice>
          <mc:Fallback xmlns="">
            <p:pic>
              <p:nvPicPr>
                <p:cNvPr id="74" name="Viết tay 73">
                  <a:extLst>
                    <a:ext uri="{FF2B5EF4-FFF2-40B4-BE49-F238E27FC236}">
                      <a16:creationId xmlns:a16="http://schemas.microsoft.com/office/drawing/2014/main" id="{204C8944-A0C3-47F0-A162-6CEB9183522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26227" y="791876"/>
                  <a:ext cx="1508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5" name="Viết tay 74">
                  <a:extLst>
                    <a:ext uri="{FF2B5EF4-FFF2-40B4-BE49-F238E27FC236}">
                      <a16:creationId xmlns:a16="http://schemas.microsoft.com/office/drawing/2014/main" id="{5797B893-4973-4D6F-8CA7-9172D1925559}"/>
                    </a:ext>
                  </a:extLst>
                </p14:cNvPr>
                <p14:cNvContentPartPr/>
                <p14:nvPr/>
              </p14:nvContentPartPr>
              <p14:xfrm>
                <a:off x="8478147" y="792596"/>
                <a:ext cx="103320" cy="61920"/>
              </p14:xfrm>
            </p:contentPart>
          </mc:Choice>
          <mc:Fallback xmlns="">
            <p:pic>
              <p:nvPicPr>
                <p:cNvPr id="75" name="Viết tay 74">
                  <a:extLst>
                    <a:ext uri="{FF2B5EF4-FFF2-40B4-BE49-F238E27FC236}">
                      <a16:creationId xmlns:a16="http://schemas.microsoft.com/office/drawing/2014/main" id="{5797B893-4973-4D6F-8CA7-9172D192555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469147" y="783648"/>
                  <a:ext cx="120960" cy="79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6" name="Viết tay 75">
                  <a:extLst>
                    <a:ext uri="{FF2B5EF4-FFF2-40B4-BE49-F238E27FC236}">
                      <a16:creationId xmlns:a16="http://schemas.microsoft.com/office/drawing/2014/main" id="{C722CB5A-4D70-449E-A028-C8FE7917FE36}"/>
                    </a:ext>
                  </a:extLst>
                </p14:cNvPr>
                <p14:cNvContentPartPr/>
                <p14:nvPr/>
              </p14:nvContentPartPr>
              <p14:xfrm>
                <a:off x="8605587" y="642116"/>
                <a:ext cx="186480" cy="210960"/>
              </p14:xfrm>
            </p:contentPart>
          </mc:Choice>
          <mc:Fallback xmlns="">
            <p:pic>
              <p:nvPicPr>
                <p:cNvPr id="76" name="Viết tay 75">
                  <a:extLst>
                    <a:ext uri="{FF2B5EF4-FFF2-40B4-BE49-F238E27FC236}">
                      <a16:creationId xmlns:a16="http://schemas.microsoft.com/office/drawing/2014/main" id="{C722CB5A-4D70-449E-A028-C8FE7917FE3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596604" y="633101"/>
                  <a:ext cx="204086" cy="22863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Nhóm 94">
            <a:extLst>
              <a:ext uri="{FF2B5EF4-FFF2-40B4-BE49-F238E27FC236}">
                <a16:creationId xmlns:a16="http://schemas.microsoft.com/office/drawing/2014/main" id="{8F90F305-1452-4219-B518-2DA1CFE6A611}"/>
              </a:ext>
            </a:extLst>
          </p:cNvPr>
          <p:cNvGrpSpPr/>
          <p:nvPr/>
        </p:nvGrpSpPr>
        <p:grpSpPr>
          <a:xfrm>
            <a:off x="5022672" y="4107975"/>
            <a:ext cx="734400" cy="1200600"/>
            <a:chOff x="5022672" y="4107975"/>
            <a:chExt cx="734400" cy="12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8" name="Viết tay 77">
                  <a:extLst>
                    <a:ext uri="{FF2B5EF4-FFF2-40B4-BE49-F238E27FC236}">
                      <a16:creationId xmlns:a16="http://schemas.microsoft.com/office/drawing/2014/main" id="{8513005B-BA0F-4992-9557-2B24840A21D6}"/>
                    </a:ext>
                  </a:extLst>
                </p14:cNvPr>
                <p14:cNvContentPartPr/>
                <p14:nvPr/>
              </p14:nvContentPartPr>
              <p14:xfrm>
                <a:off x="5462952" y="4132455"/>
                <a:ext cx="210600" cy="782280"/>
              </p14:xfrm>
            </p:contentPart>
          </mc:Choice>
          <mc:Fallback xmlns="">
            <p:pic>
              <p:nvPicPr>
                <p:cNvPr id="78" name="Viết tay 77">
                  <a:extLst>
                    <a:ext uri="{FF2B5EF4-FFF2-40B4-BE49-F238E27FC236}">
                      <a16:creationId xmlns:a16="http://schemas.microsoft.com/office/drawing/2014/main" id="{8513005B-BA0F-4992-9557-2B24840A21D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453952" y="4123455"/>
                  <a:ext cx="22824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9" name="Viết tay 78">
                  <a:extLst>
                    <a:ext uri="{FF2B5EF4-FFF2-40B4-BE49-F238E27FC236}">
                      <a16:creationId xmlns:a16="http://schemas.microsoft.com/office/drawing/2014/main" id="{AA93B944-89E2-43CB-96AD-B06F124A0A0D}"/>
                    </a:ext>
                  </a:extLst>
                </p14:cNvPr>
                <p14:cNvContentPartPr/>
                <p14:nvPr/>
              </p14:nvContentPartPr>
              <p14:xfrm>
                <a:off x="5608392" y="4107975"/>
                <a:ext cx="122400" cy="108000"/>
              </p14:xfrm>
            </p:contentPart>
          </mc:Choice>
          <mc:Fallback xmlns="">
            <p:pic>
              <p:nvPicPr>
                <p:cNvPr id="79" name="Viết tay 78">
                  <a:extLst>
                    <a:ext uri="{FF2B5EF4-FFF2-40B4-BE49-F238E27FC236}">
                      <a16:creationId xmlns:a16="http://schemas.microsoft.com/office/drawing/2014/main" id="{AA93B944-89E2-43CB-96AD-B06F124A0A0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599392" y="4098975"/>
                  <a:ext cx="1400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1" name="Viết tay 80">
                  <a:extLst>
                    <a:ext uri="{FF2B5EF4-FFF2-40B4-BE49-F238E27FC236}">
                      <a16:creationId xmlns:a16="http://schemas.microsoft.com/office/drawing/2014/main" id="{F9558B46-36D1-4279-A696-345CF42DB1DE}"/>
                    </a:ext>
                  </a:extLst>
                </p14:cNvPr>
                <p14:cNvContentPartPr/>
                <p14:nvPr/>
              </p14:nvContentPartPr>
              <p14:xfrm>
                <a:off x="5022672" y="4996095"/>
                <a:ext cx="126360" cy="192600"/>
              </p14:xfrm>
            </p:contentPart>
          </mc:Choice>
          <mc:Fallback xmlns="">
            <p:pic>
              <p:nvPicPr>
                <p:cNvPr id="81" name="Viết tay 80">
                  <a:extLst>
                    <a:ext uri="{FF2B5EF4-FFF2-40B4-BE49-F238E27FC236}">
                      <a16:creationId xmlns:a16="http://schemas.microsoft.com/office/drawing/2014/main" id="{F9558B46-36D1-4279-A696-345CF42DB1D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013672" y="4987095"/>
                  <a:ext cx="144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2" name="Viết tay 81">
                  <a:extLst>
                    <a:ext uri="{FF2B5EF4-FFF2-40B4-BE49-F238E27FC236}">
                      <a16:creationId xmlns:a16="http://schemas.microsoft.com/office/drawing/2014/main" id="{EEE3DEF2-ADF5-4E35-8A35-22FB7ED95E27}"/>
                    </a:ext>
                  </a:extLst>
                </p14:cNvPr>
                <p14:cNvContentPartPr/>
                <p14:nvPr/>
              </p14:nvContentPartPr>
              <p14:xfrm>
                <a:off x="5165952" y="5089335"/>
                <a:ext cx="195840" cy="112680"/>
              </p14:xfrm>
            </p:contentPart>
          </mc:Choice>
          <mc:Fallback xmlns="">
            <p:pic>
              <p:nvPicPr>
                <p:cNvPr id="82" name="Viết tay 81">
                  <a:extLst>
                    <a:ext uri="{FF2B5EF4-FFF2-40B4-BE49-F238E27FC236}">
                      <a16:creationId xmlns:a16="http://schemas.microsoft.com/office/drawing/2014/main" id="{EEE3DEF2-ADF5-4E35-8A35-22FB7ED95E2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156935" y="5080335"/>
                  <a:ext cx="213512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3" name="Viết tay 82">
                  <a:extLst>
                    <a:ext uri="{FF2B5EF4-FFF2-40B4-BE49-F238E27FC236}">
                      <a16:creationId xmlns:a16="http://schemas.microsoft.com/office/drawing/2014/main" id="{4B9F18F5-1B69-4EB4-A8D6-CAC4511F5BDF}"/>
                    </a:ext>
                  </a:extLst>
                </p14:cNvPr>
                <p14:cNvContentPartPr/>
                <p14:nvPr/>
              </p14:nvContentPartPr>
              <p14:xfrm>
                <a:off x="5365752" y="5031375"/>
                <a:ext cx="62640" cy="277200"/>
              </p14:xfrm>
            </p:contentPart>
          </mc:Choice>
          <mc:Fallback xmlns="">
            <p:pic>
              <p:nvPicPr>
                <p:cNvPr id="83" name="Viết tay 82">
                  <a:extLst>
                    <a:ext uri="{FF2B5EF4-FFF2-40B4-BE49-F238E27FC236}">
                      <a16:creationId xmlns:a16="http://schemas.microsoft.com/office/drawing/2014/main" id="{4B9F18F5-1B69-4EB4-A8D6-CAC4511F5BD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356752" y="5022387"/>
                  <a:ext cx="80280" cy="294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4" name="Viết tay 83">
                  <a:extLst>
                    <a:ext uri="{FF2B5EF4-FFF2-40B4-BE49-F238E27FC236}">
                      <a16:creationId xmlns:a16="http://schemas.microsoft.com/office/drawing/2014/main" id="{978E6939-8695-4F4B-83F8-FDFB129A8F4A}"/>
                    </a:ext>
                  </a:extLst>
                </p14:cNvPr>
                <p14:cNvContentPartPr/>
                <p14:nvPr/>
              </p14:nvContentPartPr>
              <p14:xfrm>
                <a:off x="5454672" y="5101935"/>
                <a:ext cx="29160" cy="108360"/>
              </p14:xfrm>
            </p:contentPart>
          </mc:Choice>
          <mc:Fallback xmlns="">
            <p:pic>
              <p:nvPicPr>
                <p:cNvPr id="84" name="Viết tay 83">
                  <a:extLst>
                    <a:ext uri="{FF2B5EF4-FFF2-40B4-BE49-F238E27FC236}">
                      <a16:creationId xmlns:a16="http://schemas.microsoft.com/office/drawing/2014/main" id="{978E6939-8695-4F4B-83F8-FDFB129A8F4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445672" y="5092935"/>
                  <a:ext cx="46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5" name="Viết tay 84">
                  <a:extLst>
                    <a:ext uri="{FF2B5EF4-FFF2-40B4-BE49-F238E27FC236}">
                      <a16:creationId xmlns:a16="http://schemas.microsoft.com/office/drawing/2014/main" id="{0C57C645-480B-4E6C-99A8-6B2DE2FC62AA}"/>
                    </a:ext>
                  </a:extLst>
                </p14:cNvPr>
                <p14:cNvContentPartPr/>
                <p14:nvPr/>
              </p14:nvContentPartPr>
              <p14:xfrm>
                <a:off x="5510832" y="5123175"/>
                <a:ext cx="87120" cy="81000"/>
              </p14:xfrm>
            </p:contentPart>
          </mc:Choice>
          <mc:Fallback xmlns="">
            <p:pic>
              <p:nvPicPr>
                <p:cNvPr id="85" name="Viết tay 84">
                  <a:extLst>
                    <a:ext uri="{FF2B5EF4-FFF2-40B4-BE49-F238E27FC236}">
                      <a16:creationId xmlns:a16="http://schemas.microsoft.com/office/drawing/2014/main" id="{0C57C645-480B-4E6C-99A8-6B2DE2FC62A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501832" y="5114175"/>
                  <a:ext cx="104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6" name="Viết tay 85">
                  <a:extLst>
                    <a:ext uri="{FF2B5EF4-FFF2-40B4-BE49-F238E27FC236}">
                      <a16:creationId xmlns:a16="http://schemas.microsoft.com/office/drawing/2014/main" id="{FF8B31B8-88C4-41A5-B0D6-B374795259C8}"/>
                    </a:ext>
                  </a:extLst>
                </p14:cNvPr>
                <p14:cNvContentPartPr/>
                <p14:nvPr/>
              </p14:nvContentPartPr>
              <p14:xfrm>
                <a:off x="5628552" y="5108055"/>
                <a:ext cx="128520" cy="99360"/>
              </p14:xfrm>
            </p:contentPart>
          </mc:Choice>
          <mc:Fallback xmlns="">
            <p:pic>
              <p:nvPicPr>
                <p:cNvPr id="86" name="Viết tay 85">
                  <a:extLst>
                    <a:ext uri="{FF2B5EF4-FFF2-40B4-BE49-F238E27FC236}">
                      <a16:creationId xmlns:a16="http://schemas.microsoft.com/office/drawing/2014/main" id="{FF8B31B8-88C4-41A5-B0D6-B374795259C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619552" y="5099055"/>
                  <a:ext cx="14616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Nhóm 93">
            <a:extLst>
              <a:ext uri="{FF2B5EF4-FFF2-40B4-BE49-F238E27FC236}">
                <a16:creationId xmlns:a16="http://schemas.microsoft.com/office/drawing/2014/main" id="{00048C54-8EE7-4ED6-8B81-7C97C5FEDEC6}"/>
              </a:ext>
            </a:extLst>
          </p:cNvPr>
          <p:cNvGrpSpPr/>
          <p:nvPr/>
        </p:nvGrpSpPr>
        <p:grpSpPr>
          <a:xfrm>
            <a:off x="5908632" y="4952175"/>
            <a:ext cx="682920" cy="249840"/>
            <a:chOff x="5908632" y="4952175"/>
            <a:chExt cx="68292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7" name="Viết tay 86">
                  <a:extLst>
                    <a:ext uri="{FF2B5EF4-FFF2-40B4-BE49-F238E27FC236}">
                      <a16:creationId xmlns:a16="http://schemas.microsoft.com/office/drawing/2014/main" id="{20A95C0B-A1CC-4450-AE4C-6FAA2E8C730A}"/>
                    </a:ext>
                  </a:extLst>
                </p14:cNvPr>
                <p14:cNvContentPartPr/>
                <p14:nvPr/>
              </p14:nvContentPartPr>
              <p14:xfrm>
                <a:off x="5908632" y="5094015"/>
                <a:ext cx="124920" cy="97560"/>
              </p14:xfrm>
            </p:contentPart>
          </mc:Choice>
          <mc:Fallback xmlns="">
            <p:pic>
              <p:nvPicPr>
                <p:cNvPr id="87" name="Viết tay 86">
                  <a:extLst>
                    <a:ext uri="{FF2B5EF4-FFF2-40B4-BE49-F238E27FC236}">
                      <a16:creationId xmlns:a16="http://schemas.microsoft.com/office/drawing/2014/main" id="{20A95C0B-A1CC-4450-AE4C-6FAA2E8C730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899632" y="5085015"/>
                  <a:ext cx="142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8" name="Viết tay 87">
                  <a:extLst>
                    <a:ext uri="{FF2B5EF4-FFF2-40B4-BE49-F238E27FC236}">
                      <a16:creationId xmlns:a16="http://schemas.microsoft.com/office/drawing/2014/main" id="{04241F23-A7AC-48FF-B8FA-C6056774A44F}"/>
                    </a:ext>
                  </a:extLst>
                </p14:cNvPr>
                <p14:cNvContentPartPr/>
                <p14:nvPr/>
              </p14:nvContentPartPr>
              <p14:xfrm>
                <a:off x="6063432" y="4952175"/>
                <a:ext cx="64800" cy="195120"/>
              </p14:xfrm>
            </p:contentPart>
          </mc:Choice>
          <mc:Fallback xmlns="">
            <p:pic>
              <p:nvPicPr>
                <p:cNvPr id="88" name="Viết tay 87">
                  <a:extLst>
                    <a:ext uri="{FF2B5EF4-FFF2-40B4-BE49-F238E27FC236}">
                      <a16:creationId xmlns:a16="http://schemas.microsoft.com/office/drawing/2014/main" id="{04241F23-A7AC-48FF-B8FA-C6056774A44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054432" y="4943175"/>
                  <a:ext cx="824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9" name="Viết tay 88">
                  <a:extLst>
                    <a:ext uri="{FF2B5EF4-FFF2-40B4-BE49-F238E27FC236}">
                      <a16:creationId xmlns:a16="http://schemas.microsoft.com/office/drawing/2014/main" id="{411AB971-7A07-4919-AD60-D85088E94480}"/>
                    </a:ext>
                  </a:extLst>
                </p14:cNvPr>
                <p14:cNvContentPartPr/>
                <p14:nvPr/>
              </p14:nvContentPartPr>
              <p14:xfrm>
                <a:off x="6169632" y="5088615"/>
                <a:ext cx="68040" cy="72000"/>
              </p14:xfrm>
            </p:contentPart>
          </mc:Choice>
          <mc:Fallback xmlns="">
            <p:pic>
              <p:nvPicPr>
                <p:cNvPr id="89" name="Viết tay 88">
                  <a:extLst>
                    <a:ext uri="{FF2B5EF4-FFF2-40B4-BE49-F238E27FC236}">
                      <a16:creationId xmlns:a16="http://schemas.microsoft.com/office/drawing/2014/main" id="{411AB971-7A07-4919-AD60-D85088E9448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160584" y="5079615"/>
                  <a:ext cx="85774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0" name="Viết tay 89">
                  <a:extLst>
                    <a:ext uri="{FF2B5EF4-FFF2-40B4-BE49-F238E27FC236}">
                      <a16:creationId xmlns:a16="http://schemas.microsoft.com/office/drawing/2014/main" id="{4EF47AA3-8186-425B-BFD7-5B8E90FB808E}"/>
                    </a:ext>
                  </a:extLst>
                </p14:cNvPr>
                <p14:cNvContentPartPr/>
                <p14:nvPr/>
              </p14:nvContentPartPr>
              <p14:xfrm>
                <a:off x="6272592" y="5101935"/>
                <a:ext cx="11160" cy="42120"/>
              </p14:xfrm>
            </p:contentPart>
          </mc:Choice>
          <mc:Fallback xmlns="">
            <p:pic>
              <p:nvPicPr>
                <p:cNvPr id="90" name="Viết tay 89">
                  <a:extLst>
                    <a:ext uri="{FF2B5EF4-FFF2-40B4-BE49-F238E27FC236}">
                      <a16:creationId xmlns:a16="http://schemas.microsoft.com/office/drawing/2014/main" id="{4EF47AA3-8186-425B-BFD7-5B8E90FB808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263592" y="5092857"/>
                  <a:ext cx="28800" cy="599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1" name="Viết tay 90">
                  <a:extLst>
                    <a:ext uri="{FF2B5EF4-FFF2-40B4-BE49-F238E27FC236}">
                      <a16:creationId xmlns:a16="http://schemas.microsoft.com/office/drawing/2014/main" id="{04C95A07-52EB-4BD9-B59F-2E4AEF61A0BF}"/>
                    </a:ext>
                  </a:extLst>
                </p14:cNvPr>
                <p14:cNvContentPartPr/>
                <p14:nvPr/>
              </p14:nvContentPartPr>
              <p14:xfrm>
                <a:off x="6279432" y="5051175"/>
                <a:ext cx="153000" cy="106920"/>
              </p14:xfrm>
            </p:contentPart>
          </mc:Choice>
          <mc:Fallback xmlns="">
            <p:pic>
              <p:nvPicPr>
                <p:cNvPr id="91" name="Viết tay 90">
                  <a:extLst>
                    <a:ext uri="{FF2B5EF4-FFF2-40B4-BE49-F238E27FC236}">
                      <a16:creationId xmlns:a16="http://schemas.microsoft.com/office/drawing/2014/main" id="{04C95A07-52EB-4BD9-B59F-2E4AEF61A0B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270453" y="5042145"/>
                  <a:ext cx="170599" cy="124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2" name="Viết tay 91">
                  <a:extLst>
                    <a:ext uri="{FF2B5EF4-FFF2-40B4-BE49-F238E27FC236}">
                      <a16:creationId xmlns:a16="http://schemas.microsoft.com/office/drawing/2014/main" id="{01488972-C038-4C7B-AB2F-EC5CF53B55EC}"/>
                    </a:ext>
                  </a:extLst>
                </p14:cNvPr>
                <p14:cNvContentPartPr/>
                <p14:nvPr/>
              </p14:nvContentPartPr>
              <p14:xfrm>
                <a:off x="6444672" y="5103735"/>
                <a:ext cx="65520" cy="75240"/>
              </p14:xfrm>
            </p:contentPart>
          </mc:Choice>
          <mc:Fallback xmlns="">
            <p:pic>
              <p:nvPicPr>
                <p:cNvPr id="92" name="Viết tay 91">
                  <a:extLst>
                    <a:ext uri="{FF2B5EF4-FFF2-40B4-BE49-F238E27FC236}">
                      <a16:creationId xmlns:a16="http://schemas.microsoft.com/office/drawing/2014/main" id="{01488972-C038-4C7B-AB2F-EC5CF53B55E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435672" y="5094735"/>
                  <a:ext cx="83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3" name="Viết tay 92">
                  <a:extLst>
                    <a:ext uri="{FF2B5EF4-FFF2-40B4-BE49-F238E27FC236}">
                      <a16:creationId xmlns:a16="http://schemas.microsoft.com/office/drawing/2014/main" id="{C171ABE4-A8A6-4C91-BBC9-85CBDC12C309}"/>
                    </a:ext>
                  </a:extLst>
                </p14:cNvPr>
                <p14:cNvContentPartPr/>
                <p14:nvPr/>
              </p14:nvContentPartPr>
              <p14:xfrm>
                <a:off x="6502992" y="5077815"/>
                <a:ext cx="88560" cy="124200"/>
              </p14:xfrm>
            </p:contentPart>
          </mc:Choice>
          <mc:Fallback xmlns="">
            <p:pic>
              <p:nvPicPr>
                <p:cNvPr id="93" name="Viết tay 92">
                  <a:extLst>
                    <a:ext uri="{FF2B5EF4-FFF2-40B4-BE49-F238E27FC236}">
                      <a16:creationId xmlns:a16="http://schemas.microsoft.com/office/drawing/2014/main" id="{C171ABE4-A8A6-4C91-BBC9-85CBDC12C30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493992" y="5068815"/>
                  <a:ext cx="10620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Nhóm 103">
            <a:extLst>
              <a:ext uri="{FF2B5EF4-FFF2-40B4-BE49-F238E27FC236}">
                <a16:creationId xmlns:a16="http://schemas.microsoft.com/office/drawing/2014/main" id="{790C5F1C-AE67-45B0-BA8D-F24FA3E90E06}"/>
              </a:ext>
            </a:extLst>
          </p:cNvPr>
          <p:cNvGrpSpPr/>
          <p:nvPr/>
        </p:nvGrpSpPr>
        <p:grpSpPr>
          <a:xfrm>
            <a:off x="9060181" y="2792337"/>
            <a:ext cx="574920" cy="167040"/>
            <a:chOff x="9060181" y="2792337"/>
            <a:chExt cx="574920" cy="16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6" name="Viết tay 95">
                  <a:extLst>
                    <a:ext uri="{FF2B5EF4-FFF2-40B4-BE49-F238E27FC236}">
                      <a16:creationId xmlns:a16="http://schemas.microsoft.com/office/drawing/2014/main" id="{0BFD7FBB-D1C8-49DC-8BCD-ABE8C1FEA45A}"/>
                    </a:ext>
                  </a:extLst>
                </p14:cNvPr>
                <p14:cNvContentPartPr/>
                <p14:nvPr/>
              </p14:nvContentPartPr>
              <p14:xfrm>
                <a:off x="9060181" y="2878377"/>
                <a:ext cx="531720" cy="39960"/>
              </p14:xfrm>
            </p:contentPart>
          </mc:Choice>
          <mc:Fallback xmlns="">
            <p:pic>
              <p:nvPicPr>
                <p:cNvPr id="96" name="Viết tay 95">
                  <a:extLst>
                    <a:ext uri="{FF2B5EF4-FFF2-40B4-BE49-F238E27FC236}">
                      <a16:creationId xmlns:a16="http://schemas.microsoft.com/office/drawing/2014/main" id="{0BFD7FBB-D1C8-49DC-8BCD-ABE8C1FEA45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051181" y="2869377"/>
                  <a:ext cx="5493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7" name="Viết tay 96">
                  <a:extLst>
                    <a:ext uri="{FF2B5EF4-FFF2-40B4-BE49-F238E27FC236}">
                      <a16:creationId xmlns:a16="http://schemas.microsoft.com/office/drawing/2014/main" id="{C1F2DD60-DC17-42D9-9425-E96824224D17}"/>
                    </a:ext>
                  </a:extLst>
                </p14:cNvPr>
                <p14:cNvContentPartPr/>
                <p14:nvPr/>
              </p14:nvContentPartPr>
              <p14:xfrm>
                <a:off x="9527821" y="2792337"/>
                <a:ext cx="107280" cy="167040"/>
              </p14:xfrm>
            </p:contentPart>
          </mc:Choice>
          <mc:Fallback xmlns="">
            <p:pic>
              <p:nvPicPr>
                <p:cNvPr id="97" name="Viết tay 96">
                  <a:extLst>
                    <a:ext uri="{FF2B5EF4-FFF2-40B4-BE49-F238E27FC236}">
                      <a16:creationId xmlns:a16="http://schemas.microsoft.com/office/drawing/2014/main" id="{C1F2DD60-DC17-42D9-9425-E96824224D1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518821" y="2783337"/>
                  <a:ext cx="12492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Nhóm 102">
            <a:extLst>
              <a:ext uri="{FF2B5EF4-FFF2-40B4-BE49-F238E27FC236}">
                <a16:creationId xmlns:a16="http://schemas.microsoft.com/office/drawing/2014/main" id="{E0E0D292-FE34-402B-8A54-EB23A61E4613}"/>
              </a:ext>
            </a:extLst>
          </p:cNvPr>
          <p:cNvGrpSpPr/>
          <p:nvPr/>
        </p:nvGrpSpPr>
        <p:grpSpPr>
          <a:xfrm>
            <a:off x="9106621" y="3070257"/>
            <a:ext cx="427320" cy="178200"/>
            <a:chOff x="9106621" y="3070257"/>
            <a:chExt cx="42732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8" name="Viết tay 97">
                  <a:extLst>
                    <a:ext uri="{FF2B5EF4-FFF2-40B4-BE49-F238E27FC236}">
                      <a16:creationId xmlns:a16="http://schemas.microsoft.com/office/drawing/2014/main" id="{6F7E8B43-3BB9-4D3B-8E9A-B111434E16BD}"/>
                    </a:ext>
                  </a:extLst>
                </p14:cNvPr>
                <p14:cNvContentPartPr/>
                <p14:nvPr/>
              </p14:nvContentPartPr>
              <p14:xfrm>
                <a:off x="9106621" y="3070257"/>
                <a:ext cx="155160" cy="169200"/>
              </p14:xfrm>
            </p:contentPart>
          </mc:Choice>
          <mc:Fallback xmlns="">
            <p:pic>
              <p:nvPicPr>
                <p:cNvPr id="98" name="Viết tay 97">
                  <a:extLst>
                    <a:ext uri="{FF2B5EF4-FFF2-40B4-BE49-F238E27FC236}">
                      <a16:creationId xmlns:a16="http://schemas.microsoft.com/office/drawing/2014/main" id="{6F7E8B43-3BB9-4D3B-8E9A-B111434E16B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097621" y="3061276"/>
                  <a:ext cx="172800" cy="186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9" name="Viết tay 98">
                  <a:extLst>
                    <a:ext uri="{FF2B5EF4-FFF2-40B4-BE49-F238E27FC236}">
                      <a16:creationId xmlns:a16="http://schemas.microsoft.com/office/drawing/2014/main" id="{540E0030-8775-4876-BF2A-B3CEA2F59E94}"/>
                    </a:ext>
                  </a:extLst>
                </p14:cNvPr>
                <p14:cNvContentPartPr/>
                <p14:nvPr/>
              </p14:nvContentPartPr>
              <p14:xfrm>
                <a:off x="9274021" y="3152337"/>
                <a:ext cx="126000" cy="80280"/>
              </p14:xfrm>
            </p:contentPart>
          </mc:Choice>
          <mc:Fallback xmlns="">
            <p:pic>
              <p:nvPicPr>
                <p:cNvPr id="99" name="Viết tay 98">
                  <a:extLst>
                    <a:ext uri="{FF2B5EF4-FFF2-40B4-BE49-F238E27FC236}">
                      <a16:creationId xmlns:a16="http://schemas.microsoft.com/office/drawing/2014/main" id="{540E0030-8775-4876-BF2A-B3CEA2F59E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265021" y="3143337"/>
                  <a:ext cx="1436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0" name="Viết tay 99">
                  <a:extLst>
                    <a:ext uri="{FF2B5EF4-FFF2-40B4-BE49-F238E27FC236}">
                      <a16:creationId xmlns:a16="http://schemas.microsoft.com/office/drawing/2014/main" id="{62C3AC37-BB2C-4B0E-927F-C5F96355FA93}"/>
                    </a:ext>
                  </a:extLst>
                </p14:cNvPr>
                <p14:cNvContentPartPr/>
                <p14:nvPr/>
              </p14:nvContentPartPr>
              <p14:xfrm>
                <a:off x="9400741" y="3114897"/>
                <a:ext cx="28440" cy="117000"/>
              </p14:xfrm>
            </p:contentPart>
          </mc:Choice>
          <mc:Fallback xmlns="">
            <p:pic>
              <p:nvPicPr>
                <p:cNvPr id="100" name="Viết tay 99">
                  <a:extLst>
                    <a:ext uri="{FF2B5EF4-FFF2-40B4-BE49-F238E27FC236}">
                      <a16:creationId xmlns:a16="http://schemas.microsoft.com/office/drawing/2014/main" id="{62C3AC37-BB2C-4B0E-927F-C5F96355FA9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391741" y="3105897"/>
                  <a:ext cx="46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1" name="Viết tay 100">
                  <a:extLst>
                    <a:ext uri="{FF2B5EF4-FFF2-40B4-BE49-F238E27FC236}">
                      <a16:creationId xmlns:a16="http://schemas.microsoft.com/office/drawing/2014/main" id="{F387E598-D96B-4EF7-AF9E-337E71C12E98}"/>
                    </a:ext>
                  </a:extLst>
                </p14:cNvPr>
                <p14:cNvContentPartPr/>
                <p14:nvPr/>
              </p14:nvContentPartPr>
              <p14:xfrm>
                <a:off x="9474181" y="3116697"/>
                <a:ext cx="11520" cy="131760"/>
              </p14:xfrm>
            </p:contentPart>
          </mc:Choice>
          <mc:Fallback xmlns="">
            <p:pic>
              <p:nvPicPr>
                <p:cNvPr id="101" name="Viết tay 100">
                  <a:extLst>
                    <a:ext uri="{FF2B5EF4-FFF2-40B4-BE49-F238E27FC236}">
                      <a16:creationId xmlns:a16="http://schemas.microsoft.com/office/drawing/2014/main" id="{F387E598-D96B-4EF7-AF9E-337E71C12E9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465181" y="3107697"/>
                  <a:ext cx="29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2" name="Viết tay 101">
                  <a:extLst>
                    <a:ext uri="{FF2B5EF4-FFF2-40B4-BE49-F238E27FC236}">
                      <a16:creationId xmlns:a16="http://schemas.microsoft.com/office/drawing/2014/main" id="{904F72F4-CDBD-4B5E-A22A-2DEF3A9D6695}"/>
                    </a:ext>
                  </a:extLst>
                </p14:cNvPr>
                <p14:cNvContentPartPr/>
                <p14:nvPr/>
              </p14:nvContentPartPr>
              <p14:xfrm>
                <a:off x="9456901" y="3172857"/>
                <a:ext cx="77040" cy="3960"/>
              </p14:xfrm>
            </p:contentPart>
          </mc:Choice>
          <mc:Fallback xmlns="">
            <p:pic>
              <p:nvPicPr>
                <p:cNvPr id="102" name="Viết tay 101">
                  <a:extLst>
                    <a:ext uri="{FF2B5EF4-FFF2-40B4-BE49-F238E27FC236}">
                      <a16:creationId xmlns:a16="http://schemas.microsoft.com/office/drawing/2014/main" id="{904F72F4-CDBD-4B5E-A22A-2DEF3A9D669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447901" y="3162957"/>
                  <a:ext cx="94680" cy="2336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Nhóm 106">
            <a:extLst>
              <a:ext uri="{FF2B5EF4-FFF2-40B4-BE49-F238E27FC236}">
                <a16:creationId xmlns:a16="http://schemas.microsoft.com/office/drawing/2014/main" id="{C3E45228-E956-420B-959D-C5D26F3DF6E8}"/>
              </a:ext>
            </a:extLst>
          </p:cNvPr>
          <p:cNvGrpSpPr/>
          <p:nvPr/>
        </p:nvGrpSpPr>
        <p:grpSpPr>
          <a:xfrm>
            <a:off x="8230827" y="4136905"/>
            <a:ext cx="253800" cy="606960"/>
            <a:chOff x="8230827" y="4136905"/>
            <a:chExt cx="253800" cy="60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5" name="Viết tay 104">
                  <a:extLst>
                    <a:ext uri="{FF2B5EF4-FFF2-40B4-BE49-F238E27FC236}">
                      <a16:creationId xmlns:a16="http://schemas.microsoft.com/office/drawing/2014/main" id="{F96E6685-A89C-4BC0-86B7-4C6FBEEB488F}"/>
                    </a:ext>
                  </a:extLst>
                </p14:cNvPr>
                <p14:cNvContentPartPr/>
                <p14:nvPr/>
              </p14:nvContentPartPr>
              <p14:xfrm>
                <a:off x="8230827" y="4136905"/>
                <a:ext cx="147240" cy="582480"/>
              </p14:xfrm>
            </p:contentPart>
          </mc:Choice>
          <mc:Fallback xmlns="">
            <p:pic>
              <p:nvPicPr>
                <p:cNvPr id="105" name="Viết tay 104">
                  <a:extLst>
                    <a:ext uri="{FF2B5EF4-FFF2-40B4-BE49-F238E27FC236}">
                      <a16:creationId xmlns:a16="http://schemas.microsoft.com/office/drawing/2014/main" id="{F96E6685-A89C-4BC0-86B7-4C6FBEEB488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221827" y="4127905"/>
                  <a:ext cx="16488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6" name="Viết tay 105">
                  <a:extLst>
                    <a:ext uri="{FF2B5EF4-FFF2-40B4-BE49-F238E27FC236}">
                      <a16:creationId xmlns:a16="http://schemas.microsoft.com/office/drawing/2014/main" id="{16D1F59D-F239-4E85-A8B4-DA8D20604FAF}"/>
                    </a:ext>
                  </a:extLst>
                </p14:cNvPr>
                <p14:cNvContentPartPr/>
                <p14:nvPr/>
              </p14:nvContentPartPr>
              <p14:xfrm>
                <a:off x="8319747" y="4651345"/>
                <a:ext cx="164880" cy="92520"/>
              </p14:xfrm>
            </p:contentPart>
          </mc:Choice>
          <mc:Fallback xmlns="">
            <p:pic>
              <p:nvPicPr>
                <p:cNvPr id="106" name="Viết tay 105">
                  <a:extLst>
                    <a:ext uri="{FF2B5EF4-FFF2-40B4-BE49-F238E27FC236}">
                      <a16:creationId xmlns:a16="http://schemas.microsoft.com/office/drawing/2014/main" id="{16D1F59D-F239-4E85-A8B4-DA8D20604FA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310747" y="4642345"/>
                  <a:ext cx="18252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Nhóm 119">
            <a:extLst>
              <a:ext uri="{FF2B5EF4-FFF2-40B4-BE49-F238E27FC236}">
                <a16:creationId xmlns:a16="http://schemas.microsoft.com/office/drawing/2014/main" id="{67B7DD10-EF53-4D98-B023-F0EC8549E005}"/>
              </a:ext>
            </a:extLst>
          </p:cNvPr>
          <p:cNvGrpSpPr/>
          <p:nvPr/>
        </p:nvGrpSpPr>
        <p:grpSpPr>
          <a:xfrm>
            <a:off x="8173587" y="4889665"/>
            <a:ext cx="912600" cy="242640"/>
            <a:chOff x="8173587" y="4889665"/>
            <a:chExt cx="91260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8" name="Viết tay 107">
                  <a:extLst>
                    <a:ext uri="{FF2B5EF4-FFF2-40B4-BE49-F238E27FC236}">
                      <a16:creationId xmlns:a16="http://schemas.microsoft.com/office/drawing/2014/main" id="{A27F14DF-DC5B-43D3-A652-B0668D761BC1}"/>
                    </a:ext>
                  </a:extLst>
                </p14:cNvPr>
                <p14:cNvContentPartPr/>
                <p14:nvPr/>
              </p14:nvContentPartPr>
              <p14:xfrm>
                <a:off x="8268627" y="4897225"/>
                <a:ext cx="15840" cy="176760"/>
              </p14:xfrm>
            </p:contentPart>
          </mc:Choice>
          <mc:Fallback xmlns="">
            <p:pic>
              <p:nvPicPr>
                <p:cNvPr id="108" name="Viết tay 107">
                  <a:extLst>
                    <a:ext uri="{FF2B5EF4-FFF2-40B4-BE49-F238E27FC236}">
                      <a16:creationId xmlns:a16="http://schemas.microsoft.com/office/drawing/2014/main" id="{A27F14DF-DC5B-43D3-A652-B0668D761BC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259627" y="4888225"/>
                  <a:ext cx="33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9" name="Viết tay 108">
                  <a:extLst>
                    <a:ext uri="{FF2B5EF4-FFF2-40B4-BE49-F238E27FC236}">
                      <a16:creationId xmlns:a16="http://schemas.microsoft.com/office/drawing/2014/main" id="{6295F1DA-83F8-4E49-A323-CA620D8B0AB1}"/>
                    </a:ext>
                  </a:extLst>
                </p14:cNvPr>
                <p14:cNvContentPartPr/>
                <p14:nvPr/>
              </p14:nvContentPartPr>
              <p14:xfrm>
                <a:off x="8173587" y="4889665"/>
                <a:ext cx="189360" cy="72000"/>
              </p14:xfrm>
            </p:contentPart>
          </mc:Choice>
          <mc:Fallback xmlns="">
            <p:pic>
              <p:nvPicPr>
                <p:cNvPr id="109" name="Viết tay 108">
                  <a:extLst>
                    <a:ext uri="{FF2B5EF4-FFF2-40B4-BE49-F238E27FC236}">
                      <a16:creationId xmlns:a16="http://schemas.microsoft.com/office/drawing/2014/main" id="{6295F1DA-83F8-4E49-A323-CA620D8B0AB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164587" y="4880665"/>
                  <a:ext cx="2070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0" name="Viết tay 109">
                  <a:extLst>
                    <a:ext uri="{FF2B5EF4-FFF2-40B4-BE49-F238E27FC236}">
                      <a16:creationId xmlns:a16="http://schemas.microsoft.com/office/drawing/2014/main" id="{973314CE-A6C2-47AC-847B-249B4EB14C48}"/>
                    </a:ext>
                  </a:extLst>
                </p14:cNvPr>
                <p14:cNvContentPartPr/>
                <p14:nvPr/>
              </p14:nvContentPartPr>
              <p14:xfrm>
                <a:off x="8212107" y="5058865"/>
                <a:ext cx="140760" cy="73440"/>
              </p14:xfrm>
            </p:contentPart>
          </mc:Choice>
          <mc:Fallback xmlns="">
            <p:pic>
              <p:nvPicPr>
                <p:cNvPr id="110" name="Viết tay 109">
                  <a:extLst>
                    <a:ext uri="{FF2B5EF4-FFF2-40B4-BE49-F238E27FC236}">
                      <a16:creationId xmlns:a16="http://schemas.microsoft.com/office/drawing/2014/main" id="{973314CE-A6C2-47AC-847B-249B4EB14C4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203107" y="5049821"/>
                  <a:ext cx="158400" cy="911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1" name="Viết tay 110">
                  <a:extLst>
                    <a:ext uri="{FF2B5EF4-FFF2-40B4-BE49-F238E27FC236}">
                      <a16:creationId xmlns:a16="http://schemas.microsoft.com/office/drawing/2014/main" id="{A6EEF69D-00C8-4F10-A8C2-677A9B330EDF}"/>
                    </a:ext>
                  </a:extLst>
                </p14:cNvPr>
                <p14:cNvContentPartPr/>
                <p14:nvPr/>
              </p14:nvContentPartPr>
              <p14:xfrm>
                <a:off x="8386707" y="4998745"/>
                <a:ext cx="96480" cy="95400"/>
              </p14:xfrm>
            </p:contentPart>
          </mc:Choice>
          <mc:Fallback xmlns="">
            <p:pic>
              <p:nvPicPr>
                <p:cNvPr id="111" name="Viết tay 110">
                  <a:extLst>
                    <a:ext uri="{FF2B5EF4-FFF2-40B4-BE49-F238E27FC236}">
                      <a16:creationId xmlns:a16="http://schemas.microsoft.com/office/drawing/2014/main" id="{A6EEF69D-00C8-4F10-A8C2-677A9B330ED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377707" y="4989745"/>
                  <a:ext cx="1141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2" name="Viết tay 111">
                  <a:extLst>
                    <a:ext uri="{FF2B5EF4-FFF2-40B4-BE49-F238E27FC236}">
                      <a16:creationId xmlns:a16="http://schemas.microsoft.com/office/drawing/2014/main" id="{6619D1C3-2E98-49F7-B059-F6ADFA811F74}"/>
                    </a:ext>
                  </a:extLst>
                </p14:cNvPr>
                <p14:cNvContentPartPr/>
                <p14:nvPr/>
              </p14:nvContentPartPr>
              <p14:xfrm>
                <a:off x="8514147" y="4944385"/>
                <a:ext cx="10080" cy="103320"/>
              </p14:xfrm>
            </p:contentPart>
          </mc:Choice>
          <mc:Fallback xmlns="">
            <p:pic>
              <p:nvPicPr>
                <p:cNvPr id="112" name="Viết tay 111">
                  <a:extLst>
                    <a:ext uri="{FF2B5EF4-FFF2-40B4-BE49-F238E27FC236}">
                      <a16:creationId xmlns:a16="http://schemas.microsoft.com/office/drawing/2014/main" id="{6619D1C3-2E98-49F7-B059-F6ADFA811F7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504814" y="4935385"/>
                  <a:ext cx="28373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3" name="Viết tay 112">
                  <a:extLst>
                    <a:ext uri="{FF2B5EF4-FFF2-40B4-BE49-F238E27FC236}">
                      <a16:creationId xmlns:a16="http://schemas.microsoft.com/office/drawing/2014/main" id="{E06549AF-078F-4A74-9A0F-CF6FDC9EA9CB}"/>
                    </a:ext>
                  </a:extLst>
                </p14:cNvPr>
                <p14:cNvContentPartPr/>
                <p14:nvPr/>
              </p14:nvContentPartPr>
              <p14:xfrm>
                <a:off x="8498667" y="4972105"/>
                <a:ext cx="91440" cy="18000"/>
              </p14:xfrm>
            </p:contentPart>
          </mc:Choice>
          <mc:Fallback xmlns="">
            <p:pic>
              <p:nvPicPr>
                <p:cNvPr id="113" name="Viết tay 112">
                  <a:extLst>
                    <a:ext uri="{FF2B5EF4-FFF2-40B4-BE49-F238E27FC236}">
                      <a16:creationId xmlns:a16="http://schemas.microsoft.com/office/drawing/2014/main" id="{E06549AF-078F-4A74-9A0F-CF6FDC9EA9C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489667" y="4963105"/>
                  <a:ext cx="1090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4" name="Viết tay 113">
                  <a:extLst>
                    <a:ext uri="{FF2B5EF4-FFF2-40B4-BE49-F238E27FC236}">
                      <a16:creationId xmlns:a16="http://schemas.microsoft.com/office/drawing/2014/main" id="{E05D45C5-C456-418B-991A-1198E38B4F01}"/>
                    </a:ext>
                  </a:extLst>
                </p14:cNvPr>
                <p14:cNvContentPartPr/>
                <p14:nvPr/>
              </p14:nvContentPartPr>
              <p14:xfrm>
                <a:off x="8552307" y="4991905"/>
                <a:ext cx="101880" cy="54000"/>
              </p14:xfrm>
            </p:contentPart>
          </mc:Choice>
          <mc:Fallback xmlns="">
            <p:pic>
              <p:nvPicPr>
                <p:cNvPr id="114" name="Viết tay 113">
                  <a:extLst>
                    <a:ext uri="{FF2B5EF4-FFF2-40B4-BE49-F238E27FC236}">
                      <a16:creationId xmlns:a16="http://schemas.microsoft.com/office/drawing/2014/main" id="{E05D45C5-C456-418B-991A-1198E38B4F0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543307" y="4982905"/>
                  <a:ext cx="1195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5" name="Viết tay 114">
                  <a:extLst>
                    <a:ext uri="{FF2B5EF4-FFF2-40B4-BE49-F238E27FC236}">
                      <a16:creationId xmlns:a16="http://schemas.microsoft.com/office/drawing/2014/main" id="{467ED637-1449-4062-A110-055B598D93E8}"/>
                    </a:ext>
                  </a:extLst>
                </p14:cNvPr>
                <p14:cNvContentPartPr/>
                <p14:nvPr/>
              </p14:nvContentPartPr>
              <p14:xfrm>
                <a:off x="8684787" y="4974265"/>
                <a:ext cx="63360" cy="63000"/>
              </p14:xfrm>
            </p:contentPart>
          </mc:Choice>
          <mc:Fallback xmlns="">
            <p:pic>
              <p:nvPicPr>
                <p:cNvPr id="115" name="Viết tay 114">
                  <a:extLst>
                    <a:ext uri="{FF2B5EF4-FFF2-40B4-BE49-F238E27FC236}">
                      <a16:creationId xmlns:a16="http://schemas.microsoft.com/office/drawing/2014/main" id="{467ED637-1449-4062-A110-055B598D93E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675787" y="4965316"/>
                  <a:ext cx="81000" cy="80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6" name="Viết tay 115">
                  <a:extLst>
                    <a:ext uri="{FF2B5EF4-FFF2-40B4-BE49-F238E27FC236}">
                      <a16:creationId xmlns:a16="http://schemas.microsoft.com/office/drawing/2014/main" id="{BB2A3F91-34F7-4847-969B-2C8F1A892091}"/>
                    </a:ext>
                  </a:extLst>
                </p14:cNvPr>
                <p14:cNvContentPartPr/>
                <p14:nvPr/>
              </p14:nvContentPartPr>
              <p14:xfrm>
                <a:off x="8803947" y="4972465"/>
                <a:ext cx="115200" cy="62280"/>
              </p14:xfrm>
            </p:contentPart>
          </mc:Choice>
          <mc:Fallback xmlns="">
            <p:pic>
              <p:nvPicPr>
                <p:cNvPr id="116" name="Viết tay 115">
                  <a:extLst>
                    <a:ext uri="{FF2B5EF4-FFF2-40B4-BE49-F238E27FC236}">
                      <a16:creationId xmlns:a16="http://schemas.microsoft.com/office/drawing/2014/main" id="{BB2A3F91-34F7-4847-969B-2C8F1A89209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794947" y="4963413"/>
                  <a:ext cx="132840" cy="800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7" name="Viết tay 116">
                  <a:extLst>
                    <a:ext uri="{FF2B5EF4-FFF2-40B4-BE49-F238E27FC236}">
                      <a16:creationId xmlns:a16="http://schemas.microsoft.com/office/drawing/2014/main" id="{E4626800-293F-4B69-B421-A41D3119AC02}"/>
                    </a:ext>
                  </a:extLst>
                </p14:cNvPr>
                <p14:cNvContentPartPr/>
                <p14:nvPr/>
              </p14:nvContentPartPr>
              <p14:xfrm>
                <a:off x="8927787" y="4972465"/>
                <a:ext cx="64800" cy="155160"/>
              </p14:xfrm>
            </p:contentPart>
          </mc:Choice>
          <mc:Fallback xmlns="">
            <p:pic>
              <p:nvPicPr>
                <p:cNvPr id="117" name="Viết tay 116">
                  <a:extLst>
                    <a:ext uri="{FF2B5EF4-FFF2-40B4-BE49-F238E27FC236}">
                      <a16:creationId xmlns:a16="http://schemas.microsoft.com/office/drawing/2014/main" id="{E4626800-293F-4B69-B421-A41D3119AC0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918787" y="4963465"/>
                  <a:ext cx="82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8" name="Viết tay 117">
                  <a:extLst>
                    <a:ext uri="{FF2B5EF4-FFF2-40B4-BE49-F238E27FC236}">
                      <a16:creationId xmlns:a16="http://schemas.microsoft.com/office/drawing/2014/main" id="{D56518B5-2265-42F3-9205-ECC3C0CE1701}"/>
                    </a:ext>
                  </a:extLst>
                </p14:cNvPr>
                <p14:cNvContentPartPr/>
                <p14:nvPr/>
              </p14:nvContentPartPr>
              <p14:xfrm>
                <a:off x="9021387" y="4910185"/>
                <a:ext cx="5760" cy="109800"/>
              </p14:xfrm>
            </p:contentPart>
          </mc:Choice>
          <mc:Fallback xmlns="">
            <p:pic>
              <p:nvPicPr>
                <p:cNvPr id="118" name="Viết tay 117">
                  <a:extLst>
                    <a:ext uri="{FF2B5EF4-FFF2-40B4-BE49-F238E27FC236}">
                      <a16:creationId xmlns:a16="http://schemas.microsoft.com/office/drawing/2014/main" id="{D56518B5-2265-42F3-9205-ECC3C0CE170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012387" y="4901185"/>
                  <a:ext cx="23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9" name="Viết tay 118">
                  <a:extLst>
                    <a:ext uri="{FF2B5EF4-FFF2-40B4-BE49-F238E27FC236}">
                      <a16:creationId xmlns:a16="http://schemas.microsoft.com/office/drawing/2014/main" id="{A4172102-10F9-4832-90CF-E055BDC532A9}"/>
                    </a:ext>
                  </a:extLst>
                </p14:cNvPr>
                <p14:cNvContentPartPr/>
                <p14:nvPr/>
              </p14:nvContentPartPr>
              <p14:xfrm>
                <a:off x="8998347" y="4923505"/>
                <a:ext cx="87840" cy="36000"/>
              </p14:xfrm>
            </p:contentPart>
          </mc:Choice>
          <mc:Fallback xmlns="">
            <p:pic>
              <p:nvPicPr>
                <p:cNvPr id="119" name="Viết tay 118">
                  <a:extLst>
                    <a:ext uri="{FF2B5EF4-FFF2-40B4-BE49-F238E27FC236}">
                      <a16:creationId xmlns:a16="http://schemas.microsoft.com/office/drawing/2014/main" id="{A4172102-10F9-4832-90CF-E055BDC532A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989347" y="4914505"/>
                  <a:ext cx="10548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Nhóm 123">
            <a:extLst>
              <a:ext uri="{FF2B5EF4-FFF2-40B4-BE49-F238E27FC236}">
                <a16:creationId xmlns:a16="http://schemas.microsoft.com/office/drawing/2014/main" id="{6E2AF5CA-28E3-4051-A148-A884EAA8584F}"/>
              </a:ext>
            </a:extLst>
          </p:cNvPr>
          <p:cNvGrpSpPr/>
          <p:nvPr/>
        </p:nvGrpSpPr>
        <p:grpSpPr>
          <a:xfrm>
            <a:off x="10167427" y="4164320"/>
            <a:ext cx="187200" cy="599040"/>
            <a:chOff x="10167427" y="4164320"/>
            <a:chExt cx="187200" cy="59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1" name="Viết tay 120">
                  <a:extLst>
                    <a:ext uri="{FF2B5EF4-FFF2-40B4-BE49-F238E27FC236}">
                      <a16:creationId xmlns:a16="http://schemas.microsoft.com/office/drawing/2014/main" id="{E492A110-4C49-44F2-B572-C16EBCD9A7E5}"/>
                    </a:ext>
                  </a:extLst>
                </p14:cNvPr>
                <p14:cNvContentPartPr/>
                <p14:nvPr/>
              </p14:nvContentPartPr>
              <p14:xfrm>
                <a:off x="10255627" y="4164320"/>
                <a:ext cx="54000" cy="505800"/>
              </p14:xfrm>
            </p:contentPart>
          </mc:Choice>
          <mc:Fallback xmlns="">
            <p:pic>
              <p:nvPicPr>
                <p:cNvPr id="121" name="Viết tay 120">
                  <a:extLst>
                    <a:ext uri="{FF2B5EF4-FFF2-40B4-BE49-F238E27FC236}">
                      <a16:creationId xmlns:a16="http://schemas.microsoft.com/office/drawing/2014/main" id="{E492A110-4C49-44F2-B572-C16EBCD9A7E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246627" y="4155320"/>
                  <a:ext cx="7164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2" name="Viết tay 121">
                  <a:extLst>
                    <a:ext uri="{FF2B5EF4-FFF2-40B4-BE49-F238E27FC236}">
                      <a16:creationId xmlns:a16="http://schemas.microsoft.com/office/drawing/2014/main" id="{1A053449-E535-4C99-8D7F-94789CB0423F}"/>
                    </a:ext>
                  </a:extLst>
                </p14:cNvPr>
                <p14:cNvContentPartPr/>
                <p14:nvPr/>
              </p14:nvContentPartPr>
              <p14:xfrm>
                <a:off x="10167427" y="4640960"/>
                <a:ext cx="187200" cy="122400"/>
              </p14:xfrm>
            </p:contentPart>
          </mc:Choice>
          <mc:Fallback xmlns="">
            <p:pic>
              <p:nvPicPr>
                <p:cNvPr id="122" name="Viết tay 121">
                  <a:extLst>
                    <a:ext uri="{FF2B5EF4-FFF2-40B4-BE49-F238E27FC236}">
                      <a16:creationId xmlns:a16="http://schemas.microsoft.com/office/drawing/2014/main" id="{1A053449-E535-4C99-8D7F-94789CB0423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158444" y="4631960"/>
                  <a:ext cx="204806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3" name="Viết tay 122">
                  <a:extLst>
                    <a:ext uri="{FF2B5EF4-FFF2-40B4-BE49-F238E27FC236}">
                      <a16:creationId xmlns:a16="http://schemas.microsoft.com/office/drawing/2014/main" id="{1C7C1FA6-F82F-48AE-994F-B20C68F47EFA}"/>
                    </a:ext>
                  </a:extLst>
                </p14:cNvPr>
                <p14:cNvContentPartPr/>
                <p14:nvPr/>
              </p14:nvContentPartPr>
              <p14:xfrm>
                <a:off x="10260307" y="4660040"/>
                <a:ext cx="7560" cy="77760"/>
              </p14:xfrm>
            </p:contentPart>
          </mc:Choice>
          <mc:Fallback xmlns="">
            <p:pic>
              <p:nvPicPr>
                <p:cNvPr id="123" name="Viết tay 122">
                  <a:extLst>
                    <a:ext uri="{FF2B5EF4-FFF2-40B4-BE49-F238E27FC236}">
                      <a16:creationId xmlns:a16="http://schemas.microsoft.com/office/drawing/2014/main" id="{1C7C1FA6-F82F-48AE-994F-B20C68F47EF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251307" y="4651040"/>
                  <a:ext cx="2520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Nhóm 164">
            <a:extLst>
              <a:ext uri="{FF2B5EF4-FFF2-40B4-BE49-F238E27FC236}">
                <a16:creationId xmlns:a16="http://schemas.microsoft.com/office/drawing/2014/main" id="{528F874D-7FD8-4CBA-80DE-E38A5268866A}"/>
              </a:ext>
            </a:extLst>
          </p:cNvPr>
          <p:cNvGrpSpPr/>
          <p:nvPr/>
        </p:nvGrpSpPr>
        <p:grpSpPr>
          <a:xfrm>
            <a:off x="9477667" y="4912400"/>
            <a:ext cx="2456640" cy="579240"/>
            <a:chOff x="9477667" y="4912400"/>
            <a:chExt cx="2456640" cy="5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5" name="Viết tay 124">
                  <a:extLst>
                    <a:ext uri="{FF2B5EF4-FFF2-40B4-BE49-F238E27FC236}">
                      <a16:creationId xmlns:a16="http://schemas.microsoft.com/office/drawing/2014/main" id="{188BE5AD-FBA7-48E7-97B1-7F5EBE8B1E1E}"/>
                    </a:ext>
                  </a:extLst>
                </p14:cNvPr>
                <p14:cNvContentPartPr/>
                <p14:nvPr/>
              </p14:nvContentPartPr>
              <p14:xfrm>
                <a:off x="9713467" y="4912400"/>
                <a:ext cx="197280" cy="211320"/>
              </p14:xfrm>
            </p:contentPart>
          </mc:Choice>
          <mc:Fallback xmlns="">
            <p:pic>
              <p:nvPicPr>
                <p:cNvPr id="125" name="Viết tay 124">
                  <a:extLst>
                    <a:ext uri="{FF2B5EF4-FFF2-40B4-BE49-F238E27FC236}">
                      <a16:creationId xmlns:a16="http://schemas.microsoft.com/office/drawing/2014/main" id="{188BE5AD-FBA7-48E7-97B1-7F5EBE8B1E1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704467" y="4903400"/>
                  <a:ext cx="214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6" name="Viết tay 125">
                  <a:extLst>
                    <a:ext uri="{FF2B5EF4-FFF2-40B4-BE49-F238E27FC236}">
                      <a16:creationId xmlns:a16="http://schemas.microsoft.com/office/drawing/2014/main" id="{09E1407C-B144-4104-BD35-88F2C7B77C00}"/>
                    </a:ext>
                  </a:extLst>
                </p14:cNvPr>
                <p14:cNvContentPartPr/>
                <p14:nvPr/>
              </p14:nvContentPartPr>
              <p14:xfrm>
                <a:off x="9911107" y="5048840"/>
                <a:ext cx="112320" cy="83880"/>
              </p14:xfrm>
            </p:contentPart>
          </mc:Choice>
          <mc:Fallback xmlns="">
            <p:pic>
              <p:nvPicPr>
                <p:cNvPr id="126" name="Viết tay 125">
                  <a:extLst>
                    <a:ext uri="{FF2B5EF4-FFF2-40B4-BE49-F238E27FC236}">
                      <a16:creationId xmlns:a16="http://schemas.microsoft.com/office/drawing/2014/main" id="{09E1407C-B144-4104-BD35-88F2C7B77C0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902107" y="5039878"/>
                  <a:ext cx="129960" cy="101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7" name="Viết tay 126">
                  <a:extLst>
                    <a:ext uri="{FF2B5EF4-FFF2-40B4-BE49-F238E27FC236}">
                      <a16:creationId xmlns:a16="http://schemas.microsoft.com/office/drawing/2014/main" id="{4CB4B151-574F-40D2-A16C-7E9E28EF1EFA}"/>
                    </a:ext>
                  </a:extLst>
                </p14:cNvPr>
                <p14:cNvContentPartPr/>
                <p14:nvPr/>
              </p14:nvContentPartPr>
              <p14:xfrm>
                <a:off x="10020547" y="4958840"/>
                <a:ext cx="16560" cy="140760"/>
              </p14:xfrm>
            </p:contentPart>
          </mc:Choice>
          <mc:Fallback xmlns="">
            <p:pic>
              <p:nvPicPr>
                <p:cNvPr id="127" name="Viết tay 126">
                  <a:extLst>
                    <a:ext uri="{FF2B5EF4-FFF2-40B4-BE49-F238E27FC236}">
                      <a16:creationId xmlns:a16="http://schemas.microsoft.com/office/drawing/2014/main" id="{4CB4B151-574F-40D2-A16C-7E9E28EF1EF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011547" y="4949840"/>
                  <a:ext cx="34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8" name="Viết tay 127">
                  <a:extLst>
                    <a:ext uri="{FF2B5EF4-FFF2-40B4-BE49-F238E27FC236}">
                      <a16:creationId xmlns:a16="http://schemas.microsoft.com/office/drawing/2014/main" id="{87727172-4B82-432F-BCD2-E9F5DC23B852}"/>
                    </a:ext>
                  </a:extLst>
                </p14:cNvPr>
                <p14:cNvContentPartPr/>
                <p14:nvPr/>
              </p14:nvContentPartPr>
              <p14:xfrm>
                <a:off x="10082467" y="4989080"/>
                <a:ext cx="12240" cy="112680"/>
              </p14:xfrm>
            </p:contentPart>
          </mc:Choice>
          <mc:Fallback xmlns="">
            <p:pic>
              <p:nvPicPr>
                <p:cNvPr id="128" name="Viết tay 127">
                  <a:extLst>
                    <a:ext uri="{FF2B5EF4-FFF2-40B4-BE49-F238E27FC236}">
                      <a16:creationId xmlns:a16="http://schemas.microsoft.com/office/drawing/2014/main" id="{87727172-4B82-432F-BCD2-E9F5DC23B85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073194" y="4980080"/>
                  <a:ext cx="30415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9" name="Viết tay 128">
                  <a:extLst>
                    <a:ext uri="{FF2B5EF4-FFF2-40B4-BE49-F238E27FC236}">
                      <a16:creationId xmlns:a16="http://schemas.microsoft.com/office/drawing/2014/main" id="{312D1E37-3829-4A57-988E-51F0D05B64B1}"/>
                    </a:ext>
                  </a:extLst>
                </p14:cNvPr>
                <p14:cNvContentPartPr/>
                <p14:nvPr/>
              </p14:nvContentPartPr>
              <p14:xfrm>
                <a:off x="10065187" y="5019680"/>
                <a:ext cx="58680" cy="12600"/>
              </p14:xfrm>
            </p:contentPart>
          </mc:Choice>
          <mc:Fallback xmlns="">
            <p:pic>
              <p:nvPicPr>
                <p:cNvPr id="129" name="Viết tay 128">
                  <a:extLst>
                    <a:ext uri="{FF2B5EF4-FFF2-40B4-BE49-F238E27FC236}">
                      <a16:creationId xmlns:a16="http://schemas.microsoft.com/office/drawing/2014/main" id="{312D1E37-3829-4A57-988E-51F0D05B64B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056242" y="5010930"/>
                  <a:ext cx="76212" cy="29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0" name="Viết tay 129">
                  <a:extLst>
                    <a:ext uri="{FF2B5EF4-FFF2-40B4-BE49-F238E27FC236}">
                      <a16:creationId xmlns:a16="http://schemas.microsoft.com/office/drawing/2014/main" id="{E5BECF47-53B3-41FC-84BD-5DDD9488DF30}"/>
                    </a:ext>
                  </a:extLst>
                </p14:cNvPr>
                <p14:cNvContentPartPr/>
                <p14:nvPr/>
              </p14:nvContentPartPr>
              <p14:xfrm>
                <a:off x="10221787" y="4940120"/>
                <a:ext cx="87120" cy="292680"/>
              </p14:xfrm>
            </p:contentPart>
          </mc:Choice>
          <mc:Fallback xmlns="">
            <p:pic>
              <p:nvPicPr>
                <p:cNvPr id="130" name="Viết tay 129">
                  <a:extLst>
                    <a:ext uri="{FF2B5EF4-FFF2-40B4-BE49-F238E27FC236}">
                      <a16:creationId xmlns:a16="http://schemas.microsoft.com/office/drawing/2014/main" id="{E5BECF47-53B3-41FC-84BD-5DDD9488DF3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212787" y="4931120"/>
                  <a:ext cx="1047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1" name="Viết tay 130">
                  <a:extLst>
                    <a:ext uri="{FF2B5EF4-FFF2-40B4-BE49-F238E27FC236}">
                      <a16:creationId xmlns:a16="http://schemas.microsoft.com/office/drawing/2014/main" id="{16CC0F06-58AC-4FD2-A3BE-5BEC2D01248B}"/>
                    </a:ext>
                  </a:extLst>
                </p14:cNvPr>
                <p14:cNvContentPartPr/>
                <p14:nvPr/>
              </p14:nvContentPartPr>
              <p14:xfrm>
                <a:off x="10326547" y="5020760"/>
                <a:ext cx="12240" cy="42840"/>
              </p14:xfrm>
            </p:contentPart>
          </mc:Choice>
          <mc:Fallback xmlns="">
            <p:pic>
              <p:nvPicPr>
                <p:cNvPr id="131" name="Viết tay 130">
                  <a:extLst>
                    <a:ext uri="{FF2B5EF4-FFF2-40B4-BE49-F238E27FC236}">
                      <a16:creationId xmlns:a16="http://schemas.microsoft.com/office/drawing/2014/main" id="{16CC0F06-58AC-4FD2-A3BE-5BEC2D01248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317547" y="5011760"/>
                  <a:ext cx="298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2" name="Viết tay 131">
                  <a:extLst>
                    <a:ext uri="{FF2B5EF4-FFF2-40B4-BE49-F238E27FC236}">
                      <a16:creationId xmlns:a16="http://schemas.microsoft.com/office/drawing/2014/main" id="{02E658EA-3384-4B27-B810-B1852037DE4A}"/>
                    </a:ext>
                  </a:extLst>
                </p14:cNvPr>
                <p14:cNvContentPartPr/>
                <p14:nvPr/>
              </p14:nvContentPartPr>
              <p14:xfrm>
                <a:off x="10319347" y="5011040"/>
                <a:ext cx="90360" cy="69480"/>
              </p14:xfrm>
            </p:contentPart>
          </mc:Choice>
          <mc:Fallback xmlns="">
            <p:pic>
              <p:nvPicPr>
                <p:cNvPr id="132" name="Viết tay 131">
                  <a:extLst>
                    <a:ext uri="{FF2B5EF4-FFF2-40B4-BE49-F238E27FC236}">
                      <a16:creationId xmlns:a16="http://schemas.microsoft.com/office/drawing/2014/main" id="{02E658EA-3384-4B27-B810-B1852037DE4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310347" y="5002040"/>
                  <a:ext cx="1080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3" name="Viết tay 132">
                  <a:extLst>
                    <a:ext uri="{FF2B5EF4-FFF2-40B4-BE49-F238E27FC236}">
                      <a16:creationId xmlns:a16="http://schemas.microsoft.com/office/drawing/2014/main" id="{C319550E-CEC1-46DE-AA63-94A313DD57CE}"/>
                    </a:ext>
                  </a:extLst>
                </p14:cNvPr>
                <p14:cNvContentPartPr/>
                <p14:nvPr/>
              </p14:nvContentPartPr>
              <p14:xfrm>
                <a:off x="10426627" y="5000600"/>
                <a:ext cx="130320" cy="52560"/>
              </p14:xfrm>
            </p:contentPart>
          </mc:Choice>
          <mc:Fallback xmlns="">
            <p:pic>
              <p:nvPicPr>
                <p:cNvPr id="133" name="Viết tay 132">
                  <a:extLst>
                    <a:ext uri="{FF2B5EF4-FFF2-40B4-BE49-F238E27FC236}">
                      <a16:creationId xmlns:a16="http://schemas.microsoft.com/office/drawing/2014/main" id="{C319550E-CEC1-46DE-AA63-94A313DD57C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417627" y="4991538"/>
                  <a:ext cx="147960" cy="703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4" name="Viết tay 133">
                  <a:extLst>
                    <a:ext uri="{FF2B5EF4-FFF2-40B4-BE49-F238E27FC236}">
                      <a16:creationId xmlns:a16="http://schemas.microsoft.com/office/drawing/2014/main" id="{DF79BBEC-9D09-41C2-8DBE-80910462A674}"/>
                    </a:ext>
                  </a:extLst>
                </p14:cNvPr>
                <p14:cNvContentPartPr/>
                <p14:nvPr/>
              </p14:nvContentPartPr>
              <p14:xfrm>
                <a:off x="10661707" y="4981160"/>
                <a:ext cx="61560" cy="86400"/>
              </p14:xfrm>
            </p:contentPart>
          </mc:Choice>
          <mc:Fallback xmlns="">
            <p:pic>
              <p:nvPicPr>
                <p:cNvPr id="134" name="Viết tay 133">
                  <a:extLst>
                    <a:ext uri="{FF2B5EF4-FFF2-40B4-BE49-F238E27FC236}">
                      <a16:creationId xmlns:a16="http://schemas.microsoft.com/office/drawing/2014/main" id="{DF79BBEC-9D09-41C2-8DBE-80910462A67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652654" y="4972160"/>
                  <a:ext cx="79304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5" name="Viết tay 134">
                  <a:extLst>
                    <a:ext uri="{FF2B5EF4-FFF2-40B4-BE49-F238E27FC236}">
                      <a16:creationId xmlns:a16="http://schemas.microsoft.com/office/drawing/2014/main" id="{923A0FC1-4F14-4960-B18E-5563C239AF8C}"/>
                    </a:ext>
                  </a:extLst>
                </p14:cNvPr>
                <p14:cNvContentPartPr/>
                <p14:nvPr/>
              </p14:nvContentPartPr>
              <p14:xfrm>
                <a:off x="10766107" y="4994840"/>
                <a:ext cx="93240" cy="62640"/>
              </p14:xfrm>
            </p:contentPart>
          </mc:Choice>
          <mc:Fallback xmlns="">
            <p:pic>
              <p:nvPicPr>
                <p:cNvPr id="135" name="Viết tay 134">
                  <a:extLst>
                    <a:ext uri="{FF2B5EF4-FFF2-40B4-BE49-F238E27FC236}">
                      <a16:creationId xmlns:a16="http://schemas.microsoft.com/office/drawing/2014/main" id="{923A0FC1-4F14-4960-B18E-5563C239AF8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757072" y="4985840"/>
                  <a:ext cx="110948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6" name="Viết tay 135">
                  <a:extLst>
                    <a:ext uri="{FF2B5EF4-FFF2-40B4-BE49-F238E27FC236}">
                      <a16:creationId xmlns:a16="http://schemas.microsoft.com/office/drawing/2014/main" id="{2C36F382-3816-48A9-B7B1-F54B5D7F8917}"/>
                    </a:ext>
                  </a:extLst>
                </p14:cNvPr>
                <p14:cNvContentPartPr/>
                <p14:nvPr/>
              </p14:nvContentPartPr>
              <p14:xfrm>
                <a:off x="10879867" y="5002040"/>
                <a:ext cx="103680" cy="57240"/>
              </p14:xfrm>
            </p:contentPart>
          </mc:Choice>
          <mc:Fallback xmlns="">
            <p:pic>
              <p:nvPicPr>
                <p:cNvPr id="136" name="Viết tay 135">
                  <a:extLst>
                    <a:ext uri="{FF2B5EF4-FFF2-40B4-BE49-F238E27FC236}">
                      <a16:creationId xmlns:a16="http://schemas.microsoft.com/office/drawing/2014/main" id="{2C36F382-3816-48A9-B7B1-F54B5D7F891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870867" y="4993040"/>
                  <a:ext cx="1213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8" name="Viết tay 137">
                  <a:extLst>
                    <a:ext uri="{FF2B5EF4-FFF2-40B4-BE49-F238E27FC236}">
                      <a16:creationId xmlns:a16="http://schemas.microsoft.com/office/drawing/2014/main" id="{6D0072B3-5A1F-4E80-BD28-C1F2F0DFADA9}"/>
                    </a:ext>
                  </a:extLst>
                </p14:cNvPr>
                <p14:cNvContentPartPr/>
                <p14:nvPr/>
              </p14:nvContentPartPr>
              <p14:xfrm>
                <a:off x="9477667" y="5368160"/>
                <a:ext cx="88920" cy="106560"/>
              </p14:xfrm>
            </p:contentPart>
          </mc:Choice>
          <mc:Fallback xmlns="">
            <p:pic>
              <p:nvPicPr>
                <p:cNvPr id="138" name="Viết tay 137">
                  <a:extLst>
                    <a:ext uri="{FF2B5EF4-FFF2-40B4-BE49-F238E27FC236}">
                      <a16:creationId xmlns:a16="http://schemas.microsoft.com/office/drawing/2014/main" id="{6D0072B3-5A1F-4E80-BD28-C1F2F0DFADA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468703" y="5359160"/>
                  <a:ext cx="106489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9" name="Viết tay 138">
                  <a:extLst>
                    <a:ext uri="{FF2B5EF4-FFF2-40B4-BE49-F238E27FC236}">
                      <a16:creationId xmlns:a16="http://schemas.microsoft.com/office/drawing/2014/main" id="{2015B090-D915-43AC-943D-845AB67E2907}"/>
                    </a:ext>
                  </a:extLst>
                </p14:cNvPr>
                <p14:cNvContentPartPr/>
                <p14:nvPr/>
              </p14:nvContentPartPr>
              <p14:xfrm>
                <a:off x="9577027" y="5373920"/>
                <a:ext cx="22680" cy="84600"/>
              </p14:xfrm>
            </p:contentPart>
          </mc:Choice>
          <mc:Fallback xmlns="">
            <p:pic>
              <p:nvPicPr>
                <p:cNvPr id="139" name="Viết tay 138">
                  <a:extLst>
                    <a:ext uri="{FF2B5EF4-FFF2-40B4-BE49-F238E27FC236}">
                      <a16:creationId xmlns:a16="http://schemas.microsoft.com/office/drawing/2014/main" id="{2015B090-D915-43AC-943D-845AB67E290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567882" y="5364920"/>
                  <a:ext cx="40605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0" name="Viết tay 139">
                  <a:extLst>
                    <a:ext uri="{FF2B5EF4-FFF2-40B4-BE49-F238E27FC236}">
                      <a16:creationId xmlns:a16="http://schemas.microsoft.com/office/drawing/2014/main" id="{A36AC9EC-6E96-4B70-AA51-BF3180B1552F}"/>
                    </a:ext>
                  </a:extLst>
                </p14:cNvPr>
                <p14:cNvContentPartPr/>
                <p14:nvPr/>
              </p14:nvContentPartPr>
              <p14:xfrm>
                <a:off x="9654787" y="5381480"/>
                <a:ext cx="59400" cy="64080"/>
              </p14:xfrm>
            </p:contentPart>
          </mc:Choice>
          <mc:Fallback xmlns="">
            <p:pic>
              <p:nvPicPr>
                <p:cNvPr id="140" name="Viết tay 139">
                  <a:extLst>
                    <a:ext uri="{FF2B5EF4-FFF2-40B4-BE49-F238E27FC236}">
                      <a16:creationId xmlns:a16="http://schemas.microsoft.com/office/drawing/2014/main" id="{A36AC9EC-6E96-4B70-AA51-BF3180B1552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645787" y="5372429"/>
                  <a:ext cx="77040" cy="81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1" name="Viết tay 140">
                  <a:extLst>
                    <a:ext uri="{FF2B5EF4-FFF2-40B4-BE49-F238E27FC236}">
                      <a16:creationId xmlns:a16="http://schemas.microsoft.com/office/drawing/2014/main" id="{A9F2864F-8830-479C-9846-12636AAE3ADF}"/>
                    </a:ext>
                  </a:extLst>
                </p14:cNvPr>
                <p14:cNvContentPartPr/>
                <p14:nvPr/>
              </p14:nvContentPartPr>
              <p14:xfrm>
                <a:off x="9759547" y="5368160"/>
                <a:ext cx="12600" cy="74880"/>
              </p14:xfrm>
            </p:contentPart>
          </mc:Choice>
          <mc:Fallback xmlns="">
            <p:pic>
              <p:nvPicPr>
                <p:cNvPr id="141" name="Viết tay 140">
                  <a:extLst>
                    <a:ext uri="{FF2B5EF4-FFF2-40B4-BE49-F238E27FC236}">
                      <a16:creationId xmlns:a16="http://schemas.microsoft.com/office/drawing/2014/main" id="{A9F2864F-8830-479C-9846-12636AAE3AD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750797" y="5359160"/>
                  <a:ext cx="2975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2" name="Viết tay 141">
                  <a:extLst>
                    <a:ext uri="{FF2B5EF4-FFF2-40B4-BE49-F238E27FC236}">
                      <a16:creationId xmlns:a16="http://schemas.microsoft.com/office/drawing/2014/main" id="{EB9E7823-C4CB-48B4-9C48-1D18ECDDE165}"/>
                    </a:ext>
                  </a:extLst>
                </p14:cNvPr>
                <p14:cNvContentPartPr/>
                <p14:nvPr/>
              </p14:nvContentPartPr>
              <p14:xfrm>
                <a:off x="9728947" y="5374280"/>
                <a:ext cx="71280" cy="7560"/>
              </p14:xfrm>
            </p:contentPart>
          </mc:Choice>
          <mc:Fallback xmlns="">
            <p:pic>
              <p:nvPicPr>
                <p:cNvPr id="142" name="Viết tay 141">
                  <a:extLst>
                    <a:ext uri="{FF2B5EF4-FFF2-40B4-BE49-F238E27FC236}">
                      <a16:creationId xmlns:a16="http://schemas.microsoft.com/office/drawing/2014/main" id="{EB9E7823-C4CB-48B4-9C48-1D18ECDDE16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719992" y="5365280"/>
                  <a:ext cx="88831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3" name="Viết tay 142">
                  <a:extLst>
                    <a:ext uri="{FF2B5EF4-FFF2-40B4-BE49-F238E27FC236}">
                      <a16:creationId xmlns:a16="http://schemas.microsoft.com/office/drawing/2014/main" id="{5117343A-46BD-4451-8B21-F083D06D0494}"/>
                    </a:ext>
                  </a:extLst>
                </p14:cNvPr>
                <p14:cNvContentPartPr/>
                <p14:nvPr/>
              </p14:nvContentPartPr>
              <p14:xfrm>
                <a:off x="9832267" y="5328560"/>
                <a:ext cx="23760" cy="95760"/>
              </p14:xfrm>
            </p:contentPart>
          </mc:Choice>
          <mc:Fallback xmlns="">
            <p:pic>
              <p:nvPicPr>
                <p:cNvPr id="143" name="Viết tay 142">
                  <a:extLst>
                    <a:ext uri="{FF2B5EF4-FFF2-40B4-BE49-F238E27FC236}">
                      <a16:creationId xmlns:a16="http://schemas.microsoft.com/office/drawing/2014/main" id="{5117343A-46BD-4451-8B21-F083D06D049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823267" y="5319560"/>
                  <a:ext cx="41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4" name="Viết tay 143">
                  <a:extLst>
                    <a:ext uri="{FF2B5EF4-FFF2-40B4-BE49-F238E27FC236}">
                      <a16:creationId xmlns:a16="http://schemas.microsoft.com/office/drawing/2014/main" id="{5BDD3831-8D89-4686-A270-A6C3617629D3}"/>
                    </a:ext>
                  </a:extLst>
                </p14:cNvPr>
                <p14:cNvContentPartPr/>
                <p14:nvPr/>
              </p14:nvContentPartPr>
              <p14:xfrm>
                <a:off x="9906427" y="5257280"/>
                <a:ext cx="52560" cy="162720"/>
              </p14:xfrm>
            </p:contentPart>
          </mc:Choice>
          <mc:Fallback xmlns="">
            <p:pic>
              <p:nvPicPr>
                <p:cNvPr id="144" name="Viết tay 143">
                  <a:extLst>
                    <a:ext uri="{FF2B5EF4-FFF2-40B4-BE49-F238E27FC236}">
                      <a16:creationId xmlns:a16="http://schemas.microsoft.com/office/drawing/2014/main" id="{5BDD3831-8D89-4686-A270-A6C3617629D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897427" y="5248300"/>
                  <a:ext cx="70200" cy="180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6" name="Viết tay 145">
                  <a:extLst>
                    <a:ext uri="{FF2B5EF4-FFF2-40B4-BE49-F238E27FC236}">
                      <a16:creationId xmlns:a16="http://schemas.microsoft.com/office/drawing/2014/main" id="{656FBDE2-AF7B-499C-9662-640CD68BF9E2}"/>
                    </a:ext>
                  </a:extLst>
                </p14:cNvPr>
                <p14:cNvContentPartPr/>
                <p14:nvPr/>
              </p14:nvContentPartPr>
              <p14:xfrm>
                <a:off x="10144747" y="5283560"/>
                <a:ext cx="75960" cy="138240"/>
              </p14:xfrm>
            </p:contentPart>
          </mc:Choice>
          <mc:Fallback xmlns="">
            <p:pic>
              <p:nvPicPr>
                <p:cNvPr id="146" name="Viết tay 145">
                  <a:extLst>
                    <a:ext uri="{FF2B5EF4-FFF2-40B4-BE49-F238E27FC236}">
                      <a16:creationId xmlns:a16="http://schemas.microsoft.com/office/drawing/2014/main" id="{656FBDE2-AF7B-499C-9662-640CD68BF9E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135747" y="5274560"/>
                  <a:ext cx="93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7" name="Viết tay 146">
                  <a:extLst>
                    <a:ext uri="{FF2B5EF4-FFF2-40B4-BE49-F238E27FC236}">
                      <a16:creationId xmlns:a16="http://schemas.microsoft.com/office/drawing/2014/main" id="{57E92BA3-1937-4FB9-AFF8-C3E94D077A40}"/>
                    </a:ext>
                  </a:extLst>
                </p14:cNvPr>
                <p14:cNvContentPartPr/>
                <p14:nvPr/>
              </p14:nvContentPartPr>
              <p14:xfrm>
                <a:off x="10254187" y="5354120"/>
                <a:ext cx="82800" cy="73440"/>
              </p14:xfrm>
            </p:contentPart>
          </mc:Choice>
          <mc:Fallback xmlns="">
            <p:pic>
              <p:nvPicPr>
                <p:cNvPr id="147" name="Viết tay 146">
                  <a:extLst>
                    <a:ext uri="{FF2B5EF4-FFF2-40B4-BE49-F238E27FC236}">
                      <a16:creationId xmlns:a16="http://schemas.microsoft.com/office/drawing/2014/main" id="{57E92BA3-1937-4FB9-AFF8-C3E94D077A4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245148" y="5345120"/>
                  <a:ext cx="100517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8" name="Viết tay 147">
                  <a:extLst>
                    <a:ext uri="{FF2B5EF4-FFF2-40B4-BE49-F238E27FC236}">
                      <a16:creationId xmlns:a16="http://schemas.microsoft.com/office/drawing/2014/main" id="{3BA91507-25AF-4525-A67E-97E22FE3DC04}"/>
                    </a:ext>
                  </a:extLst>
                </p14:cNvPr>
                <p14:cNvContentPartPr/>
                <p14:nvPr/>
              </p14:nvContentPartPr>
              <p14:xfrm>
                <a:off x="10351027" y="5260880"/>
                <a:ext cx="57960" cy="147240"/>
              </p14:xfrm>
            </p:contentPart>
          </mc:Choice>
          <mc:Fallback xmlns="">
            <p:pic>
              <p:nvPicPr>
                <p:cNvPr id="148" name="Viết tay 147">
                  <a:extLst>
                    <a:ext uri="{FF2B5EF4-FFF2-40B4-BE49-F238E27FC236}">
                      <a16:creationId xmlns:a16="http://schemas.microsoft.com/office/drawing/2014/main" id="{3BA91507-25AF-4525-A67E-97E22FE3DC0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341971" y="5251880"/>
                  <a:ext cx="7571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9" name="Viết tay 148">
                  <a:extLst>
                    <a:ext uri="{FF2B5EF4-FFF2-40B4-BE49-F238E27FC236}">
                      <a16:creationId xmlns:a16="http://schemas.microsoft.com/office/drawing/2014/main" id="{5F2361F9-1629-47A3-A94F-0C92A290F903}"/>
                    </a:ext>
                  </a:extLst>
                </p14:cNvPr>
                <p14:cNvContentPartPr/>
                <p14:nvPr/>
              </p14:nvContentPartPr>
              <p14:xfrm>
                <a:off x="10426627" y="5343320"/>
                <a:ext cx="92520" cy="60480"/>
              </p14:xfrm>
            </p:contentPart>
          </mc:Choice>
          <mc:Fallback xmlns="">
            <p:pic>
              <p:nvPicPr>
                <p:cNvPr id="149" name="Viết tay 148">
                  <a:extLst>
                    <a:ext uri="{FF2B5EF4-FFF2-40B4-BE49-F238E27FC236}">
                      <a16:creationId xmlns:a16="http://schemas.microsoft.com/office/drawing/2014/main" id="{5F2361F9-1629-47A3-A94F-0C92A290F90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417662" y="5334320"/>
                  <a:ext cx="110092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0" name="Viết tay 149">
                  <a:extLst>
                    <a:ext uri="{FF2B5EF4-FFF2-40B4-BE49-F238E27FC236}">
                      <a16:creationId xmlns:a16="http://schemas.microsoft.com/office/drawing/2014/main" id="{C9B96317-CF5E-4EDB-9300-3B5344C34FFD}"/>
                    </a:ext>
                  </a:extLst>
                </p14:cNvPr>
                <p14:cNvContentPartPr/>
                <p14:nvPr/>
              </p14:nvContentPartPr>
              <p14:xfrm>
                <a:off x="10554427" y="5282120"/>
                <a:ext cx="96120" cy="119880"/>
              </p14:xfrm>
            </p:contentPart>
          </mc:Choice>
          <mc:Fallback xmlns="">
            <p:pic>
              <p:nvPicPr>
                <p:cNvPr id="150" name="Viết tay 149">
                  <a:extLst>
                    <a:ext uri="{FF2B5EF4-FFF2-40B4-BE49-F238E27FC236}">
                      <a16:creationId xmlns:a16="http://schemas.microsoft.com/office/drawing/2014/main" id="{C9B96317-CF5E-4EDB-9300-3B5344C34FF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545427" y="5273120"/>
                  <a:ext cx="113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1" name="Viết tay 150">
                  <a:extLst>
                    <a:ext uri="{FF2B5EF4-FFF2-40B4-BE49-F238E27FC236}">
                      <a16:creationId xmlns:a16="http://schemas.microsoft.com/office/drawing/2014/main" id="{156D5A1F-0FF1-4DAE-8765-B317278451CD}"/>
                    </a:ext>
                  </a:extLst>
                </p14:cNvPr>
                <p14:cNvContentPartPr/>
                <p14:nvPr/>
              </p14:nvContentPartPr>
              <p14:xfrm>
                <a:off x="10612027" y="5313800"/>
                <a:ext cx="75600" cy="17280"/>
              </p14:xfrm>
            </p:contentPart>
          </mc:Choice>
          <mc:Fallback xmlns="">
            <p:pic>
              <p:nvPicPr>
                <p:cNvPr id="151" name="Viết tay 150">
                  <a:extLst>
                    <a:ext uri="{FF2B5EF4-FFF2-40B4-BE49-F238E27FC236}">
                      <a16:creationId xmlns:a16="http://schemas.microsoft.com/office/drawing/2014/main" id="{156D5A1F-0FF1-4DAE-8765-B317278451C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602984" y="5304984"/>
                  <a:ext cx="93324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2" name="Viết tay 151">
                  <a:extLst>
                    <a:ext uri="{FF2B5EF4-FFF2-40B4-BE49-F238E27FC236}">
                      <a16:creationId xmlns:a16="http://schemas.microsoft.com/office/drawing/2014/main" id="{2AA03CB9-14E8-4B74-8D6B-66E63DA46D2F}"/>
                    </a:ext>
                  </a:extLst>
                </p14:cNvPr>
                <p14:cNvContentPartPr/>
                <p14:nvPr/>
              </p14:nvContentPartPr>
              <p14:xfrm>
                <a:off x="10728667" y="5294720"/>
                <a:ext cx="119520" cy="196920"/>
              </p14:xfrm>
            </p:contentPart>
          </mc:Choice>
          <mc:Fallback xmlns="">
            <p:pic>
              <p:nvPicPr>
                <p:cNvPr id="152" name="Viết tay 151">
                  <a:extLst>
                    <a:ext uri="{FF2B5EF4-FFF2-40B4-BE49-F238E27FC236}">
                      <a16:creationId xmlns:a16="http://schemas.microsoft.com/office/drawing/2014/main" id="{2AA03CB9-14E8-4B74-8D6B-66E63DA46D2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719667" y="5285720"/>
                  <a:ext cx="137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3" name="Viết tay 152">
                  <a:extLst>
                    <a:ext uri="{FF2B5EF4-FFF2-40B4-BE49-F238E27FC236}">
                      <a16:creationId xmlns:a16="http://schemas.microsoft.com/office/drawing/2014/main" id="{5C838C35-5899-43DB-B401-EFE385CC6C0B}"/>
                    </a:ext>
                  </a:extLst>
                </p14:cNvPr>
                <p14:cNvContentPartPr/>
                <p14:nvPr/>
              </p14:nvContentPartPr>
              <p14:xfrm>
                <a:off x="10984267" y="5306600"/>
                <a:ext cx="15480" cy="3600"/>
              </p14:xfrm>
            </p:contentPart>
          </mc:Choice>
          <mc:Fallback xmlns="">
            <p:pic>
              <p:nvPicPr>
                <p:cNvPr id="153" name="Viết tay 152">
                  <a:extLst>
                    <a:ext uri="{FF2B5EF4-FFF2-40B4-BE49-F238E27FC236}">
                      <a16:creationId xmlns:a16="http://schemas.microsoft.com/office/drawing/2014/main" id="{5C838C35-5899-43DB-B401-EFE385CC6C0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975267" y="5297600"/>
                  <a:ext cx="331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4" name="Viết tay 153">
                  <a:extLst>
                    <a:ext uri="{FF2B5EF4-FFF2-40B4-BE49-F238E27FC236}">
                      <a16:creationId xmlns:a16="http://schemas.microsoft.com/office/drawing/2014/main" id="{5A45C5FF-8AE9-4FAF-AF31-7FB9E8B7D24D}"/>
                    </a:ext>
                  </a:extLst>
                </p14:cNvPr>
                <p14:cNvContentPartPr/>
                <p14:nvPr/>
              </p14:nvContentPartPr>
              <p14:xfrm>
                <a:off x="10867987" y="5298680"/>
                <a:ext cx="125640" cy="82440"/>
              </p14:xfrm>
            </p:contentPart>
          </mc:Choice>
          <mc:Fallback xmlns="">
            <p:pic>
              <p:nvPicPr>
                <p:cNvPr id="154" name="Viết tay 153">
                  <a:extLst>
                    <a:ext uri="{FF2B5EF4-FFF2-40B4-BE49-F238E27FC236}">
                      <a16:creationId xmlns:a16="http://schemas.microsoft.com/office/drawing/2014/main" id="{5A45C5FF-8AE9-4FAF-AF31-7FB9E8B7D24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858987" y="5289719"/>
                  <a:ext cx="143280" cy="1000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5" name="Viết tay 154">
                  <a:extLst>
                    <a:ext uri="{FF2B5EF4-FFF2-40B4-BE49-F238E27FC236}">
                      <a16:creationId xmlns:a16="http://schemas.microsoft.com/office/drawing/2014/main" id="{D77820CC-D209-4069-BF51-464ADDEC890E}"/>
                    </a:ext>
                  </a:extLst>
                </p14:cNvPr>
                <p14:cNvContentPartPr/>
                <p14:nvPr/>
              </p14:nvContentPartPr>
              <p14:xfrm>
                <a:off x="11004787" y="5274200"/>
                <a:ext cx="170280" cy="217080"/>
              </p14:xfrm>
            </p:contentPart>
          </mc:Choice>
          <mc:Fallback xmlns="">
            <p:pic>
              <p:nvPicPr>
                <p:cNvPr id="155" name="Viết tay 154">
                  <a:extLst>
                    <a:ext uri="{FF2B5EF4-FFF2-40B4-BE49-F238E27FC236}">
                      <a16:creationId xmlns:a16="http://schemas.microsoft.com/office/drawing/2014/main" id="{D77820CC-D209-4069-BF51-464ADDEC890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995787" y="5265200"/>
                  <a:ext cx="1879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6" name="Viết tay 155">
                  <a:extLst>
                    <a:ext uri="{FF2B5EF4-FFF2-40B4-BE49-F238E27FC236}">
                      <a16:creationId xmlns:a16="http://schemas.microsoft.com/office/drawing/2014/main" id="{4AE4A3F7-C558-4FFD-B3B8-A8A2EB3A3BE5}"/>
                    </a:ext>
                  </a:extLst>
                </p14:cNvPr>
                <p14:cNvContentPartPr/>
                <p14:nvPr/>
              </p14:nvContentPartPr>
              <p14:xfrm>
                <a:off x="11155627" y="5279960"/>
                <a:ext cx="127800" cy="96480"/>
              </p14:xfrm>
            </p:contentPart>
          </mc:Choice>
          <mc:Fallback xmlns="">
            <p:pic>
              <p:nvPicPr>
                <p:cNvPr id="156" name="Viết tay 155">
                  <a:extLst>
                    <a:ext uri="{FF2B5EF4-FFF2-40B4-BE49-F238E27FC236}">
                      <a16:creationId xmlns:a16="http://schemas.microsoft.com/office/drawing/2014/main" id="{4AE4A3F7-C558-4FFD-B3B8-A8A2EB3A3BE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146627" y="5270993"/>
                  <a:ext cx="145440" cy="114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7" name="Viết tay 156">
                  <a:extLst>
                    <a:ext uri="{FF2B5EF4-FFF2-40B4-BE49-F238E27FC236}">
                      <a16:creationId xmlns:a16="http://schemas.microsoft.com/office/drawing/2014/main" id="{A557F4BF-23BD-4346-AAE2-2B8B3BBE1E04}"/>
                    </a:ext>
                  </a:extLst>
                </p14:cNvPr>
                <p14:cNvContentPartPr/>
                <p14:nvPr/>
              </p14:nvContentPartPr>
              <p14:xfrm>
                <a:off x="11352547" y="5134880"/>
                <a:ext cx="27360" cy="220320"/>
              </p14:xfrm>
            </p:contentPart>
          </mc:Choice>
          <mc:Fallback xmlns="">
            <p:pic>
              <p:nvPicPr>
                <p:cNvPr id="157" name="Viết tay 156">
                  <a:extLst>
                    <a:ext uri="{FF2B5EF4-FFF2-40B4-BE49-F238E27FC236}">
                      <a16:creationId xmlns:a16="http://schemas.microsoft.com/office/drawing/2014/main" id="{A557F4BF-23BD-4346-AAE2-2B8B3BBE1E0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343664" y="5125865"/>
                  <a:ext cx="44771" cy="2379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8" name="Viết tay 157">
                  <a:extLst>
                    <a:ext uri="{FF2B5EF4-FFF2-40B4-BE49-F238E27FC236}">
                      <a16:creationId xmlns:a16="http://schemas.microsoft.com/office/drawing/2014/main" id="{6CB0DF9D-6B33-47C3-926E-8FA23132CECD}"/>
                    </a:ext>
                  </a:extLst>
                </p14:cNvPr>
                <p14:cNvContentPartPr/>
                <p14:nvPr/>
              </p14:nvContentPartPr>
              <p14:xfrm>
                <a:off x="11387467" y="5253320"/>
                <a:ext cx="103320" cy="89280"/>
              </p14:xfrm>
            </p:contentPart>
          </mc:Choice>
          <mc:Fallback xmlns="">
            <p:pic>
              <p:nvPicPr>
                <p:cNvPr id="158" name="Viết tay 157">
                  <a:extLst>
                    <a:ext uri="{FF2B5EF4-FFF2-40B4-BE49-F238E27FC236}">
                      <a16:creationId xmlns:a16="http://schemas.microsoft.com/office/drawing/2014/main" id="{6CB0DF9D-6B33-47C3-926E-8FA23132CEC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378436" y="5244320"/>
                  <a:ext cx="121022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9" name="Viết tay 158">
                  <a:extLst>
                    <a:ext uri="{FF2B5EF4-FFF2-40B4-BE49-F238E27FC236}">
                      <a16:creationId xmlns:a16="http://schemas.microsoft.com/office/drawing/2014/main" id="{BDD029A8-4DC2-4C07-9ADC-42751CABEDD5}"/>
                    </a:ext>
                  </a:extLst>
                </p14:cNvPr>
                <p14:cNvContentPartPr/>
                <p14:nvPr/>
              </p14:nvContentPartPr>
              <p14:xfrm>
                <a:off x="11503387" y="5261600"/>
                <a:ext cx="118080" cy="82800"/>
              </p14:xfrm>
            </p:contentPart>
          </mc:Choice>
          <mc:Fallback xmlns="">
            <p:pic>
              <p:nvPicPr>
                <p:cNvPr id="159" name="Viết tay 158">
                  <a:extLst>
                    <a:ext uri="{FF2B5EF4-FFF2-40B4-BE49-F238E27FC236}">
                      <a16:creationId xmlns:a16="http://schemas.microsoft.com/office/drawing/2014/main" id="{BDD029A8-4DC2-4C07-9ADC-42751CABEDD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494387" y="5252600"/>
                  <a:ext cx="135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0" name="Viết tay 159">
                  <a:extLst>
                    <a:ext uri="{FF2B5EF4-FFF2-40B4-BE49-F238E27FC236}">
                      <a16:creationId xmlns:a16="http://schemas.microsoft.com/office/drawing/2014/main" id="{62A20C16-EE95-4DAF-BDA8-C853C67A218D}"/>
                    </a:ext>
                  </a:extLst>
                </p14:cNvPr>
                <p14:cNvContentPartPr/>
                <p14:nvPr/>
              </p14:nvContentPartPr>
              <p14:xfrm>
                <a:off x="11637307" y="5263040"/>
                <a:ext cx="88920" cy="70920"/>
              </p14:xfrm>
            </p:contentPart>
          </mc:Choice>
          <mc:Fallback xmlns="">
            <p:pic>
              <p:nvPicPr>
                <p:cNvPr id="160" name="Viết tay 159">
                  <a:extLst>
                    <a:ext uri="{FF2B5EF4-FFF2-40B4-BE49-F238E27FC236}">
                      <a16:creationId xmlns:a16="http://schemas.microsoft.com/office/drawing/2014/main" id="{62A20C16-EE95-4DAF-BDA8-C853C67A218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628307" y="5254040"/>
                  <a:ext cx="106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1" name="Viết tay 160">
                  <a:extLst>
                    <a:ext uri="{FF2B5EF4-FFF2-40B4-BE49-F238E27FC236}">
                      <a16:creationId xmlns:a16="http://schemas.microsoft.com/office/drawing/2014/main" id="{5B317691-D765-4404-9FF1-97E6F7E67524}"/>
                    </a:ext>
                  </a:extLst>
                </p14:cNvPr>
                <p14:cNvContentPartPr/>
                <p14:nvPr/>
              </p14:nvContentPartPr>
              <p14:xfrm>
                <a:off x="11711107" y="5144600"/>
                <a:ext cx="12600" cy="219240"/>
              </p14:xfrm>
            </p:contentPart>
          </mc:Choice>
          <mc:Fallback xmlns="">
            <p:pic>
              <p:nvPicPr>
                <p:cNvPr id="161" name="Viết tay 160">
                  <a:extLst>
                    <a:ext uri="{FF2B5EF4-FFF2-40B4-BE49-F238E27FC236}">
                      <a16:creationId xmlns:a16="http://schemas.microsoft.com/office/drawing/2014/main" id="{5B317691-D765-4404-9FF1-97E6F7E6752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702107" y="5135615"/>
                  <a:ext cx="30240" cy="236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3" name="Viết tay 162">
                  <a:extLst>
                    <a:ext uri="{FF2B5EF4-FFF2-40B4-BE49-F238E27FC236}">
                      <a16:creationId xmlns:a16="http://schemas.microsoft.com/office/drawing/2014/main" id="{38394C07-3687-46B3-A73E-FAF8B37FFCE3}"/>
                    </a:ext>
                  </a:extLst>
                </p14:cNvPr>
                <p14:cNvContentPartPr/>
                <p14:nvPr/>
              </p14:nvContentPartPr>
              <p14:xfrm>
                <a:off x="11749627" y="5266280"/>
                <a:ext cx="99720" cy="75600"/>
              </p14:xfrm>
            </p:contentPart>
          </mc:Choice>
          <mc:Fallback xmlns="">
            <p:pic>
              <p:nvPicPr>
                <p:cNvPr id="163" name="Viết tay 162">
                  <a:extLst>
                    <a:ext uri="{FF2B5EF4-FFF2-40B4-BE49-F238E27FC236}">
                      <a16:creationId xmlns:a16="http://schemas.microsoft.com/office/drawing/2014/main" id="{38394C07-3687-46B3-A73E-FAF8B37FFCE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740594" y="5257280"/>
                  <a:ext cx="117424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4" name="Viết tay 163">
                  <a:extLst>
                    <a:ext uri="{FF2B5EF4-FFF2-40B4-BE49-F238E27FC236}">
                      <a16:creationId xmlns:a16="http://schemas.microsoft.com/office/drawing/2014/main" id="{6F6B763B-F2B9-40A9-BB48-8659D9DABDE8}"/>
                    </a:ext>
                  </a:extLst>
                </p14:cNvPr>
                <p14:cNvContentPartPr/>
                <p14:nvPr/>
              </p14:nvContentPartPr>
              <p14:xfrm>
                <a:off x="11884627" y="5182760"/>
                <a:ext cx="49680" cy="167760"/>
              </p14:xfrm>
            </p:contentPart>
          </mc:Choice>
          <mc:Fallback xmlns="">
            <p:pic>
              <p:nvPicPr>
                <p:cNvPr id="164" name="Viết tay 163">
                  <a:extLst>
                    <a:ext uri="{FF2B5EF4-FFF2-40B4-BE49-F238E27FC236}">
                      <a16:creationId xmlns:a16="http://schemas.microsoft.com/office/drawing/2014/main" id="{6F6B763B-F2B9-40A9-BB48-8659D9DABDE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875627" y="5173760"/>
                  <a:ext cx="67320" cy="185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18993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12C2C-8A8C-47F5-A602-20A9CD33A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864066"/>
            <a:ext cx="9603275" cy="4679484"/>
          </a:xfrm>
        </p:spPr>
        <p:txBody>
          <a:bodyPr>
            <a:normAutofit fontScale="92500" lnSpcReduction="10000"/>
          </a:bodyPr>
          <a:lstStyle/>
          <a:p>
            <a:r>
              <a:rPr lang="en-NZ"/>
              <a:t>STRENGTH</a:t>
            </a:r>
          </a:p>
          <a:p>
            <a:pPr>
              <a:buFontTx/>
              <a:buChar char="-"/>
            </a:pPr>
            <a:r>
              <a:rPr lang="en-NZ"/>
              <a:t>Able to select multi-devices to connect.</a:t>
            </a:r>
          </a:p>
          <a:p>
            <a:pPr>
              <a:buFontTx/>
              <a:buChar char="-"/>
            </a:pPr>
            <a:r>
              <a:rPr lang="en-NZ"/>
              <a:t>Sufficient colour contrast for text with the background.</a:t>
            </a:r>
          </a:p>
          <a:p>
            <a:pPr>
              <a:buFontTx/>
              <a:buChar char="-"/>
            </a:pPr>
            <a:r>
              <a:rPr lang="en-NZ"/>
              <a:t>Provides feedback on interactions via loading indicator, highlight when a user clicks on the connect button</a:t>
            </a:r>
            <a:r>
              <a:rPr lang="en-NZ" dirty="0"/>
              <a:t>, etc</a:t>
            </a:r>
            <a:r>
              <a:rPr lang="en-NZ"/>
              <a:t>.</a:t>
            </a:r>
          </a:p>
          <a:p>
            <a:pPr marL="0" indent="0">
              <a:buNone/>
            </a:pPr>
            <a:endParaRPr lang="en-NZ" dirty="0"/>
          </a:p>
          <a:p>
            <a:r>
              <a:rPr lang="en-NZ"/>
              <a:t>DRAWBACK</a:t>
            </a:r>
          </a:p>
          <a:p>
            <a:pPr>
              <a:buFontTx/>
              <a:buChar char="-"/>
            </a:pPr>
            <a:r>
              <a:rPr lang="en-NZ"/>
              <a:t>Devices in list have to be reloaded, but no reload command for client (restart app?)</a:t>
            </a:r>
          </a:p>
          <a:p>
            <a:pPr>
              <a:buFontTx/>
              <a:buChar char="-"/>
            </a:pPr>
            <a:r>
              <a:rPr lang="en-NZ"/>
              <a:t>Difficult to find a wanted device to connect if the number of users are large (such as &gt; 10) due to no search key name engine. </a:t>
            </a:r>
          </a:p>
          <a:p>
            <a:pPr>
              <a:buFontTx/>
              <a:buChar char="-"/>
            </a:pPr>
            <a:endParaRPr lang="en-NZ"/>
          </a:p>
          <a:p>
            <a:pPr>
              <a:buFontTx/>
              <a:buChar char="-"/>
            </a:pPr>
            <a:endParaRPr lang="en-NZ"/>
          </a:p>
          <a:p>
            <a:pPr>
              <a:buFontTx/>
              <a:buChar char="-"/>
            </a:pPr>
            <a:endParaRPr lang="en-NZ"/>
          </a:p>
          <a:p>
            <a:pPr marL="0" indent="0">
              <a:buNone/>
            </a:pP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89653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D256AD2-240C-4FCB-B100-84BEA8C5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28" y="948706"/>
            <a:ext cx="4507707" cy="1049235"/>
          </a:xfrm>
        </p:spPr>
        <p:txBody>
          <a:bodyPr vert="horz" lIns="91440" tIns="45720" rIns="91440" bIns="0" rtlCol="0">
            <a:normAutofit/>
          </a:bodyPr>
          <a:lstStyle/>
          <a:p>
            <a:r>
              <a:rPr lang="en-US"/>
              <a:t>DESIGN 3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9E9D627-9242-4EFB-B671-F9525AA4B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518" y="2051198"/>
            <a:ext cx="7915103" cy="3205615"/>
          </a:xfrm>
          <a:prstGeom prst="rect">
            <a:avLst/>
          </a:prstGeom>
        </p:spPr>
      </p:pic>
      <p:grpSp>
        <p:nvGrpSpPr>
          <p:cNvPr id="30" name="Nhóm 29">
            <a:extLst>
              <a:ext uri="{FF2B5EF4-FFF2-40B4-BE49-F238E27FC236}">
                <a16:creationId xmlns:a16="http://schemas.microsoft.com/office/drawing/2014/main" id="{64BAAB54-662E-4842-82B7-E0C5ECFB7772}"/>
              </a:ext>
            </a:extLst>
          </p:cNvPr>
          <p:cNvGrpSpPr/>
          <p:nvPr/>
        </p:nvGrpSpPr>
        <p:grpSpPr>
          <a:xfrm>
            <a:off x="111766" y="1797300"/>
            <a:ext cx="533880" cy="377280"/>
            <a:chOff x="111766" y="1797300"/>
            <a:chExt cx="53388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Viết tay 4">
                  <a:extLst>
                    <a:ext uri="{FF2B5EF4-FFF2-40B4-BE49-F238E27FC236}">
                      <a16:creationId xmlns:a16="http://schemas.microsoft.com/office/drawing/2014/main" id="{924EE572-B49B-44C7-8B58-7EBB932A3128}"/>
                    </a:ext>
                  </a:extLst>
                </p14:cNvPr>
                <p14:cNvContentPartPr/>
                <p14:nvPr/>
              </p14:nvContentPartPr>
              <p14:xfrm>
                <a:off x="111766" y="1797300"/>
                <a:ext cx="157680" cy="377280"/>
              </p14:xfrm>
            </p:contentPart>
          </mc:Choice>
          <mc:Fallback xmlns="">
            <p:pic>
              <p:nvPicPr>
                <p:cNvPr id="5" name="Viết tay 4">
                  <a:extLst>
                    <a:ext uri="{FF2B5EF4-FFF2-40B4-BE49-F238E27FC236}">
                      <a16:creationId xmlns:a16="http://schemas.microsoft.com/office/drawing/2014/main" id="{924EE572-B49B-44C7-8B58-7EBB932A312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766" y="1788309"/>
                  <a:ext cx="175320" cy="394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2" name="Viết tay 21">
                  <a:extLst>
                    <a:ext uri="{FF2B5EF4-FFF2-40B4-BE49-F238E27FC236}">
                      <a16:creationId xmlns:a16="http://schemas.microsoft.com/office/drawing/2014/main" id="{6AEE4BE7-1781-48D9-B040-7FF36BEFC72B}"/>
                    </a:ext>
                  </a:extLst>
                </p14:cNvPr>
                <p14:cNvContentPartPr/>
                <p14:nvPr/>
              </p14:nvContentPartPr>
              <p14:xfrm>
                <a:off x="366646" y="1916820"/>
                <a:ext cx="10440" cy="235080"/>
              </p14:xfrm>
            </p:contentPart>
          </mc:Choice>
          <mc:Fallback xmlns="">
            <p:pic>
              <p:nvPicPr>
                <p:cNvPr id="22" name="Viết tay 21">
                  <a:extLst>
                    <a:ext uri="{FF2B5EF4-FFF2-40B4-BE49-F238E27FC236}">
                      <a16:creationId xmlns:a16="http://schemas.microsoft.com/office/drawing/2014/main" id="{6AEE4BE7-1781-48D9-B040-7FF36BEFC72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7646" y="1907806"/>
                  <a:ext cx="28080" cy="252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Viết tay 23">
                  <a:extLst>
                    <a:ext uri="{FF2B5EF4-FFF2-40B4-BE49-F238E27FC236}">
                      <a16:creationId xmlns:a16="http://schemas.microsoft.com/office/drawing/2014/main" id="{D6FB06A2-869B-46F6-9AD1-4B622FB7765D}"/>
                    </a:ext>
                  </a:extLst>
                </p14:cNvPr>
                <p14:cNvContentPartPr/>
                <p14:nvPr/>
              </p14:nvContentPartPr>
              <p14:xfrm>
                <a:off x="276286" y="1989900"/>
                <a:ext cx="180000" cy="22320"/>
              </p14:xfrm>
            </p:contentPart>
          </mc:Choice>
          <mc:Fallback xmlns="">
            <p:pic>
              <p:nvPicPr>
                <p:cNvPr id="24" name="Viết tay 23">
                  <a:extLst>
                    <a:ext uri="{FF2B5EF4-FFF2-40B4-BE49-F238E27FC236}">
                      <a16:creationId xmlns:a16="http://schemas.microsoft.com/office/drawing/2014/main" id="{D6FB06A2-869B-46F6-9AD1-4B622FB7765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7286" y="1980752"/>
                  <a:ext cx="197640" cy="40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8" name="Viết tay 27">
                  <a:extLst>
                    <a:ext uri="{FF2B5EF4-FFF2-40B4-BE49-F238E27FC236}">
                      <a16:creationId xmlns:a16="http://schemas.microsoft.com/office/drawing/2014/main" id="{07691135-4EB2-4011-B0C5-EFFE50ABCEFE}"/>
                    </a:ext>
                  </a:extLst>
                </p14:cNvPr>
                <p14:cNvContentPartPr/>
                <p14:nvPr/>
              </p14:nvContentPartPr>
              <p14:xfrm>
                <a:off x="455206" y="1999620"/>
                <a:ext cx="190440" cy="160920"/>
              </p14:xfrm>
            </p:contentPart>
          </mc:Choice>
          <mc:Fallback xmlns="">
            <p:pic>
              <p:nvPicPr>
                <p:cNvPr id="28" name="Viết tay 27">
                  <a:extLst>
                    <a:ext uri="{FF2B5EF4-FFF2-40B4-BE49-F238E27FC236}">
                      <a16:creationId xmlns:a16="http://schemas.microsoft.com/office/drawing/2014/main" id="{07691135-4EB2-4011-B0C5-EFFE50ABCEF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6206" y="1990640"/>
                  <a:ext cx="208080" cy="17852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Nhóm 41">
            <a:extLst>
              <a:ext uri="{FF2B5EF4-FFF2-40B4-BE49-F238E27FC236}">
                <a16:creationId xmlns:a16="http://schemas.microsoft.com/office/drawing/2014/main" id="{A9E416C1-30B7-4009-AA55-24184E8106FD}"/>
              </a:ext>
            </a:extLst>
          </p:cNvPr>
          <p:cNvGrpSpPr/>
          <p:nvPr/>
        </p:nvGrpSpPr>
        <p:grpSpPr>
          <a:xfrm>
            <a:off x="672662" y="1921262"/>
            <a:ext cx="200160" cy="221760"/>
            <a:chOff x="672662" y="1921262"/>
            <a:chExt cx="20016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8" name="Viết tay 37">
                  <a:extLst>
                    <a:ext uri="{FF2B5EF4-FFF2-40B4-BE49-F238E27FC236}">
                      <a16:creationId xmlns:a16="http://schemas.microsoft.com/office/drawing/2014/main" id="{CBE4FA60-767D-483F-85C8-D77303580B1E}"/>
                    </a:ext>
                  </a:extLst>
                </p14:cNvPr>
                <p14:cNvContentPartPr/>
                <p14:nvPr/>
              </p14:nvContentPartPr>
              <p14:xfrm>
                <a:off x="672662" y="2020622"/>
                <a:ext cx="52200" cy="122400"/>
              </p14:xfrm>
            </p:contentPart>
          </mc:Choice>
          <mc:Fallback xmlns="">
            <p:pic>
              <p:nvPicPr>
                <p:cNvPr id="38" name="Viết tay 37">
                  <a:extLst>
                    <a:ext uri="{FF2B5EF4-FFF2-40B4-BE49-F238E27FC236}">
                      <a16:creationId xmlns:a16="http://schemas.microsoft.com/office/drawing/2014/main" id="{CBE4FA60-767D-483F-85C8-D77303580B1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3662" y="2011622"/>
                  <a:ext cx="69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0" name="Viết tay 39">
                  <a:extLst>
                    <a:ext uri="{FF2B5EF4-FFF2-40B4-BE49-F238E27FC236}">
                      <a16:creationId xmlns:a16="http://schemas.microsoft.com/office/drawing/2014/main" id="{BFF3A347-BD33-47ED-BBB8-A3FE0606554C}"/>
                    </a:ext>
                  </a:extLst>
                </p14:cNvPr>
                <p14:cNvContentPartPr/>
                <p14:nvPr/>
              </p14:nvContentPartPr>
              <p14:xfrm>
                <a:off x="788222" y="1921262"/>
                <a:ext cx="21960" cy="212040"/>
              </p14:xfrm>
            </p:contentPart>
          </mc:Choice>
          <mc:Fallback xmlns="">
            <p:pic>
              <p:nvPicPr>
                <p:cNvPr id="40" name="Viết tay 39">
                  <a:extLst>
                    <a:ext uri="{FF2B5EF4-FFF2-40B4-BE49-F238E27FC236}">
                      <a16:creationId xmlns:a16="http://schemas.microsoft.com/office/drawing/2014/main" id="{BFF3A347-BD33-47ED-BBB8-A3FE0606554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9222" y="1912262"/>
                  <a:ext cx="396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1" name="Viết tay 40">
                  <a:extLst>
                    <a:ext uri="{FF2B5EF4-FFF2-40B4-BE49-F238E27FC236}">
                      <a16:creationId xmlns:a16="http://schemas.microsoft.com/office/drawing/2014/main" id="{C7799E27-E95D-489E-A253-029E4966AA91}"/>
                    </a:ext>
                  </a:extLst>
                </p14:cNvPr>
                <p14:cNvContentPartPr/>
                <p14:nvPr/>
              </p14:nvContentPartPr>
              <p14:xfrm>
                <a:off x="731702" y="2000822"/>
                <a:ext cx="141120" cy="27720"/>
              </p14:xfrm>
            </p:contentPart>
          </mc:Choice>
          <mc:Fallback xmlns="">
            <p:pic>
              <p:nvPicPr>
                <p:cNvPr id="41" name="Viết tay 40">
                  <a:extLst>
                    <a:ext uri="{FF2B5EF4-FFF2-40B4-BE49-F238E27FC236}">
                      <a16:creationId xmlns:a16="http://schemas.microsoft.com/office/drawing/2014/main" id="{C7799E27-E95D-489E-A253-029E4966AA9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2679" y="1991937"/>
                  <a:ext cx="158805" cy="4513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Nhóm 55">
            <a:extLst>
              <a:ext uri="{FF2B5EF4-FFF2-40B4-BE49-F238E27FC236}">
                <a16:creationId xmlns:a16="http://schemas.microsoft.com/office/drawing/2014/main" id="{5FF5BE29-AB94-4D9F-8E9E-1C52226BEEF5}"/>
              </a:ext>
            </a:extLst>
          </p:cNvPr>
          <p:cNvGrpSpPr/>
          <p:nvPr/>
        </p:nvGrpSpPr>
        <p:grpSpPr>
          <a:xfrm>
            <a:off x="1058222" y="1904342"/>
            <a:ext cx="816840" cy="252360"/>
            <a:chOff x="1058222" y="1904342"/>
            <a:chExt cx="8168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4" name="Viết tay 43">
                  <a:extLst>
                    <a:ext uri="{FF2B5EF4-FFF2-40B4-BE49-F238E27FC236}">
                      <a16:creationId xmlns:a16="http://schemas.microsoft.com/office/drawing/2014/main" id="{73DB4BF9-67D3-4B7A-A59C-8226F5F77E36}"/>
                    </a:ext>
                  </a:extLst>
                </p14:cNvPr>
                <p14:cNvContentPartPr/>
                <p14:nvPr/>
              </p14:nvContentPartPr>
              <p14:xfrm>
                <a:off x="1058222" y="1913702"/>
                <a:ext cx="80280" cy="235080"/>
              </p14:xfrm>
            </p:contentPart>
          </mc:Choice>
          <mc:Fallback xmlns="">
            <p:pic>
              <p:nvPicPr>
                <p:cNvPr id="44" name="Viết tay 43">
                  <a:extLst>
                    <a:ext uri="{FF2B5EF4-FFF2-40B4-BE49-F238E27FC236}">
                      <a16:creationId xmlns:a16="http://schemas.microsoft.com/office/drawing/2014/main" id="{73DB4BF9-67D3-4B7A-A59C-8226F5F77E3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49262" y="1904702"/>
                  <a:ext cx="97841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5" name="Viết tay 44">
                  <a:extLst>
                    <a:ext uri="{FF2B5EF4-FFF2-40B4-BE49-F238E27FC236}">
                      <a16:creationId xmlns:a16="http://schemas.microsoft.com/office/drawing/2014/main" id="{D985975A-D5EA-4973-A97D-C16EE4912D66}"/>
                    </a:ext>
                  </a:extLst>
                </p14:cNvPr>
                <p14:cNvContentPartPr/>
                <p14:nvPr/>
              </p14:nvContentPartPr>
              <p14:xfrm>
                <a:off x="1154702" y="1904342"/>
                <a:ext cx="22680" cy="215640"/>
              </p14:xfrm>
            </p:contentPart>
          </mc:Choice>
          <mc:Fallback xmlns="">
            <p:pic>
              <p:nvPicPr>
                <p:cNvPr id="45" name="Viết tay 44">
                  <a:extLst>
                    <a:ext uri="{FF2B5EF4-FFF2-40B4-BE49-F238E27FC236}">
                      <a16:creationId xmlns:a16="http://schemas.microsoft.com/office/drawing/2014/main" id="{D985975A-D5EA-4973-A97D-C16EE4912D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45843" y="1895342"/>
                  <a:ext cx="40044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7" name="Viết tay 46">
                  <a:extLst>
                    <a:ext uri="{FF2B5EF4-FFF2-40B4-BE49-F238E27FC236}">
                      <a16:creationId xmlns:a16="http://schemas.microsoft.com/office/drawing/2014/main" id="{30E35FD7-B9A8-43C6-B3D1-A1A2FCB0AE4B}"/>
                    </a:ext>
                  </a:extLst>
                </p14:cNvPr>
                <p14:cNvContentPartPr/>
                <p14:nvPr/>
              </p14:nvContentPartPr>
              <p14:xfrm>
                <a:off x="1074062" y="2014862"/>
                <a:ext cx="292320" cy="131400"/>
              </p14:xfrm>
            </p:contentPart>
          </mc:Choice>
          <mc:Fallback xmlns="">
            <p:pic>
              <p:nvPicPr>
                <p:cNvPr id="47" name="Viết tay 46">
                  <a:extLst>
                    <a:ext uri="{FF2B5EF4-FFF2-40B4-BE49-F238E27FC236}">
                      <a16:creationId xmlns:a16="http://schemas.microsoft.com/office/drawing/2014/main" id="{30E35FD7-B9A8-43C6-B3D1-A1A2FCB0AE4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65062" y="2005862"/>
                  <a:ext cx="309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9" name="Viết tay 48">
                  <a:extLst>
                    <a:ext uri="{FF2B5EF4-FFF2-40B4-BE49-F238E27FC236}">
                      <a16:creationId xmlns:a16="http://schemas.microsoft.com/office/drawing/2014/main" id="{9E7B038B-1DBF-402D-9D84-1D9D6F0BEBDC}"/>
                    </a:ext>
                  </a:extLst>
                </p14:cNvPr>
                <p14:cNvContentPartPr/>
                <p14:nvPr/>
              </p14:nvContentPartPr>
              <p14:xfrm>
                <a:off x="1450982" y="2001182"/>
                <a:ext cx="39240" cy="155520"/>
              </p14:xfrm>
            </p:contentPart>
          </mc:Choice>
          <mc:Fallback xmlns="">
            <p:pic>
              <p:nvPicPr>
                <p:cNvPr id="49" name="Viết tay 48">
                  <a:extLst>
                    <a:ext uri="{FF2B5EF4-FFF2-40B4-BE49-F238E27FC236}">
                      <a16:creationId xmlns:a16="http://schemas.microsoft.com/office/drawing/2014/main" id="{9E7B038B-1DBF-402D-9D84-1D9D6F0BEBD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41982" y="1992182"/>
                  <a:ext cx="56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1" name="Viết tay 50">
                  <a:extLst>
                    <a:ext uri="{FF2B5EF4-FFF2-40B4-BE49-F238E27FC236}">
                      <a16:creationId xmlns:a16="http://schemas.microsoft.com/office/drawing/2014/main" id="{0666703E-1821-4DD0-957C-9ABA5CDAB4F5}"/>
                    </a:ext>
                  </a:extLst>
                </p14:cNvPr>
                <p14:cNvContentPartPr/>
                <p14:nvPr/>
              </p14:nvContentPartPr>
              <p14:xfrm>
                <a:off x="1415702" y="2043302"/>
                <a:ext cx="182880" cy="105480"/>
              </p14:xfrm>
            </p:contentPart>
          </mc:Choice>
          <mc:Fallback xmlns="">
            <p:pic>
              <p:nvPicPr>
                <p:cNvPr id="51" name="Viết tay 50">
                  <a:extLst>
                    <a:ext uri="{FF2B5EF4-FFF2-40B4-BE49-F238E27FC236}">
                      <a16:creationId xmlns:a16="http://schemas.microsoft.com/office/drawing/2014/main" id="{0666703E-1821-4DD0-957C-9ABA5CDAB4F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06702" y="2034333"/>
                  <a:ext cx="200520" cy="1230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3" name="Viết tay 52">
                  <a:extLst>
                    <a:ext uri="{FF2B5EF4-FFF2-40B4-BE49-F238E27FC236}">
                      <a16:creationId xmlns:a16="http://schemas.microsoft.com/office/drawing/2014/main" id="{DD151632-C891-4C21-9B0C-EF8DDF0D6266}"/>
                    </a:ext>
                  </a:extLst>
                </p14:cNvPr>
                <p14:cNvContentPartPr/>
                <p14:nvPr/>
              </p14:nvContentPartPr>
              <p14:xfrm>
                <a:off x="1587422" y="1986422"/>
                <a:ext cx="18000" cy="51480"/>
              </p14:xfrm>
            </p:contentPart>
          </mc:Choice>
          <mc:Fallback xmlns="">
            <p:pic>
              <p:nvPicPr>
                <p:cNvPr id="53" name="Viết tay 52">
                  <a:extLst>
                    <a:ext uri="{FF2B5EF4-FFF2-40B4-BE49-F238E27FC236}">
                      <a16:creationId xmlns:a16="http://schemas.microsoft.com/office/drawing/2014/main" id="{DD151632-C891-4C21-9B0C-EF8DDF0D626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78422" y="1977359"/>
                  <a:ext cx="35640" cy="692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5" name="Viết tay 54">
                  <a:extLst>
                    <a:ext uri="{FF2B5EF4-FFF2-40B4-BE49-F238E27FC236}">
                      <a16:creationId xmlns:a16="http://schemas.microsoft.com/office/drawing/2014/main" id="{EBD047FA-01EE-4988-9A17-5C2D78746A4E}"/>
                    </a:ext>
                  </a:extLst>
                </p14:cNvPr>
                <p14:cNvContentPartPr/>
                <p14:nvPr/>
              </p14:nvContentPartPr>
              <p14:xfrm>
                <a:off x="1641782" y="2046542"/>
                <a:ext cx="233280" cy="108720"/>
              </p14:xfrm>
            </p:contentPart>
          </mc:Choice>
          <mc:Fallback xmlns="">
            <p:pic>
              <p:nvPicPr>
                <p:cNvPr id="55" name="Viết tay 54">
                  <a:extLst>
                    <a:ext uri="{FF2B5EF4-FFF2-40B4-BE49-F238E27FC236}">
                      <a16:creationId xmlns:a16="http://schemas.microsoft.com/office/drawing/2014/main" id="{EBD047FA-01EE-4988-9A17-5C2D78746A4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632782" y="2037542"/>
                  <a:ext cx="25092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Nhóm 72">
            <a:extLst>
              <a:ext uri="{FF2B5EF4-FFF2-40B4-BE49-F238E27FC236}">
                <a16:creationId xmlns:a16="http://schemas.microsoft.com/office/drawing/2014/main" id="{0EE12E2D-52A3-4BD7-8439-81FBBCAAAE7A}"/>
              </a:ext>
            </a:extLst>
          </p:cNvPr>
          <p:cNvGrpSpPr/>
          <p:nvPr/>
        </p:nvGrpSpPr>
        <p:grpSpPr>
          <a:xfrm>
            <a:off x="1937188" y="5374909"/>
            <a:ext cx="1085040" cy="322200"/>
            <a:chOff x="1937188" y="5374909"/>
            <a:chExt cx="108504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8" name="Viết tay 57">
                  <a:extLst>
                    <a:ext uri="{FF2B5EF4-FFF2-40B4-BE49-F238E27FC236}">
                      <a16:creationId xmlns:a16="http://schemas.microsoft.com/office/drawing/2014/main" id="{56BB365C-204F-4AEE-A014-2F67E20AA08F}"/>
                    </a:ext>
                  </a:extLst>
                </p14:cNvPr>
                <p14:cNvContentPartPr/>
                <p14:nvPr/>
              </p14:nvContentPartPr>
              <p14:xfrm>
                <a:off x="1937188" y="5386429"/>
                <a:ext cx="6840" cy="245520"/>
              </p14:xfrm>
            </p:contentPart>
          </mc:Choice>
          <mc:Fallback xmlns="">
            <p:pic>
              <p:nvPicPr>
                <p:cNvPr id="58" name="Viết tay 57">
                  <a:extLst>
                    <a:ext uri="{FF2B5EF4-FFF2-40B4-BE49-F238E27FC236}">
                      <a16:creationId xmlns:a16="http://schemas.microsoft.com/office/drawing/2014/main" id="{56BB365C-204F-4AEE-A014-2F67E20AA08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928188" y="5377429"/>
                  <a:ext cx="244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9" name="Viết tay 58">
                  <a:extLst>
                    <a:ext uri="{FF2B5EF4-FFF2-40B4-BE49-F238E27FC236}">
                      <a16:creationId xmlns:a16="http://schemas.microsoft.com/office/drawing/2014/main" id="{F3F3AD24-EDDF-4C22-BF43-7FD2326C4588}"/>
                    </a:ext>
                  </a:extLst>
                </p14:cNvPr>
                <p14:cNvContentPartPr/>
                <p14:nvPr/>
              </p14:nvContentPartPr>
              <p14:xfrm>
                <a:off x="1941508" y="5374909"/>
                <a:ext cx="130680" cy="274320"/>
              </p14:xfrm>
            </p:contentPart>
          </mc:Choice>
          <mc:Fallback xmlns="">
            <p:pic>
              <p:nvPicPr>
                <p:cNvPr id="59" name="Viết tay 58">
                  <a:extLst>
                    <a:ext uri="{FF2B5EF4-FFF2-40B4-BE49-F238E27FC236}">
                      <a16:creationId xmlns:a16="http://schemas.microsoft.com/office/drawing/2014/main" id="{F3F3AD24-EDDF-4C22-BF43-7FD2326C458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32508" y="5365909"/>
                  <a:ext cx="148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0" name="Viết tay 59">
                  <a:extLst>
                    <a:ext uri="{FF2B5EF4-FFF2-40B4-BE49-F238E27FC236}">
                      <a16:creationId xmlns:a16="http://schemas.microsoft.com/office/drawing/2014/main" id="{4EF2A5AF-FAC9-481D-B441-7EDF5B68D0C3}"/>
                    </a:ext>
                  </a:extLst>
                </p14:cNvPr>
                <p14:cNvContentPartPr/>
                <p14:nvPr/>
              </p14:nvContentPartPr>
              <p14:xfrm>
                <a:off x="2105308" y="5544829"/>
                <a:ext cx="88200" cy="99000"/>
              </p14:xfrm>
            </p:contentPart>
          </mc:Choice>
          <mc:Fallback xmlns="">
            <p:pic>
              <p:nvPicPr>
                <p:cNvPr id="60" name="Viết tay 59">
                  <a:extLst>
                    <a:ext uri="{FF2B5EF4-FFF2-40B4-BE49-F238E27FC236}">
                      <a16:creationId xmlns:a16="http://schemas.microsoft.com/office/drawing/2014/main" id="{4EF2A5AF-FAC9-481D-B441-7EDF5B68D0C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96308" y="5535829"/>
                  <a:ext cx="105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1" name="Viết tay 60">
                  <a:extLst>
                    <a:ext uri="{FF2B5EF4-FFF2-40B4-BE49-F238E27FC236}">
                      <a16:creationId xmlns:a16="http://schemas.microsoft.com/office/drawing/2014/main" id="{8F00C3B9-11B9-4908-A94B-16F1D2938B31}"/>
                    </a:ext>
                  </a:extLst>
                </p14:cNvPr>
                <p14:cNvContentPartPr/>
                <p14:nvPr/>
              </p14:nvContentPartPr>
              <p14:xfrm>
                <a:off x="2221588" y="5555269"/>
                <a:ext cx="180000" cy="100440"/>
              </p14:xfrm>
            </p:contentPart>
          </mc:Choice>
          <mc:Fallback xmlns="">
            <p:pic>
              <p:nvPicPr>
                <p:cNvPr id="61" name="Viết tay 60">
                  <a:extLst>
                    <a:ext uri="{FF2B5EF4-FFF2-40B4-BE49-F238E27FC236}">
                      <a16:creationId xmlns:a16="http://schemas.microsoft.com/office/drawing/2014/main" id="{8F00C3B9-11B9-4908-A94B-16F1D2938B3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12588" y="5546269"/>
                  <a:ext cx="197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2" name="Viết tay 61">
                  <a:extLst>
                    <a:ext uri="{FF2B5EF4-FFF2-40B4-BE49-F238E27FC236}">
                      <a16:creationId xmlns:a16="http://schemas.microsoft.com/office/drawing/2014/main" id="{B15253FB-4A2F-4175-AFB0-DACEFB958ABE}"/>
                    </a:ext>
                  </a:extLst>
                </p14:cNvPr>
                <p14:cNvContentPartPr/>
                <p14:nvPr/>
              </p14:nvContentPartPr>
              <p14:xfrm>
                <a:off x="2393308" y="5446909"/>
                <a:ext cx="60840" cy="192960"/>
              </p14:xfrm>
            </p:contentPart>
          </mc:Choice>
          <mc:Fallback xmlns="">
            <p:pic>
              <p:nvPicPr>
                <p:cNvPr id="62" name="Viết tay 61">
                  <a:extLst>
                    <a:ext uri="{FF2B5EF4-FFF2-40B4-BE49-F238E27FC236}">
                      <a16:creationId xmlns:a16="http://schemas.microsoft.com/office/drawing/2014/main" id="{B15253FB-4A2F-4175-AFB0-DACEFB958AB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384308" y="5437909"/>
                  <a:ext cx="78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3" name="Viết tay 62">
                  <a:extLst>
                    <a:ext uri="{FF2B5EF4-FFF2-40B4-BE49-F238E27FC236}">
                      <a16:creationId xmlns:a16="http://schemas.microsoft.com/office/drawing/2014/main" id="{22931F82-6CCE-449C-8D2C-436C37C29C54}"/>
                    </a:ext>
                  </a:extLst>
                </p14:cNvPr>
                <p14:cNvContentPartPr/>
                <p14:nvPr/>
              </p14:nvContentPartPr>
              <p14:xfrm>
                <a:off x="2544148" y="5509909"/>
                <a:ext cx="18360" cy="105840"/>
              </p14:xfrm>
            </p:contentPart>
          </mc:Choice>
          <mc:Fallback xmlns="">
            <p:pic>
              <p:nvPicPr>
                <p:cNvPr id="63" name="Viết tay 62">
                  <a:extLst>
                    <a:ext uri="{FF2B5EF4-FFF2-40B4-BE49-F238E27FC236}">
                      <a16:creationId xmlns:a16="http://schemas.microsoft.com/office/drawing/2014/main" id="{22931F82-6CCE-449C-8D2C-436C37C29C5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535148" y="5500909"/>
                  <a:ext cx="36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8" name="Viết tay 67">
                  <a:extLst>
                    <a:ext uri="{FF2B5EF4-FFF2-40B4-BE49-F238E27FC236}">
                      <a16:creationId xmlns:a16="http://schemas.microsoft.com/office/drawing/2014/main" id="{688D816C-348E-48AB-8489-F9FD123ABCD1}"/>
                    </a:ext>
                  </a:extLst>
                </p14:cNvPr>
                <p14:cNvContentPartPr/>
                <p14:nvPr/>
              </p14:nvContentPartPr>
              <p14:xfrm>
                <a:off x="2518948" y="5536549"/>
                <a:ext cx="87480" cy="27000"/>
              </p14:xfrm>
            </p:contentPart>
          </mc:Choice>
          <mc:Fallback xmlns="">
            <p:pic>
              <p:nvPicPr>
                <p:cNvPr id="68" name="Viết tay 67">
                  <a:extLst>
                    <a:ext uri="{FF2B5EF4-FFF2-40B4-BE49-F238E27FC236}">
                      <a16:creationId xmlns:a16="http://schemas.microsoft.com/office/drawing/2014/main" id="{688D816C-348E-48AB-8489-F9FD123ABCD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509985" y="5527549"/>
                  <a:ext cx="105048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9" name="Viết tay 68">
                  <a:extLst>
                    <a:ext uri="{FF2B5EF4-FFF2-40B4-BE49-F238E27FC236}">
                      <a16:creationId xmlns:a16="http://schemas.microsoft.com/office/drawing/2014/main" id="{414B5271-9003-4982-858F-C3BB83EAF25F}"/>
                    </a:ext>
                  </a:extLst>
                </p14:cNvPr>
                <p14:cNvContentPartPr/>
                <p14:nvPr/>
              </p14:nvContentPartPr>
              <p14:xfrm>
                <a:off x="2642428" y="5575429"/>
                <a:ext cx="38880" cy="84240"/>
              </p14:xfrm>
            </p:contentPart>
          </mc:Choice>
          <mc:Fallback xmlns="">
            <p:pic>
              <p:nvPicPr>
                <p:cNvPr id="69" name="Viết tay 68">
                  <a:extLst>
                    <a:ext uri="{FF2B5EF4-FFF2-40B4-BE49-F238E27FC236}">
                      <a16:creationId xmlns:a16="http://schemas.microsoft.com/office/drawing/2014/main" id="{414B5271-9003-4982-858F-C3BB83EAF25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33428" y="5566429"/>
                  <a:ext cx="56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0" name="Viết tay 69">
                  <a:extLst>
                    <a:ext uri="{FF2B5EF4-FFF2-40B4-BE49-F238E27FC236}">
                      <a16:creationId xmlns:a16="http://schemas.microsoft.com/office/drawing/2014/main" id="{63C5CFEB-1114-4C9B-9C6B-6ADC2875B75A}"/>
                    </a:ext>
                  </a:extLst>
                </p14:cNvPr>
                <p14:cNvContentPartPr/>
                <p14:nvPr/>
              </p14:nvContentPartPr>
              <p14:xfrm>
                <a:off x="2690308" y="5531149"/>
                <a:ext cx="11880" cy="16200"/>
              </p14:xfrm>
            </p:contentPart>
          </mc:Choice>
          <mc:Fallback xmlns="">
            <p:pic>
              <p:nvPicPr>
                <p:cNvPr id="70" name="Viết tay 69">
                  <a:extLst>
                    <a:ext uri="{FF2B5EF4-FFF2-40B4-BE49-F238E27FC236}">
                      <a16:creationId xmlns:a16="http://schemas.microsoft.com/office/drawing/2014/main" id="{63C5CFEB-1114-4C9B-9C6B-6ADC2875B75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681308" y="5522149"/>
                  <a:ext cx="29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1" name="Viết tay 70">
                  <a:extLst>
                    <a:ext uri="{FF2B5EF4-FFF2-40B4-BE49-F238E27FC236}">
                      <a16:creationId xmlns:a16="http://schemas.microsoft.com/office/drawing/2014/main" id="{BB5BE499-E392-427E-BA9A-98CB06AB02C0}"/>
                    </a:ext>
                  </a:extLst>
                </p14:cNvPr>
                <p14:cNvContentPartPr/>
                <p14:nvPr/>
              </p14:nvContentPartPr>
              <p14:xfrm>
                <a:off x="2726668" y="5580829"/>
                <a:ext cx="143640" cy="96480"/>
              </p14:xfrm>
            </p:contentPart>
          </mc:Choice>
          <mc:Fallback xmlns="">
            <p:pic>
              <p:nvPicPr>
                <p:cNvPr id="71" name="Viết tay 70">
                  <a:extLst>
                    <a:ext uri="{FF2B5EF4-FFF2-40B4-BE49-F238E27FC236}">
                      <a16:creationId xmlns:a16="http://schemas.microsoft.com/office/drawing/2014/main" id="{BB5BE499-E392-427E-BA9A-98CB06AB02C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717668" y="5571862"/>
                  <a:ext cx="161280" cy="114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2" name="Viết tay 71">
                  <a:extLst>
                    <a:ext uri="{FF2B5EF4-FFF2-40B4-BE49-F238E27FC236}">
                      <a16:creationId xmlns:a16="http://schemas.microsoft.com/office/drawing/2014/main" id="{3FD45BB7-805F-4EC7-800B-5B51A50DCCF2}"/>
                    </a:ext>
                  </a:extLst>
                </p14:cNvPr>
                <p14:cNvContentPartPr/>
                <p14:nvPr/>
              </p14:nvContentPartPr>
              <p14:xfrm>
                <a:off x="2890828" y="5600989"/>
                <a:ext cx="131400" cy="96120"/>
              </p14:xfrm>
            </p:contentPart>
          </mc:Choice>
          <mc:Fallback xmlns="">
            <p:pic>
              <p:nvPicPr>
                <p:cNvPr id="72" name="Viết tay 71">
                  <a:extLst>
                    <a:ext uri="{FF2B5EF4-FFF2-40B4-BE49-F238E27FC236}">
                      <a16:creationId xmlns:a16="http://schemas.microsoft.com/office/drawing/2014/main" id="{3FD45BB7-805F-4EC7-800B-5B51A50DCCF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881828" y="5591989"/>
                  <a:ext cx="14904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Nhóm 81">
            <a:extLst>
              <a:ext uri="{FF2B5EF4-FFF2-40B4-BE49-F238E27FC236}">
                <a16:creationId xmlns:a16="http://schemas.microsoft.com/office/drawing/2014/main" id="{4FC32BED-CF67-4E64-8F55-2B8CE16AF12B}"/>
              </a:ext>
            </a:extLst>
          </p:cNvPr>
          <p:cNvGrpSpPr/>
          <p:nvPr/>
        </p:nvGrpSpPr>
        <p:grpSpPr>
          <a:xfrm>
            <a:off x="3148588" y="5475709"/>
            <a:ext cx="698400" cy="276840"/>
            <a:chOff x="3148588" y="5475709"/>
            <a:chExt cx="69840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4" name="Viết tay 73">
                  <a:extLst>
                    <a:ext uri="{FF2B5EF4-FFF2-40B4-BE49-F238E27FC236}">
                      <a16:creationId xmlns:a16="http://schemas.microsoft.com/office/drawing/2014/main" id="{57D0C64B-D611-4B2F-A304-72984A9D84DE}"/>
                    </a:ext>
                  </a:extLst>
                </p14:cNvPr>
                <p14:cNvContentPartPr/>
                <p14:nvPr/>
              </p14:nvContentPartPr>
              <p14:xfrm>
                <a:off x="3148588" y="5586949"/>
                <a:ext cx="74160" cy="88560"/>
              </p14:xfrm>
            </p:contentPart>
          </mc:Choice>
          <mc:Fallback xmlns="">
            <p:pic>
              <p:nvPicPr>
                <p:cNvPr id="74" name="Viết tay 73">
                  <a:extLst>
                    <a:ext uri="{FF2B5EF4-FFF2-40B4-BE49-F238E27FC236}">
                      <a16:creationId xmlns:a16="http://schemas.microsoft.com/office/drawing/2014/main" id="{57D0C64B-D611-4B2F-A304-72984A9D84D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139588" y="5577985"/>
                  <a:ext cx="91800" cy="106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5" name="Viết tay 74">
                  <a:extLst>
                    <a:ext uri="{FF2B5EF4-FFF2-40B4-BE49-F238E27FC236}">
                      <a16:creationId xmlns:a16="http://schemas.microsoft.com/office/drawing/2014/main" id="{1F31BF8D-6A5D-49FC-A033-ABFE238E59C8}"/>
                    </a:ext>
                  </a:extLst>
                </p14:cNvPr>
                <p14:cNvContentPartPr/>
                <p14:nvPr/>
              </p14:nvContentPartPr>
              <p14:xfrm>
                <a:off x="3224548" y="5604589"/>
                <a:ext cx="35280" cy="82440"/>
              </p14:xfrm>
            </p:contentPart>
          </mc:Choice>
          <mc:Fallback xmlns="">
            <p:pic>
              <p:nvPicPr>
                <p:cNvPr id="75" name="Viết tay 74">
                  <a:extLst>
                    <a:ext uri="{FF2B5EF4-FFF2-40B4-BE49-F238E27FC236}">
                      <a16:creationId xmlns:a16="http://schemas.microsoft.com/office/drawing/2014/main" id="{1F31BF8D-6A5D-49FC-A033-ABFE238E59C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15548" y="5595589"/>
                  <a:ext cx="529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6" name="Viết tay 75">
                  <a:extLst>
                    <a:ext uri="{FF2B5EF4-FFF2-40B4-BE49-F238E27FC236}">
                      <a16:creationId xmlns:a16="http://schemas.microsoft.com/office/drawing/2014/main" id="{BAB08433-FBDB-445A-83D6-EEC2A9F16BE1}"/>
                    </a:ext>
                  </a:extLst>
                </p14:cNvPr>
                <p14:cNvContentPartPr/>
                <p14:nvPr/>
              </p14:nvContentPartPr>
              <p14:xfrm>
                <a:off x="3286828" y="5589109"/>
                <a:ext cx="81000" cy="163440"/>
              </p14:xfrm>
            </p:contentPart>
          </mc:Choice>
          <mc:Fallback xmlns="">
            <p:pic>
              <p:nvPicPr>
                <p:cNvPr id="76" name="Viết tay 75">
                  <a:extLst>
                    <a:ext uri="{FF2B5EF4-FFF2-40B4-BE49-F238E27FC236}">
                      <a16:creationId xmlns:a16="http://schemas.microsoft.com/office/drawing/2014/main" id="{BAB08433-FBDB-445A-83D6-EEC2A9F16BE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277828" y="5580109"/>
                  <a:ext cx="986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7" name="Viết tay 76">
                  <a:extLst>
                    <a:ext uri="{FF2B5EF4-FFF2-40B4-BE49-F238E27FC236}">
                      <a16:creationId xmlns:a16="http://schemas.microsoft.com/office/drawing/2014/main" id="{92F7F2F5-23FC-4B72-9DA2-11066722AB2E}"/>
                    </a:ext>
                  </a:extLst>
                </p14:cNvPr>
                <p14:cNvContentPartPr/>
                <p14:nvPr/>
              </p14:nvContentPartPr>
              <p14:xfrm>
                <a:off x="3404908" y="5586229"/>
                <a:ext cx="88200" cy="85680"/>
              </p14:xfrm>
            </p:contentPart>
          </mc:Choice>
          <mc:Fallback xmlns="">
            <p:pic>
              <p:nvPicPr>
                <p:cNvPr id="77" name="Viết tay 76">
                  <a:extLst>
                    <a:ext uri="{FF2B5EF4-FFF2-40B4-BE49-F238E27FC236}">
                      <a16:creationId xmlns:a16="http://schemas.microsoft.com/office/drawing/2014/main" id="{92F7F2F5-23FC-4B72-9DA2-11066722AB2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395908" y="5577229"/>
                  <a:ext cx="105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8" name="Viết tay 77">
                  <a:extLst>
                    <a:ext uri="{FF2B5EF4-FFF2-40B4-BE49-F238E27FC236}">
                      <a16:creationId xmlns:a16="http://schemas.microsoft.com/office/drawing/2014/main" id="{DE61DAF7-EB19-43B5-9153-DF89A01F6D9A}"/>
                    </a:ext>
                  </a:extLst>
                </p14:cNvPr>
                <p14:cNvContentPartPr/>
                <p14:nvPr/>
              </p14:nvContentPartPr>
              <p14:xfrm>
                <a:off x="3492028" y="5475709"/>
                <a:ext cx="28800" cy="206280"/>
              </p14:xfrm>
            </p:contentPart>
          </mc:Choice>
          <mc:Fallback xmlns="">
            <p:pic>
              <p:nvPicPr>
                <p:cNvPr id="78" name="Viết tay 77">
                  <a:extLst>
                    <a:ext uri="{FF2B5EF4-FFF2-40B4-BE49-F238E27FC236}">
                      <a16:creationId xmlns:a16="http://schemas.microsoft.com/office/drawing/2014/main" id="{DE61DAF7-EB19-43B5-9153-DF89A01F6D9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483028" y="5466709"/>
                  <a:ext cx="46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9" name="Viết tay 78">
                  <a:extLst>
                    <a:ext uri="{FF2B5EF4-FFF2-40B4-BE49-F238E27FC236}">
                      <a16:creationId xmlns:a16="http://schemas.microsoft.com/office/drawing/2014/main" id="{E3824B11-0728-4E48-9697-0966D0811AAF}"/>
                    </a:ext>
                  </a:extLst>
                </p14:cNvPr>
                <p14:cNvContentPartPr/>
                <p14:nvPr/>
              </p14:nvContentPartPr>
              <p14:xfrm>
                <a:off x="3537748" y="5543029"/>
                <a:ext cx="135720" cy="130320"/>
              </p14:xfrm>
            </p:contentPart>
          </mc:Choice>
          <mc:Fallback xmlns="">
            <p:pic>
              <p:nvPicPr>
                <p:cNvPr id="79" name="Viết tay 78">
                  <a:extLst>
                    <a:ext uri="{FF2B5EF4-FFF2-40B4-BE49-F238E27FC236}">
                      <a16:creationId xmlns:a16="http://schemas.microsoft.com/office/drawing/2014/main" id="{E3824B11-0728-4E48-9697-0966D0811AA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28748" y="5534029"/>
                  <a:ext cx="153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0" name="Viết tay 79">
                  <a:extLst>
                    <a:ext uri="{FF2B5EF4-FFF2-40B4-BE49-F238E27FC236}">
                      <a16:creationId xmlns:a16="http://schemas.microsoft.com/office/drawing/2014/main" id="{4526FF4C-AF69-4AA6-9F89-DE0BCA98B151}"/>
                    </a:ext>
                  </a:extLst>
                </p14:cNvPr>
                <p14:cNvContentPartPr/>
                <p14:nvPr/>
              </p14:nvContentPartPr>
              <p14:xfrm>
                <a:off x="3639988" y="5580829"/>
                <a:ext cx="80280" cy="31320"/>
              </p14:xfrm>
            </p:contentPart>
          </mc:Choice>
          <mc:Fallback xmlns="">
            <p:pic>
              <p:nvPicPr>
                <p:cNvPr id="80" name="Viết tay 79">
                  <a:extLst>
                    <a:ext uri="{FF2B5EF4-FFF2-40B4-BE49-F238E27FC236}">
                      <a16:creationId xmlns:a16="http://schemas.microsoft.com/office/drawing/2014/main" id="{4526FF4C-AF69-4AA6-9F89-DE0BCA98B15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30988" y="5571829"/>
                  <a:ext cx="97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1" name="Viết tay 80">
                  <a:extLst>
                    <a:ext uri="{FF2B5EF4-FFF2-40B4-BE49-F238E27FC236}">
                      <a16:creationId xmlns:a16="http://schemas.microsoft.com/office/drawing/2014/main" id="{4BE2C02E-586D-439C-BA9D-B203E3F771B3}"/>
                    </a:ext>
                  </a:extLst>
                </p14:cNvPr>
                <p14:cNvContentPartPr/>
                <p14:nvPr/>
              </p14:nvContentPartPr>
              <p14:xfrm>
                <a:off x="3706588" y="5593429"/>
                <a:ext cx="140400" cy="76680"/>
              </p14:xfrm>
            </p:contentPart>
          </mc:Choice>
          <mc:Fallback xmlns="">
            <p:pic>
              <p:nvPicPr>
                <p:cNvPr id="81" name="Viết tay 80">
                  <a:extLst>
                    <a:ext uri="{FF2B5EF4-FFF2-40B4-BE49-F238E27FC236}">
                      <a16:creationId xmlns:a16="http://schemas.microsoft.com/office/drawing/2014/main" id="{4BE2C02E-586D-439C-BA9D-B203E3F771B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97565" y="5584387"/>
                  <a:ext cx="158085" cy="9440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Nhóm 103">
            <a:extLst>
              <a:ext uri="{FF2B5EF4-FFF2-40B4-BE49-F238E27FC236}">
                <a16:creationId xmlns:a16="http://schemas.microsoft.com/office/drawing/2014/main" id="{18A8D938-2204-4335-BC06-2F1904CBA302}"/>
              </a:ext>
            </a:extLst>
          </p:cNvPr>
          <p:cNvGrpSpPr/>
          <p:nvPr/>
        </p:nvGrpSpPr>
        <p:grpSpPr>
          <a:xfrm>
            <a:off x="1593028" y="5791429"/>
            <a:ext cx="1161000" cy="210960"/>
            <a:chOff x="1593028" y="5791429"/>
            <a:chExt cx="116100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3" name="Viết tay 82">
                  <a:extLst>
                    <a:ext uri="{FF2B5EF4-FFF2-40B4-BE49-F238E27FC236}">
                      <a16:creationId xmlns:a16="http://schemas.microsoft.com/office/drawing/2014/main" id="{BAFC3E2F-30AB-4926-9781-D41CA4867CC7}"/>
                    </a:ext>
                  </a:extLst>
                </p14:cNvPr>
                <p14:cNvContentPartPr/>
                <p14:nvPr/>
              </p14:nvContentPartPr>
              <p14:xfrm>
                <a:off x="1593028" y="5791429"/>
                <a:ext cx="89280" cy="181080"/>
              </p14:xfrm>
            </p:contentPart>
          </mc:Choice>
          <mc:Fallback xmlns="">
            <p:pic>
              <p:nvPicPr>
                <p:cNvPr id="83" name="Viết tay 82">
                  <a:extLst>
                    <a:ext uri="{FF2B5EF4-FFF2-40B4-BE49-F238E27FC236}">
                      <a16:creationId xmlns:a16="http://schemas.microsoft.com/office/drawing/2014/main" id="{BAFC3E2F-30AB-4926-9781-D41CA4867CC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584028" y="5782429"/>
                  <a:ext cx="1069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4" name="Viết tay 83">
                  <a:extLst>
                    <a:ext uri="{FF2B5EF4-FFF2-40B4-BE49-F238E27FC236}">
                      <a16:creationId xmlns:a16="http://schemas.microsoft.com/office/drawing/2014/main" id="{7A4E7F5E-AB5B-4AFA-8FBE-BBE92B45F25F}"/>
                    </a:ext>
                  </a:extLst>
                </p14:cNvPr>
                <p14:cNvContentPartPr/>
                <p14:nvPr/>
              </p14:nvContentPartPr>
              <p14:xfrm>
                <a:off x="1767988" y="5841829"/>
                <a:ext cx="125280" cy="128520"/>
              </p14:xfrm>
            </p:contentPart>
          </mc:Choice>
          <mc:Fallback xmlns="">
            <p:pic>
              <p:nvPicPr>
                <p:cNvPr id="84" name="Viết tay 83">
                  <a:extLst>
                    <a:ext uri="{FF2B5EF4-FFF2-40B4-BE49-F238E27FC236}">
                      <a16:creationId xmlns:a16="http://schemas.microsoft.com/office/drawing/2014/main" id="{7A4E7F5E-AB5B-4AFA-8FBE-BBE92B45F25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758988" y="5832829"/>
                  <a:ext cx="142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6" name="Viết tay 85">
                  <a:extLst>
                    <a:ext uri="{FF2B5EF4-FFF2-40B4-BE49-F238E27FC236}">
                      <a16:creationId xmlns:a16="http://schemas.microsoft.com/office/drawing/2014/main" id="{D2A79BDF-9D3A-4006-B380-CC4F962BB320}"/>
                    </a:ext>
                  </a:extLst>
                </p14:cNvPr>
                <p14:cNvContentPartPr/>
                <p14:nvPr/>
              </p14:nvContentPartPr>
              <p14:xfrm>
                <a:off x="1943668" y="5905189"/>
                <a:ext cx="71640" cy="82800"/>
              </p14:xfrm>
            </p:contentPart>
          </mc:Choice>
          <mc:Fallback xmlns="">
            <p:pic>
              <p:nvPicPr>
                <p:cNvPr id="86" name="Viết tay 85">
                  <a:extLst>
                    <a:ext uri="{FF2B5EF4-FFF2-40B4-BE49-F238E27FC236}">
                      <a16:creationId xmlns:a16="http://schemas.microsoft.com/office/drawing/2014/main" id="{D2A79BDF-9D3A-4006-B380-CC4F962BB32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934668" y="5896189"/>
                  <a:ext cx="892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7" name="Viết tay 86">
                  <a:extLst>
                    <a:ext uri="{FF2B5EF4-FFF2-40B4-BE49-F238E27FC236}">
                      <a16:creationId xmlns:a16="http://schemas.microsoft.com/office/drawing/2014/main" id="{4F04B9DB-14C2-47A7-B5C4-FE2842EECE8A}"/>
                    </a:ext>
                  </a:extLst>
                </p14:cNvPr>
                <p14:cNvContentPartPr/>
                <p14:nvPr/>
              </p14:nvContentPartPr>
              <p14:xfrm>
                <a:off x="2087308" y="5908069"/>
                <a:ext cx="140040" cy="91080"/>
              </p14:xfrm>
            </p:contentPart>
          </mc:Choice>
          <mc:Fallback xmlns="">
            <p:pic>
              <p:nvPicPr>
                <p:cNvPr id="87" name="Viết tay 86">
                  <a:extLst>
                    <a:ext uri="{FF2B5EF4-FFF2-40B4-BE49-F238E27FC236}">
                      <a16:creationId xmlns:a16="http://schemas.microsoft.com/office/drawing/2014/main" id="{4F04B9DB-14C2-47A7-B5C4-FE2842EECE8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078308" y="5899069"/>
                  <a:ext cx="1576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8" name="Viết tay 87">
                  <a:extLst>
                    <a:ext uri="{FF2B5EF4-FFF2-40B4-BE49-F238E27FC236}">
                      <a16:creationId xmlns:a16="http://schemas.microsoft.com/office/drawing/2014/main" id="{5A61AD5A-5139-4A80-8098-1F903EC47306}"/>
                    </a:ext>
                  </a:extLst>
                </p14:cNvPr>
                <p14:cNvContentPartPr/>
                <p14:nvPr/>
              </p14:nvContentPartPr>
              <p14:xfrm>
                <a:off x="2237068" y="5931109"/>
                <a:ext cx="114840" cy="58320"/>
              </p14:xfrm>
            </p:contentPart>
          </mc:Choice>
          <mc:Fallback xmlns="">
            <p:pic>
              <p:nvPicPr>
                <p:cNvPr id="88" name="Viết tay 87">
                  <a:extLst>
                    <a:ext uri="{FF2B5EF4-FFF2-40B4-BE49-F238E27FC236}">
                      <a16:creationId xmlns:a16="http://schemas.microsoft.com/office/drawing/2014/main" id="{5A61AD5A-5139-4A80-8098-1F903EC4730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228096" y="5922053"/>
                  <a:ext cx="132425" cy="760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0" name="Viết tay 89">
                  <a:extLst>
                    <a:ext uri="{FF2B5EF4-FFF2-40B4-BE49-F238E27FC236}">
                      <a16:creationId xmlns:a16="http://schemas.microsoft.com/office/drawing/2014/main" id="{AE73CE0D-46F2-476E-AD4E-C5C44EEC2AE7}"/>
                    </a:ext>
                  </a:extLst>
                </p14:cNvPr>
                <p14:cNvContentPartPr/>
                <p14:nvPr/>
              </p14:nvContentPartPr>
              <p14:xfrm>
                <a:off x="2376028" y="5915989"/>
                <a:ext cx="85680" cy="81720"/>
              </p14:xfrm>
            </p:contentPart>
          </mc:Choice>
          <mc:Fallback xmlns="">
            <p:pic>
              <p:nvPicPr>
                <p:cNvPr id="90" name="Viết tay 89">
                  <a:extLst>
                    <a:ext uri="{FF2B5EF4-FFF2-40B4-BE49-F238E27FC236}">
                      <a16:creationId xmlns:a16="http://schemas.microsoft.com/office/drawing/2014/main" id="{AE73CE0D-46F2-476E-AD4E-C5C44EEC2AE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366990" y="5906949"/>
                  <a:ext cx="103394" cy="99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1" name="Viết tay 90">
                  <a:extLst>
                    <a:ext uri="{FF2B5EF4-FFF2-40B4-BE49-F238E27FC236}">
                      <a16:creationId xmlns:a16="http://schemas.microsoft.com/office/drawing/2014/main" id="{F2E6D253-B499-4775-9F65-7EBAB9AD768E}"/>
                    </a:ext>
                  </a:extLst>
                </p14:cNvPr>
                <p14:cNvContentPartPr/>
                <p14:nvPr/>
              </p14:nvContentPartPr>
              <p14:xfrm>
                <a:off x="2498428" y="5926429"/>
                <a:ext cx="69480" cy="65880"/>
              </p14:xfrm>
            </p:contentPart>
          </mc:Choice>
          <mc:Fallback xmlns="">
            <p:pic>
              <p:nvPicPr>
                <p:cNvPr id="91" name="Viết tay 90">
                  <a:extLst>
                    <a:ext uri="{FF2B5EF4-FFF2-40B4-BE49-F238E27FC236}">
                      <a16:creationId xmlns:a16="http://schemas.microsoft.com/office/drawing/2014/main" id="{F2E6D253-B499-4775-9F65-7EBAB9AD768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489474" y="5917429"/>
                  <a:ext cx="87029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2" name="Viết tay 91">
                  <a:extLst>
                    <a:ext uri="{FF2B5EF4-FFF2-40B4-BE49-F238E27FC236}">
                      <a16:creationId xmlns:a16="http://schemas.microsoft.com/office/drawing/2014/main" id="{CA72769E-EC30-4361-92FB-689ACD2F9EF9}"/>
                    </a:ext>
                  </a:extLst>
                </p14:cNvPr>
                <p14:cNvContentPartPr/>
                <p14:nvPr/>
              </p14:nvContentPartPr>
              <p14:xfrm>
                <a:off x="2562868" y="5927869"/>
                <a:ext cx="22680" cy="49680"/>
              </p14:xfrm>
            </p:contentPart>
          </mc:Choice>
          <mc:Fallback xmlns="">
            <p:pic>
              <p:nvPicPr>
                <p:cNvPr id="92" name="Viết tay 91">
                  <a:extLst>
                    <a:ext uri="{FF2B5EF4-FFF2-40B4-BE49-F238E27FC236}">
                      <a16:creationId xmlns:a16="http://schemas.microsoft.com/office/drawing/2014/main" id="{CA72769E-EC30-4361-92FB-689ACD2F9EF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553868" y="5918803"/>
                  <a:ext cx="40320" cy="674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3" name="Viết tay 92">
                  <a:extLst>
                    <a:ext uri="{FF2B5EF4-FFF2-40B4-BE49-F238E27FC236}">
                      <a16:creationId xmlns:a16="http://schemas.microsoft.com/office/drawing/2014/main" id="{8043460E-53A5-4D3D-B05D-27082F002896}"/>
                    </a:ext>
                  </a:extLst>
                </p14:cNvPr>
                <p14:cNvContentPartPr/>
                <p14:nvPr/>
              </p14:nvContentPartPr>
              <p14:xfrm>
                <a:off x="2607148" y="5935789"/>
                <a:ext cx="116280" cy="66600"/>
              </p14:xfrm>
            </p:contentPart>
          </mc:Choice>
          <mc:Fallback xmlns="">
            <p:pic>
              <p:nvPicPr>
                <p:cNvPr id="93" name="Viết tay 92">
                  <a:extLst>
                    <a:ext uri="{FF2B5EF4-FFF2-40B4-BE49-F238E27FC236}">
                      <a16:creationId xmlns:a16="http://schemas.microsoft.com/office/drawing/2014/main" id="{8043460E-53A5-4D3D-B05D-27082F00289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598148" y="5926789"/>
                  <a:ext cx="1339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4" name="Viết tay 93">
                  <a:extLst>
                    <a:ext uri="{FF2B5EF4-FFF2-40B4-BE49-F238E27FC236}">
                      <a16:creationId xmlns:a16="http://schemas.microsoft.com/office/drawing/2014/main" id="{A9D493ED-8D7F-42AF-98B0-AF573688A1DE}"/>
                    </a:ext>
                  </a:extLst>
                </p14:cNvPr>
                <p14:cNvContentPartPr/>
                <p14:nvPr/>
              </p14:nvContentPartPr>
              <p14:xfrm>
                <a:off x="2725948" y="5836429"/>
                <a:ext cx="28080" cy="152640"/>
              </p14:xfrm>
            </p:contentPart>
          </mc:Choice>
          <mc:Fallback xmlns="">
            <p:pic>
              <p:nvPicPr>
                <p:cNvPr id="94" name="Viết tay 93">
                  <a:extLst>
                    <a:ext uri="{FF2B5EF4-FFF2-40B4-BE49-F238E27FC236}">
                      <a16:creationId xmlns:a16="http://schemas.microsoft.com/office/drawing/2014/main" id="{A9D493ED-8D7F-42AF-98B0-AF573688A1D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716948" y="5827429"/>
                  <a:ext cx="4572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Nhóm 102">
            <a:extLst>
              <a:ext uri="{FF2B5EF4-FFF2-40B4-BE49-F238E27FC236}">
                <a16:creationId xmlns:a16="http://schemas.microsoft.com/office/drawing/2014/main" id="{4C0702F1-4715-4D3C-B156-BBB9676AE73B}"/>
              </a:ext>
            </a:extLst>
          </p:cNvPr>
          <p:cNvGrpSpPr/>
          <p:nvPr/>
        </p:nvGrpSpPr>
        <p:grpSpPr>
          <a:xfrm>
            <a:off x="2948788" y="5816269"/>
            <a:ext cx="759960" cy="244440"/>
            <a:chOff x="2948788" y="5816269"/>
            <a:chExt cx="75996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5" name="Viết tay 94">
                  <a:extLst>
                    <a:ext uri="{FF2B5EF4-FFF2-40B4-BE49-F238E27FC236}">
                      <a16:creationId xmlns:a16="http://schemas.microsoft.com/office/drawing/2014/main" id="{E7E45CDF-F894-44EC-A298-05696B7FA9D1}"/>
                    </a:ext>
                  </a:extLst>
                </p14:cNvPr>
                <p14:cNvContentPartPr/>
                <p14:nvPr/>
              </p14:nvContentPartPr>
              <p14:xfrm>
                <a:off x="2948788" y="5863789"/>
                <a:ext cx="94320" cy="130680"/>
              </p14:xfrm>
            </p:contentPart>
          </mc:Choice>
          <mc:Fallback xmlns="">
            <p:pic>
              <p:nvPicPr>
                <p:cNvPr id="95" name="Viết tay 94">
                  <a:extLst>
                    <a:ext uri="{FF2B5EF4-FFF2-40B4-BE49-F238E27FC236}">
                      <a16:creationId xmlns:a16="http://schemas.microsoft.com/office/drawing/2014/main" id="{E7E45CDF-F894-44EC-A298-05696B7FA9D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939788" y="5854789"/>
                  <a:ext cx="1119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6" name="Viết tay 95">
                  <a:extLst>
                    <a:ext uri="{FF2B5EF4-FFF2-40B4-BE49-F238E27FC236}">
                      <a16:creationId xmlns:a16="http://schemas.microsoft.com/office/drawing/2014/main" id="{F143C369-4464-4F57-8E1E-503D30925C33}"/>
                    </a:ext>
                  </a:extLst>
                </p14:cNvPr>
                <p14:cNvContentPartPr/>
                <p14:nvPr/>
              </p14:nvContentPartPr>
              <p14:xfrm>
                <a:off x="3033748" y="5918149"/>
                <a:ext cx="84960" cy="69840"/>
              </p14:xfrm>
            </p:contentPart>
          </mc:Choice>
          <mc:Fallback xmlns="">
            <p:pic>
              <p:nvPicPr>
                <p:cNvPr id="96" name="Viết tay 95">
                  <a:extLst>
                    <a:ext uri="{FF2B5EF4-FFF2-40B4-BE49-F238E27FC236}">
                      <a16:creationId xmlns:a16="http://schemas.microsoft.com/office/drawing/2014/main" id="{F143C369-4464-4F57-8E1E-503D30925C3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024748" y="5909149"/>
                  <a:ext cx="1026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7" name="Viết tay 96">
                  <a:extLst>
                    <a:ext uri="{FF2B5EF4-FFF2-40B4-BE49-F238E27FC236}">
                      <a16:creationId xmlns:a16="http://schemas.microsoft.com/office/drawing/2014/main" id="{DC13C042-14E0-4096-91B9-25BF031BB639}"/>
                    </a:ext>
                  </a:extLst>
                </p14:cNvPr>
                <p14:cNvContentPartPr/>
                <p14:nvPr/>
              </p14:nvContentPartPr>
              <p14:xfrm>
                <a:off x="3176668" y="5841109"/>
                <a:ext cx="40680" cy="154800"/>
              </p14:xfrm>
            </p:contentPart>
          </mc:Choice>
          <mc:Fallback xmlns="">
            <p:pic>
              <p:nvPicPr>
                <p:cNvPr id="97" name="Viết tay 96">
                  <a:extLst>
                    <a:ext uri="{FF2B5EF4-FFF2-40B4-BE49-F238E27FC236}">
                      <a16:creationId xmlns:a16="http://schemas.microsoft.com/office/drawing/2014/main" id="{DC13C042-14E0-4096-91B9-25BF031BB63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167668" y="5832109"/>
                  <a:ext cx="58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8" name="Viết tay 97">
                  <a:extLst>
                    <a:ext uri="{FF2B5EF4-FFF2-40B4-BE49-F238E27FC236}">
                      <a16:creationId xmlns:a16="http://schemas.microsoft.com/office/drawing/2014/main" id="{C12EF496-DAD9-4FE7-9D16-E7BD20D53D3E}"/>
                    </a:ext>
                  </a:extLst>
                </p14:cNvPr>
                <p14:cNvContentPartPr/>
                <p14:nvPr/>
              </p14:nvContentPartPr>
              <p14:xfrm>
                <a:off x="3242548" y="5939029"/>
                <a:ext cx="75960" cy="66240"/>
              </p14:xfrm>
            </p:contentPart>
          </mc:Choice>
          <mc:Fallback xmlns="">
            <p:pic>
              <p:nvPicPr>
                <p:cNvPr id="98" name="Viết tay 97">
                  <a:extLst>
                    <a:ext uri="{FF2B5EF4-FFF2-40B4-BE49-F238E27FC236}">
                      <a16:creationId xmlns:a16="http://schemas.microsoft.com/office/drawing/2014/main" id="{C12EF496-DAD9-4FE7-9D16-E7BD20D53D3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233548" y="5930029"/>
                  <a:ext cx="93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9" name="Viết tay 98">
                  <a:extLst>
                    <a:ext uri="{FF2B5EF4-FFF2-40B4-BE49-F238E27FC236}">
                      <a16:creationId xmlns:a16="http://schemas.microsoft.com/office/drawing/2014/main" id="{A4C204E0-6478-4F1D-A6B8-B79DE7B37B27}"/>
                    </a:ext>
                  </a:extLst>
                </p14:cNvPr>
                <p14:cNvContentPartPr/>
                <p14:nvPr/>
              </p14:nvContentPartPr>
              <p14:xfrm>
                <a:off x="3351628" y="5937229"/>
                <a:ext cx="127440" cy="71280"/>
              </p14:xfrm>
            </p:contentPart>
          </mc:Choice>
          <mc:Fallback xmlns="">
            <p:pic>
              <p:nvPicPr>
                <p:cNvPr id="99" name="Viết tay 98">
                  <a:extLst>
                    <a:ext uri="{FF2B5EF4-FFF2-40B4-BE49-F238E27FC236}">
                      <a16:creationId xmlns:a16="http://schemas.microsoft.com/office/drawing/2014/main" id="{A4C204E0-6478-4F1D-A6B8-B79DE7B37B2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342653" y="5928274"/>
                  <a:ext cx="145030" cy="88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0" name="Viết tay 99">
                  <a:extLst>
                    <a:ext uri="{FF2B5EF4-FFF2-40B4-BE49-F238E27FC236}">
                      <a16:creationId xmlns:a16="http://schemas.microsoft.com/office/drawing/2014/main" id="{5F15E018-7EEE-48C1-B8B7-45DD4E6C1D53}"/>
                    </a:ext>
                  </a:extLst>
                </p14:cNvPr>
                <p14:cNvContentPartPr/>
                <p14:nvPr/>
              </p14:nvContentPartPr>
              <p14:xfrm>
                <a:off x="3493828" y="5907709"/>
                <a:ext cx="65160" cy="108000"/>
              </p14:xfrm>
            </p:contentPart>
          </mc:Choice>
          <mc:Fallback xmlns="">
            <p:pic>
              <p:nvPicPr>
                <p:cNvPr id="100" name="Viết tay 99">
                  <a:extLst>
                    <a:ext uri="{FF2B5EF4-FFF2-40B4-BE49-F238E27FC236}">
                      <a16:creationId xmlns:a16="http://schemas.microsoft.com/office/drawing/2014/main" id="{5F15E018-7EEE-48C1-B8B7-45DD4E6C1D5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484877" y="5898709"/>
                  <a:ext cx="82703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1" name="Viết tay 100">
                  <a:extLst>
                    <a:ext uri="{FF2B5EF4-FFF2-40B4-BE49-F238E27FC236}">
                      <a16:creationId xmlns:a16="http://schemas.microsoft.com/office/drawing/2014/main" id="{AA793CEF-4B92-49EA-BCF9-D652C996C699}"/>
                    </a:ext>
                  </a:extLst>
                </p14:cNvPr>
                <p14:cNvContentPartPr/>
                <p14:nvPr/>
              </p14:nvContentPartPr>
              <p14:xfrm>
                <a:off x="3539908" y="5844349"/>
                <a:ext cx="23760" cy="159840"/>
              </p14:xfrm>
            </p:contentPart>
          </mc:Choice>
          <mc:Fallback xmlns="">
            <p:pic>
              <p:nvPicPr>
                <p:cNvPr id="101" name="Viết tay 100">
                  <a:extLst>
                    <a:ext uri="{FF2B5EF4-FFF2-40B4-BE49-F238E27FC236}">
                      <a16:creationId xmlns:a16="http://schemas.microsoft.com/office/drawing/2014/main" id="{AA793CEF-4B92-49EA-BCF9-D652C996C69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530908" y="5835349"/>
                  <a:ext cx="41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2" name="Viết tay 101">
                  <a:extLst>
                    <a:ext uri="{FF2B5EF4-FFF2-40B4-BE49-F238E27FC236}">
                      <a16:creationId xmlns:a16="http://schemas.microsoft.com/office/drawing/2014/main" id="{42508FF6-DAF9-4738-99B9-D6D6BCC0A9BE}"/>
                    </a:ext>
                  </a:extLst>
                </p14:cNvPr>
                <p14:cNvContentPartPr/>
                <p14:nvPr/>
              </p14:nvContentPartPr>
              <p14:xfrm>
                <a:off x="3643228" y="5816269"/>
                <a:ext cx="65520" cy="244440"/>
              </p14:xfrm>
            </p:contentPart>
          </mc:Choice>
          <mc:Fallback xmlns="">
            <p:pic>
              <p:nvPicPr>
                <p:cNvPr id="102" name="Viết tay 101">
                  <a:extLst>
                    <a:ext uri="{FF2B5EF4-FFF2-40B4-BE49-F238E27FC236}">
                      <a16:creationId xmlns:a16="http://schemas.microsoft.com/office/drawing/2014/main" id="{42508FF6-DAF9-4738-99B9-D6D6BCC0A9B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634228" y="5807269"/>
                  <a:ext cx="83160" cy="26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Nhóm 106">
            <a:extLst>
              <a:ext uri="{FF2B5EF4-FFF2-40B4-BE49-F238E27FC236}">
                <a16:creationId xmlns:a16="http://schemas.microsoft.com/office/drawing/2014/main" id="{13CE877B-5233-4410-9B97-5C2FD9A93148}"/>
              </a:ext>
            </a:extLst>
          </p:cNvPr>
          <p:cNvGrpSpPr/>
          <p:nvPr/>
        </p:nvGrpSpPr>
        <p:grpSpPr>
          <a:xfrm>
            <a:off x="2802988" y="4990429"/>
            <a:ext cx="130680" cy="374760"/>
            <a:chOff x="2802988" y="4990429"/>
            <a:chExt cx="130680" cy="37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5" name="Viết tay 104">
                  <a:extLst>
                    <a:ext uri="{FF2B5EF4-FFF2-40B4-BE49-F238E27FC236}">
                      <a16:creationId xmlns:a16="http://schemas.microsoft.com/office/drawing/2014/main" id="{7262F0F0-EC2B-49F5-BDE8-B7AF7888695C}"/>
                    </a:ext>
                  </a:extLst>
                </p14:cNvPr>
                <p14:cNvContentPartPr/>
                <p14:nvPr/>
              </p14:nvContentPartPr>
              <p14:xfrm>
                <a:off x="2825668" y="4990429"/>
                <a:ext cx="101880" cy="344160"/>
              </p14:xfrm>
            </p:contentPart>
          </mc:Choice>
          <mc:Fallback xmlns="">
            <p:pic>
              <p:nvPicPr>
                <p:cNvPr id="105" name="Viết tay 104">
                  <a:extLst>
                    <a:ext uri="{FF2B5EF4-FFF2-40B4-BE49-F238E27FC236}">
                      <a16:creationId xmlns:a16="http://schemas.microsoft.com/office/drawing/2014/main" id="{7262F0F0-EC2B-49F5-BDE8-B7AF7888695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816668" y="4981429"/>
                  <a:ext cx="1195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6" name="Viết tay 105">
                  <a:extLst>
                    <a:ext uri="{FF2B5EF4-FFF2-40B4-BE49-F238E27FC236}">
                      <a16:creationId xmlns:a16="http://schemas.microsoft.com/office/drawing/2014/main" id="{E110955D-89AC-42D5-BDC4-4AE7A3AEB14A}"/>
                    </a:ext>
                  </a:extLst>
                </p14:cNvPr>
                <p14:cNvContentPartPr/>
                <p14:nvPr/>
              </p14:nvContentPartPr>
              <p14:xfrm>
                <a:off x="2802988" y="5308309"/>
                <a:ext cx="130680" cy="56880"/>
              </p14:xfrm>
            </p:contentPart>
          </mc:Choice>
          <mc:Fallback xmlns="">
            <p:pic>
              <p:nvPicPr>
                <p:cNvPr id="106" name="Viết tay 105">
                  <a:extLst>
                    <a:ext uri="{FF2B5EF4-FFF2-40B4-BE49-F238E27FC236}">
                      <a16:creationId xmlns:a16="http://schemas.microsoft.com/office/drawing/2014/main" id="{E110955D-89AC-42D5-BDC4-4AE7A3AEB14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793988" y="5299309"/>
                  <a:ext cx="14832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Nhóm 132">
            <a:extLst>
              <a:ext uri="{FF2B5EF4-FFF2-40B4-BE49-F238E27FC236}">
                <a16:creationId xmlns:a16="http://schemas.microsoft.com/office/drawing/2014/main" id="{197C9BD8-CBDA-4BC5-A52C-4315CF52E2B8}"/>
              </a:ext>
            </a:extLst>
          </p:cNvPr>
          <p:cNvGrpSpPr/>
          <p:nvPr/>
        </p:nvGrpSpPr>
        <p:grpSpPr>
          <a:xfrm>
            <a:off x="603388" y="4387789"/>
            <a:ext cx="693360" cy="236880"/>
            <a:chOff x="603388" y="4387789"/>
            <a:chExt cx="69336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7" name="Viết tay 116">
                  <a:extLst>
                    <a:ext uri="{FF2B5EF4-FFF2-40B4-BE49-F238E27FC236}">
                      <a16:creationId xmlns:a16="http://schemas.microsoft.com/office/drawing/2014/main" id="{742174D4-6614-464E-B8A8-741B85C10393}"/>
                    </a:ext>
                  </a:extLst>
                </p14:cNvPr>
                <p14:cNvContentPartPr/>
                <p14:nvPr/>
              </p14:nvContentPartPr>
              <p14:xfrm>
                <a:off x="603388" y="4387789"/>
                <a:ext cx="106920" cy="210960"/>
              </p14:xfrm>
            </p:contentPart>
          </mc:Choice>
          <mc:Fallback xmlns="">
            <p:pic>
              <p:nvPicPr>
                <p:cNvPr id="117" name="Viết tay 116">
                  <a:extLst>
                    <a:ext uri="{FF2B5EF4-FFF2-40B4-BE49-F238E27FC236}">
                      <a16:creationId xmlns:a16="http://schemas.microsoft.com/office/drawing/2014/main" id="{742174D4-6614-464E-B8A8-741B85C1039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94388" y="4378789"/>
                  <a:ext cx="124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8" name="Viết tay 117">
                  <a:extLst>
                    <a:ext uri="{FF2B5EF4-FFF2-40B4-BE49-F238E27FC236}">
                      <a16:creationId xmlns:a16="http://schemas.microsoft.com/office/drawing/2014/main" id="{882D3337-124C-4ACB-AB02-C5AAE43785C9}"/>
                    </a:ext>
                  </a:extLst>
                </p14:cNvPr>
                <p14:cNvContentPartPr/>
                <p14:nvPr/>
              </p14:nvContentPartPr>
              <p14:xfrm>
                <a:off x="765028" y="4514509"/>
                <a:ext cx="4680" cy="55800"/>
              </p14:xfrm>
            </p:contentPart>
          </mc:Choice>
          <mc:Fallback xmlns="">
            <p:pic>
              <p:nvPicPr>
                <p:cNvPr id="118" name="Viết tay 117">
                  <a:extLst>
                    <a:ext uri="{FF2B5EF4-FFF2-40B4-BE49-F238E27FC236}">
                      <a16:creationId xmlns:a16="http://schemas.microsoft.com/office/drawing/2014/main" id="{882D3337-124C-4ACB-AB02-C5AAE43785C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6671" y="4505509"/>
                  <a:ext cx="210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9" name="Viết tay 118">
                  <a:extLst>
                    <a:ext uri="{FF2B5EF4-FFF2-40B4-BE49-F238E27FC236}">
                      <a16:creationId xmlns:a16="http://schemas.microsoft.com/office/drawing/2014/main" id="{A5FB0C9B-C574-451D-ADB2-4E1CFF56E38B}"/>
                    </a:ext>
                  </a:extLst>
                </p14:cNvPr>
                <p14:cNvContentPartPr/>
                <p14:nvPr/>
              </p14:nvContentPartPr>
              <p14:xfrm>
                <a:off x="767188" y="4466629"/>
                <a:ext cx="7560" cy="7200"/>
              </p14:xfrm>
            </p:contentPart>
          </mc:Choice>
          <mc:Fallback xmlns="">
            <p:pic>
              <p:nvPicPr>
                <p:cNvPr id="119" name="Viết tay 118">
                  <a:extLst>
                    <a:ext uri="{FF2B5EF4-FFF2-40B4-BE49-F238E27FC236}">
                      <a16:creationId xmlns:a16="http://schemas.microsoft.com/office/drawing/2014/main" id="{A5FB0C9B-C574-451D-ADB2-4E1CFF56E38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58597" y="4457629"/>
                  <a:ext cx="24398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20" name="Viết tay 119">
                  <a:extLst>
                    <a:ext uri="{FF2B5EF4-FFF2-40B4-BE49-F238E27FC236}">
                      <a16:creationId xmlns:a16="http://schemas.microsoft.com/office/drawing/2014/main" id="{18F52E48-967B-454D-8844-34878A5C86C3}"/>
                    </a:ext>
                  </a:extLst>
                </p14:cNvPr>
                <p14:cNvContentPartPr/>
                <p14:nvPr/>
              </p14:nvContentPartPr>
              <p14:xfrm>
                <a:off x="811468" y="4511269"/>
                <a:ext cx="66600" cy="75600"/>
              </p14:xfrm>
            </p:contentPart>
          </mc:Choice>
          <mc:Fallback xmlns="">
            <p:pic>
              <p:nvPicPr>
                <p:cNvPr id="120" name="Viết tay 119">
                  <a:extLst>
                    <a:ext uri="{FF2B5EF4-FFF2-40B4-BE49-F238E27FC236}">
                      <a16:creationId xmlns:a16="http://schemas.microsoft.com/office/drawing/2014/main" id="{18F52E48-967B-454D-8844-34878A5C86C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02468" y="4502269"/>
                  <a:ext cx="842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1" name="Viết tay 120">
                  <a:extLst>
                    <a:ext uri="{FF2B5EF4-FFF2-40B4-BE49-F238E27FC236}">
                      <a16:creationId xmlns:a16="http://schemas.microsoft.com/office/drawing/2014/main" id="{CFB9F9C2-1C45-4D52-9B32-9120823BECAE}"/>
                    </a:ext>
                  </a:extLst>
                </p14:cNvPr>
                <p14:cNvContentPartPr/>
                <p14:nvPr/>
              </p14:nvContentPartPr>
              <p14:xfrm>
                <a:off x="898588" y="4525669"/>
                <a:ext cx="106200" cy="69480"/>
              </p14:xfrm>
            </p:contentPart>
          </mc:Choice>
          <mc:Fallback xmlns="">
            <p:pic>
              <p:nvPicPr>
                <p:cNvPr id="121" name="Viết tay 120">
                  <a:extLst>
                    <a:ext uri="{FF2B5EF4-FFF2-40B4-BE49-F238E27FC236}">
                      <a16:creationId xmlns:a16="http://schemas.microsoft.com/office/drawing/2014/main" id="{CFB9F9C2-1C45-4D52-9B32-9120823BECA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89588" y="4516669"/>
                  <a:ext cx="123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22" name="Viết tay 121">
                  <a:extLst>
                    <a:ext uri="{FF2B5EF4-FFF2-40B4-BE49-F238E27FC236}">
                      <a16:creationId xmlns:a16="http://schemas.microsoft.com/office/drawing/2014/main" id="{CC7BF42C-9858-43C0-B98F-F42BDF7D50CE}"/>
                    </a:ext>
                  </a:extLst>
                </p14:cNvPr>
                <p14:cNvContentPartPr/>
                <p14:nvPr/>
              </p14:nvContentPartPr>
              <p14:xfrm>
                <a:off x="1011988" y="4418749"/>
                <a:ext cx="61200" cy="195120"/>
              </p14:xfrm>
            </p:contentPart>
          </mc:Choice>
          <mc:Fallback xmlns="">
            <p:pic>
              <p:nvPicPr>
                <p:cNvPr id="122" name="Viết tay 121">
                  <a:extLst>
                    <a:ext uri="{FF2B5EF4-FFF2-40B4-BE49-F238E27FC236}">
                      <a16:creationId xmlns:a16="http://schemas.microsoft.com/office/drawing/2014/main" id="{CC7BF42C-9858-43C0-B98F-F42BDF7D50C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02988" y="4409749"/>
                  <a:ext cx="788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23" name="Viết tay 122">
                  <a:extLst>
                    <a:ext uri="{FF2B5EF4-FFF2-40B4-BE49-F238E27FC236}">
                      <a16:creationId xmlns:a16="http://schemas.microsoft.com/office/drawing/2014/main" id="{FDBA215D-65E1-4556-A660-0BC70AFEF33A}"/>
                    </a:ext>
                  </a:extLst>
                </p14:cNvPr>
                <p14:cNvContentPartPr/>
                <p14:nvPr/>
              </p14:nvContentPartPr>
              <p14:xfrm>
                <a:off x="1106668" y="4428829"/>
                <a:ext cx="123480" cy="186840"/>
              </p14:xfrm>
            </p:contentPart>
          </mc:Choice>
          <mc:Fallback xmlns="">
            <p:pic>
              <p:nvPicPr>
                <p:cNvPr id="123" name="Viết tay 122">
                  <a:extLst>
                    <a:ext uri="{FF2B5EF4-FFF2-40B4-BE49-F238E27FC236}">
                      <a16:creationId xmlns:a16="http://schemas.microsoft.com/office/drawing/2014/main" id="{FDBA215D-65E1-4556-A660-0BC70AFEF33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97668" y="4419829"/>
                  <a:ext cx="141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24" name="Viết tay 123">
                  <a:extLst>
                    <a:ext uri="{FF2B5EF4-FFF2-40B4-BE49-F238E27FC236}">
                      <a16:creationId xmlns:a16="http://schemas.microsoft.com/office/drawing/2014/main" id="{DCBFE103-36D0-4EC7-9AA8-B88C4C611B84}"/>
                    </a:ext>
                  </a:extLst>
                </p14:cNvPr>
                <p14:cNvContentPartPr/>
                <p14:nvPr/>
              </p14:nvContentPartPr>
              <p14:xfrm>
                <a:off x="1240228" y="4447549"/>
                <a:ext cx="56520" cy="177120"/>
              </p14:xfrm>
            </p:contentPart>
          </mc:Choice>
          <mc:Fallback xmlns="">
            <p:pic>
              <p:nvPicPr>
                <p:cNvPr id="124" name="Viết tay 123">
                  <a:extLst>
                    <a:ext uri="{FF2B5EF4-FFF2-40B4-BE49-F238E27FC236}">
                      <a16:creationId xmlns:a16="http://schemas.microsoft.com/office/drawing/2014/main" id="{DCBFE103-36D0-4EC7-9AA8-B88C4C611B8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231228" y="4438549"/>
                  <a:ext cx="7416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Nhóm 161">
            <a:extLst>
              <a:ext uri="{FF2B5EF4-FFF2-40B4-BE49-F238E27FC236}">
                <a16:creationId xmlns:a16="http://schemas.microsoft.com/office/drawing/2014/main" id="{1FE8FEB1-6F89-4268-8376-055D0CCD8B67}"/>
              </a:ext>
            </a:extLst>
          </p:cNvPr>
          <p:cNvGrpSpPr/>
          <p:nvPr/>
        </p:nvGrpSpPr>
        <p:grpSpPr>
          <a:xfrm>
            <a:off x="657748" y="5310829"/>
            <a:ext cx="650160" cy="160920"/>
            <a:chOff x="657748" y="5310829"/>
            <a:chExt cx="65016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50" name="Viết tay 149">
                  <a:extLst>
                    <a:ext uri="{FF2B5EF4-FFF2-40B4-BE49-F238E27FC236}">
                      <a16:creationId xmlns:a16="http://schemas.microsoft.com/office/drawing/2014/main" id="{F0D01514-7C09-4D48-9C75-5F8764645AAA}"/>
                    </a:ext>
                  </a:extLst>
                </p14:cNvPr>
                <p14:cNvContentPartPr/>
                <p14:nvPr/>
              </p14:nvContentPartPr>
              <p14:xfrm>
                <a:off x="657748" y="5340349"/>
                <a:ext cx="74160" cy="131400"/>
              </p14:xfrm>
            </p:contentPart>
          </mc:Choice>
          <mc:Fallback xmlns="">
            <p:pic>
              <p:nvPicPr>
                <p:cNvPr id="150" name="Viết tay 149">
                  <a:extLst>
                    <a:ext uri="{FF2B5EF4-FFF2-40B4-BE49-F238E27FC236}">
                      <a16:creationId xmlns:a16="http://schemas.microsoft.com/office/drawing/2014/main" id="{F0D01514-7C09-4D48-9C75-5F8764645AA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48791" y="5331349"/>
                  <a:ext cx="91715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51" name="Viết tay 150">
                  <a:extLst>
                    <a:ext uri="{FF2B5EF4-FFF2-40B4-BE49-F238E27FC236}">
                      <a16:creationId xmlns:a16="http://schemas.microsoft.com/office/drawing/2014/main" id="{CCD5C0A1-7D28-48BD-BB78-5E690220F91D}"/>
                    </a:ext>
                  </a:extLst>
                </p14:cNvPr>
                <p14:cNvContentPartPr/>
                <p14:nvPr/>
              </p14:nvContentPartPr>
              <p14:xfrm>
                <a:off x="767188" y="5377429"/>
                <a:ext cx="79920" cy="74520"/>
              </p14:xfrm>
            </p:contentPart>
          </mc:Choice>
          <mc:Fallback xmlns="">
            <p:pic>
              <p:nvPicPr>
                <p:cNvPr id="151" name="Viết tay 150">
                  <a:extLst>
                    <a:ext uri="{FF2B5EF4-FFF2-40B4-BE49-F238E27FC236}">
                      <a16:creationId xmlns:a16="http://schemas.microsoft.com/office/drawing/2014/main" id="{CCD5C0A1-7D28-48BD-BB78-5E690220F91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58188" y="5368429"/>
                  <a:ext cx="975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52" name="Viết tay 151">
                  <a:extLst>
                    <a:ext uri="{FF2B5EF4-FFF2-40B4-BE49-F238E27FC236}">
                      <a16:creationId xmlns:a16="http://schemas.microsoft.com/office/drawing/2014/main" id="{56188857-45EB-4310-BD4F-9CE7D430D6D4}"/>
                    </a:ext>
                  </a:extLst>
                </p14:cNvPr>
                <p14:cNvContentPartPr/>
                <p14:nvPr/>
              </p14:nvContentPartPr>
              <p14:xfrm>
                <a:off x="877708" y="5314069"/>
                <a:ext cx="32760" cy="150120"/>
              </p14:xfrm>
            </p:contentPart>
          </mc:Choice>
          <mc:Fallback xmlns="">
            <p:pic>
              <p:nvPicPr>
                <p:cNvPr id="152" name="Viết tay 151">
                  <a:extLst>
                    <a:ext uri="{FF2B5EF4-FFF2-40B4-BE49-F238E27FC236}">
                      <a16:creationId xmlns:a16="http://schemas.microsoft.com/office/drawing/2014/main" id="{56188857-45EB-4310-BD4F-9CE7D430D6D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68708" y="5305069"/>
                  <a:ext cx="50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53" name="Viết tay 152">
                  <a:extLst>
                    <a:ext uri="{FF2B5EF4-FFF2-40B4-BE49-F238E27FC236}">
                      <a16:creationId xmlns:a16="http://schemas.microsoft.com/office/drawing/2014/main" id="{262DE49A-39E4-47AD-8F8D-5676398646B2}"/>
                    </a:ext>
                  </a:extLst>
                </p14:cNvPr>
                <p14:cNvContentPartPr/>
                <p14:nvPr/>
              </p14:nvContentPartPr>
              <p14:xfrm>
                <a:off x="915868" y="5419909"/>
                <a:ext cx="77040" cy="42120"/>
              </p14:xfrm>
            </p:contentPart>
          </mc:Choice>
          <mc:Fallback xmlns="">
            <p:pic>
              <p:nvPicPr>
                <p:cNvPr id="153" name="Viết tay 152">
                  <a:extLst>
                    <a:ext uri="{FF2B5EF4-FFF2-40B4-BE49-F238E27FC236}">
                      <a16:creationId xmlns:a16="http://schemas.microsoft.com/office/drawing/2014/main" id="{262DE49A-39E4-47AD-8F8D-5676398646B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06868" y="5410909"/>
                  <a:ext cx="94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54" name="Viết tay 153">
                  <a:extLst>
                    <a:ext uri="{FF2B5EF4-FFF2-40B4-BE49-F238E27FC236}">
                      <a16:creationId xmlns:a16="http://schemas.microsoft.com/office/drawing/2014/main" id="{F6322923-1513-4997-BDD0-86F151BFF782}"/>
                    </a:ext>
                  </a:extLst>
                </p14:cNvPr>
                <p14:cNvContentPartPr/>
                <p14:nvPr/>
              </p14:nvContentPartPr>
              <p14:xfrm>
                <a:off x="1029988" y="5414149"/>
                <a:ext cx="58680" cy="49680"/>
              </p14:xfrm>
            </p:contentPart>
          </mc:Choice>
          <mc:Fallback xmlns="">
            <p:pic>
              <p:nvPicPr>
                <p:cNvPr id="154" name="Viết tay 153">
                  <a:extLst>
                    <a:ext uri="{FF2B5EF4-FFF2-40B4-BE49-F238E27FC236}">
                      <a16:creationId xmlns:a16="http://schemas.microsoft.com/office/drawing/2014/main" id="{F6322923-1513-4997-BDD0-86F151BFF78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20988" y="5405149"/>
                  <a:ext cx="763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55" name="Viết tay 154">
                  <a:extLst>
                    <a:ext uri="{FF2B5EF4-FFF2-40B4-BE49-F238E27FC236}">
                      <a16:creationId xmlns:a16="http://schemas.microsoft.com/office/drawing/2014/main" id="{5A2C188B-EE4C-4AA6-BD9C-885D1461C929}"/>
                    </a:ext>
                  </a:extLst>
                </p14:cNvPr>
                <p14:cNvContentPartPr/>
                <p14:nvPr/>
              </p14:nvContentPartPr>
              <p14:xfrm>
                <a:off x="1114948" y="5327749"/>
                <a:ext cx="3960" cy="117360"/>
              </p14:xfrm>
            </p:contentPart>
          </mc:Choice>
          <mc:Fallback xmlns="">
            <p:pic>
              <p:nvPicPr>
                <p:cNvPr id="155" name="Viết tay 154">
                  <a:extLst>
                    <a:ext uri="{FF2B5EF4-FFF2-40B4-BE49-F238E27FC236}">
                      <a16:creationId xmlns:a16="http://schemas.microsoft.com/office/drawing/2014/main" id="{5A2C188B-EE4C-4AA6-BD9C-885D1461C92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05948" y="5318749"/>
                  <a:ext cx="216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56" name="Viết tay 155">
                  <a:extLst>
                    <a:ext uri="{FF2B5EF4-FFF2-40B4-BE49-F238E27FC236}">
                      <a16:creationId xmlns:a16="http://schemas.microsoft.com/office/drawing/2014/main" id="{FD56FB77-7B98-48DC-899A-BEC8D5946291}"/>
                    </a:ext>
                  </a:extLst>
                </p14:cNvPr>
                <p14:cNvContentPartPr/>
                <p14:nvPr/>
              </p14:nvContentPartPr>
              <p14:xfrm>
                <a:off x="1079668" y="5385349"/>
                <a:ext cx="57240" cy="10440"/>
              </p14:xfrm>
            </p:contentPart>
          </mc:Choice>
          <mc:Fallback xmlns="">
            <p:pic>
              <p:nvPicPr>
                <p:cNvPr id="156" name="Viết tay 155">
                  <a:extLst>
                    <a:ext uri="{FF2B5EF4-FFF2-40B4-BE49-F238E27FC236}">
                      <a16:creationId xmlns:a16="http://schemas.microsoft.com/office/drawing/2014/main" id="{FD56FB77-7B98-48DC-899A-BEC8D594629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70668" y="5376349"/>
                  <a:ext cx="748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57" name="Viết tay 156">
                  <a:extLst>
                    <a:ext uri="{FF2B5EF4-FFF2-40B4-BE49-F238E27FC236}">
                      <a16:creationId xmlns:a16="http://schemas.microsoft.com/office/drawing/2014/main" id="{56014460-E3D7-4390-A003-4B9DF769052D}"/>
                    </a:ext>
                  </a:extLst>
                </p14:cNvPr>
                <p14:cNvContentPartPr/>
                <p14:nvPr/>
              </p14:nvContentPartPr>
              <p14:xfrm>
                <a:off x="1159228" y="5382469"/>
                <a:ext cx="69120" cy="63360"/>
              </p14:xfrm>
            </p:contentPart>
          </mc:Choice>
          <mc:Fallback xmlns="">
            <p:pic>
              <p:nvPicPr>
                <p:cNvPr id="157" name="Viết tay 156">
                  <a:extLst>
                    <a:ext uri="{FF2B5EF4-FFF2-40B4-BE49-F238E27FC236}">
                      <a16:creationId xmlns:a16="http://schemas.microsoft.com/office/drawing/2014/main" id="{56014460-E3D7-4390-A003-4B9DF769052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50228" y="5373520"/>
                  <a:ext cx="86760" cy="80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58" name="Viết tay 157">
                  <a:extLst>
                    <a:ext uri="{FF2B5EF4-FFF2-40B4-BE49-F238E27FC236}">
                      <a16:creationId xmlns:a16="http://schemas.microsoft.com/office/drawing/2014/main" id="{B12825E2-E02F-430F-9A20-A49AACC327E6}"/>
                    </a:ext>
                  </a:extLst>
                </p14:cNvPr>
                <p14:cNvContentPartPr/>
                <p14:nvPr/>
              </p14:nvContentPartPr>
              <p14:xfrm>
                <a:off x="1255708" y="5310829"/>
                <a:ext cx="52200" cy="138240"/>
              </p14:xfrm>
            </p:contentPart>
          </mc:Choice>
          <mc:Fallback xmlns="">
            <p:pic>
              <p:nvPicPr>
                <p:cNvPr id="158" name="Viết tay 157">
                  <a:extLst>
                    <a:ext uri="{FF2B5EF4-FFF2-40B4-BE49-F238E27FC236}">
                      <a16:creationId xmlns:a16="http://schemas.microsoft.com/office/drawing/2014/main" id="{B12825E2-E02F-430F-9A20-A49AACC327E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246708" y="5301829"/>
                  <a:ext cx="6984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Nhóm 160">
            <a:extLst>
              <a:ext uri="{FF2B5EF4-FFF2-40B4-BE49-F238E27FC236}">
                <a16:creationId xmlns:a16="http://schemas.microsoft.com/office/drawing/2014/main" id="{623F6BCA-AF96-4C15-80A7-6B1FAABA56A2}"/>
              </a:ext>
            </a:extLst>
          </p:cNvPr>
          <p:cNvGrpSpPr/>
          <p:nvPr/>
        </p:nvGrpSpPr>
        <p:grpSpPr>
          <a:xfrm>
            <a:off x="574228" y="4713949"/>
            <a:ext cx="2157480" cy="494280"/>
            <a:chOff x="574228" y="4713949"/>
            <a:chExt cx="2157480" cy="49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8" name="Viết tay 107">
                  <a:extLst>
                    <a:ext uri="{FF2B5EF4-FFF2-40B4-BE49-F238E27FC236}">
                      <a16:creationId xmlns:a16="http://schemas.microsoft.com/office/drawing/2014/main" id="{E0B649EB-FF5E-47B1-A7C3-8DBC29FE5C31}"/>
                    </a:ext>
                  </a:extLst>
                </p14:cNvPr>
                <p14:cNvContentPartPr/>
                <p14:nvPr/>
              </p14:nvContentPartPr>
              <p14:xfrm>
                <a:off x="1881028" y="4833469"/>
                <a:ext cx="68400" cy="103320"/>
              </p14:xfrm>
            </p:contentPart>
          </mc:Choice>
          <mc:Fallback xmlns="">
            <p:pic>
              <p:nvPicPr>
                <p:cNvPr id="108" name="Viết tay 107">
                  <a:extLst>
                    <a:ext uri="{FF2B5EF4-FFF2-40B4-BE49-F238E27FC236}">
                      <a16:creationId xmlns:a16="http://schemas.microsoft.com/office/drawing/2014/main" id="{E0B649EB-FF5E-47B1-A7C3-8DBC29FE5C3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872075" y="4824469"/>
                  <a:ext cx="85948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9" name="Viết tay 108">
                  <a:extLst>
                    <a:ext uri="{FF2B5EF4-FFF2-40B4-BE49-F238E27FC236}">
                      <a16:creationId xmlns:a16="http://schemas.microsoft.com/office/drawing/2014/main" id="{8EFCCAAD-01D4-4EF5-93C6-1E33D034B997}"/>
                    </a:ext>
                  </a:extLst>
                </p14:cNvPr>
                <p14:cNvContentPartPr/>
                <p14:nvPr/>
              </p14:nvContentPartPr>
              <p14:xfrm>
                <a:off x="1949788" y="4819429"/>
                <a:ext cx="100080" cy="129960"/>
              </p14:xfrm>
            </p:contentPart>
          </mc:Choice>
          <mc:Fallback xmlns="">
            <p:pic>
              <p:nvPicPr>
                <p:cNvPr id="109" name="Viết tay 108">
                  <a:extLst>
                    <a:ext uri="{FF2B5EF4-FFF2-40B4-BE49-F238E27FC236}">
                      <a16:creationId xmlns:a16="http://schemas.microsoft.com/office/drawing/2014/main" id="{8EFCCAAD-01D4-4EF5-93C6-1E33D034B99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940788" y="4810429"/>
                  <a:ext cx="117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0" name="Viết tay 109">
                  <a:extLst>
                    <a:ext uri="{FF2B5EF4-FFF2-40B4-BE49-F238E27FC236}">
                      <a16:creationId xmlns:a16="http://schemas.microsoft.com/office/drawing/2014/main" id="{1AE5507B-E815-4933-A80E-641290E0BE8D}"/>
                    </a:ext>
                  </a:extLst>
                </p14:cNvPr>
                <p14:cNvContentPartPr/>
                <p14:nvPr/>
              </p14:nvContentPartPr>
              <p14:xfrm>
                <a:off x="2088388" y="4821229"/>
                <a:ext cx="78120" cy="122760"/>
              </p14:xfrm>
            </p:contentPart>
          </mc:Choice>
          <mc:Fallback xmlns="">
            <p:pic>
              <p:nvPicPr>
                <p:cNvPr id="110" name="Viết tay 109">
                  <a:extLst>
                    <a:ext uri="{FF2B5EF4-FFF2-40B4-BE49-F238E27FC236}">
                      <a16:creationId xmlns:a16="http://schemas.microsoft.com/office/drawing/2014/main" id="{1AE5507B-E815-4933-A80E-641290E0BE8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079346" y="4812229"/>
                  <a:ext cx="95842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1" name="Viết tay 110">
                  <a:extLst>
                    <a:ext uri="{FF2B5EF4-FFF2-40B4-BE49-F238E27FC236}">
                      <a16:creationId xmlns:a16="http://schemas.microsoft.com/office/drawing/2014/main" id="{342A0261-7DCA-4985-9DF1-623E37DD2A03}"/>
                    </a:ext>
                  </a:extLst>
                </p14:cNvPr>
                <p14:cNvContentPartPr/>
                <p14:nvPr/>
              </p14:nvContentPartPr>
              <p14:xfrm>
                <a:off x="2196748" y="4839589"/>
                <a:ext cx="85680" cy="119520"/>
              </p14:xfrm>
            </p:contentPart>
          </mc:Choice>
          <mc:Fallback xmlns="">
            <p:pic>
              <p:nvPicPr>
                <p:cNvPr id="111" name="Viết tay 110">
                  <a:extLst>
                    <a:ext uri="{FF2B5EF4-FFF2-40B4-BE49-F238E27FC236}">
                      <a16:creationId xmlns:a16="http://schemas.microsoft.com/office/drawing/2014/main" id="{342A0261-7DCA-4985-9DF1-623E37DD2A0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187786" y="4830589"/>
                  <a:ext cx="103246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2" name="Viết tay 111">
                  <a:extLst>
                    <a:ext uri="{FF2B5EF4-FFF2-40B4-BE49-F238E27FC236}">
                      <a16:creationId xmlns:a16="http://schemas.microsoft.com/office/drawing/2014/main" id="{EBDE8918-816D-47BC-99BB-3D3DC592BFB2}"/>
                    </a:ext>
                  </a:extLst>
                </p14:cNvPr>
                <p14:cNvContentPartPr/>
                <p14:nvPr/>
              </p14:nvContentPartPr>
              <p14:xfrm>
                <a:off x="2329228" y="4823389"/>
                <a:ext cx="71280" cy="127800"/>
              </p14:xfrm>
            </p:contentPart>
          </mc:Choice>
          <mc:Fallback xmlns="">
            <p:pic>
              <p:nvPicPr>
                <p:cNvPr id="112" name="Viết tay 111">
                  <a:extLst>
                    <a:ext uri="{FF2B5EF4-FFF2-40B4-BE49-F238E27FC236}">
                      <a16:creationId xmlns:a16="http://schemas.microsoft.com/office/drawing/2014/main" id="{EBDE8918-816D-47BC-99BB-3D3DC592BFB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320228" y="4814389"/>
                  <a:ext cx="88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3" name="Viết tay 112">
                  <a:extLst>
                    <a:ext uri="{FF2B5EF4-FFF2-40B4-BE49-F238E27FC236}">
                      <a16:creationId xmlns:a16="http://schemas.microsoft.com/office/drawing/2014/main" id="{7FB5F0BB-003F-44D7-850A-2A4124BCF7A8}"/>
                    </a:ext>
                  </a:extLst>
                </p14:cNvPr>
                <p14:cNvContentPartPr/>
                <p14:nvPr/>
              </p14:nvContentPartPr>
              <p14:xfrm>
                <a:off x="2460268" y="4831669"/>
                <a:ext cx="54000" cy="107640"/>
              </p14:xfrm>
            </p:contentPart>
          </mc:Choice>
          <mc:Fallback xmlns="">
            <p:pic>
              <p:nvPicPr>
                <p:cNvPr id="113" name="Viết tay 112">
                  <a:extLst>
                    <a:ext uri="{FF2B5EF4-FFF2-40B4-BE49-F238E27FC236}">
                      <a16:creationId xmlns:a16="http://schemas.microsoft.com/office/drawing/2014/main" id="{7FB5F0BB-003F-44D7-850A-2A4124BCF7A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451268" y="4822669"/>
                  <a:ext cx="71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4" name="Viết tay 113">
                  <a:extLst>
                    <a:ext uri="{FF2B5EF4-FFF2-40B4-BE49-F238E27FC236}">
                      <a16:creationId xmlns:a16="http://schemas.microsoft.com/office/drawing/2014/main" id="{E403B584-12F7-4913-9FE2-60F35E25FD8D}"/>
                    </a:ext>
                  </a:extLst>
                </p14:cNvPr>
                <p14:cNvContentPartPr/>
                <p14:nvPr/>
              </p14:nvContentPartPr>
              <p14:xfrm>
                <a:off x="2559988" y="4815109"/>
                <a:ext cx="91800" cy="154080"/>
              </p14:xfrm>
            </p:contentPart>
          </mc:Choice>
          <mc:Fallback xmlns="">
            <p:pic>
              <p:nvPicPr>
                <p:cNvPr id="114" name="Viết tay 113">
                  <a:extLst>
                    <a:ext uri="{FF2B5EF4-FFF2-40B4-BE49-F238E27FC236}">
                      <a16:creationId xmlns:a16="http://schemas.microsoft.com/office/drawing/2014/main" id="{E403B584-12F7-4913-9FE2-60F35E25FD8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550988" y="4806109"/>
                  <a:ext cx="109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5" name="Viết tay 114">
                  <a:extLst>
                    <a:ext uri="{FF2B5EF4-FFF2-40B4-BE49-F238E27FC236}">
                      <a16:creationId xmlns:a16="http://schemas.microsoft.com/office/drawing/2014/main" id="{34E2DBFD-6FF6-48C3-AD38-68698B524FB2}"/>
                    </a:ext>
                  </a:extLst>
                </p14:cNvPr>
                <p14:cNvContentPartPr/>
                <p14:nvPr/>
              </p14:nvContentPartPr>
              <p14:xfrm>
                <a:off x="2684548" y="4841749"/>
                <a:ext cx="47160" cy="109800"/>
              </p14:xfrm>
            </p:contentPart>
          </mc:Choice>
          <mc:Fallback xmlns="">
            <p:pic>
              <p:nvPicPr>
                <p:cNvPr id="115" name="Viết tay 114">
                  <a:extLst>
                    <a:ext uri="{FF2B5EF4-FFF2-40B4-BE49-F238E27FC236}">
                      <a16:creationId xmlns:a16="http://schemas.microsoft.com/office/drawing/2014/main" id="{34E2DBFD-6FF6-48C3-AD38-68698B524FB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675548" y="4832749"/>
                  <a:ext cx="648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5" name="Viết tay 124">
                  <a:extLst>
                    <a:ext uri="{FF2B5EF4-FFF2-40B4-BE49-F238E27FC236}">
                      <a16:creationId xmlns:a16="http://schemas.microsoft.com/office/drawing/2014/main" id="{97B70C94-5BC1-4871-8CCF-FC9543DAABEF}"/>
                    </a:ext>
                  </a:extLst>
                </p14:cNvPr>
                <p14:cNvContentPartPr/>
                <p14:nvPr/>
              </p14:nvContentPartPr>
              <p14:xfrm>
                <a:off x="574228" y="4775869"/>
                <a:ext cx="45360" cy="112320"/>
              </p14:xfrm>
            </p:contentPart>
          </mc:Choice>
          <mc:Fallback xmlns="">
            <p:pic>
              <p:nvPicPr>
                <p:cNvPr id="125" name="Viết tay 124">
                  <a:extLst>
                    <a:ext uri="{FF2B5EF4-FFF2-40B4-BE49-F238E27FC236}">
                      <a16:creationId xmlns:a16="http://schemas.microsoft.com/office/drawing/2014/main" id="{97B70C94-5BC1-4871-8CCF-FC9543DAABE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65228" y="4766869"/>
                  <a:ext cx="63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6" name="Viết tay 125">
                  <a:extLst>
                    <a:ext uri="{FF2B5EF4-FFF2-40B4-BE49-F238E27FC236}">
                      <a16:creationId xmlns:a16="http://schemas.microsoft.com/office/drawing/2014/main" id="{0DFD180A-EFDC-452D-A9AC-6D09165E1F71}"/>
                    </a:ext>
                  </a:extLst>
                </p14:cNvPr>
                <p14:cNvContentPartPr/>
                <p14:nvPr/>
              </p14:nvContentPartPr>
              <p14:xfrm>
                <a:off x="641188" y="4797829"/>
                <a:ext cx="20880" cy="82800"/>
              </p14:xfrm>
            </p:contentPart>
          </mc:Choice>
          <mc:Fallback xmlns="">
            <p:pic>
              <p:nvPicPr>
                <p:cNvPr id="126" name="Viết tay 125">
                  <a:extLst>
                    <a:ext uri="{FF2B5EF4-FFF2-40B4-BE49-F238E27FC236}">
                      <a16:creationId xmlns:a16="http://schemas.microsoft.com/office/drawing/2014/main" id="{0DFD180A-EFDC-452D-A9AC-6D09165E1F7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32188" y="4788868"/>
                  <a:ext cx="38520" cy="100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7" name="Viết tay 126">
                  <a:extLst>
                    <a:ext uri="{FF2B5EF4-FFF2-40B4-BE49-F238E27FC236}">
                      <a16:creationId xmlns:a16="http://schemas.microsoft.com/office/drawing/2014/main" id="{E239D9F4-2DA3-48D0-A026-C860FCC89986}"/>
                    </a:ext>
                  </a:extLst>
                </p14:cNvPr>
                <p14:cNvContentPartPr/>
                <p14:nvPr/>
              </p14:nvContentPartPr>
              <p14:xfrm>
                <a:off x="709948" y="4815109"/>
                <a:ext cx="73080" cy="78480"/>
              </p14:xfrm>
            </p:contentPart>
          </mc:Choice>
          <mc:Fallback xmlns="">
            <p:pic>
              <p:nvPicPr>
                <p:cNvPr id="127" name="Viết tay 126">
                  <a:extLst>
                    <a:ext uri="{FF2B5EF4-FFF2-40B4-BE49-F238E27FC236}">
                      <a16:creationId xmlns:a16="http://schemas.microsoft.com/office/drawing/2014/main" id="{E239D9F4-2DA3-48D0-A026-C860FCC8998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00948" y="4806109"/>
                  <a:ext cx="907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8" name="Viết tay 127">
                  <a:extLst>
                    <a:ext uri="{FF2B5EF4-FFF2-40B4-BE49-F238E27FC236}">
                      <a16:creationId xmlns:a16="http://schemas.microsoft.com/office/drawing/2014/main" id="{A83BBF67-AB53-4433-B6E4-CFE76F40D2EA}"/>
                    </a:ext>
                  </a:extLst>
                </p14:cNvPr>
                <p14:cNvContentPartPr/>
                <p14:nvPr/>
              </p14:nvContentPartPr>
              <p14:xfrm>
                <a:off x="835588" y="4775869"/>
                <a:ext cx="22320" cy="104760"/>
              </p14:xfrm>
            </p:contentPart>
          </mc:Choice>
          <mc:Fallback xmlns="">
            <p:pic>
              <p:nvPicPr>
                <p:cNvPr id="128" name="Viết tay 127">
                  <a:extLst>
                    <a:ext uri="{FF2B5EF4-FFF2-40B4-BE49-F238E27FC236}">
                      <a16:creationId xmlns:a16="http://schemas.microsoft.com/office/drawing/2014/main" id="{A83BBF67-AB53-4433-B6E4-CFE76F40D2E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26588" y="4766869"/>
                  <a:ext cx="399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9" name="Viết tay 128">
                  <a:extLst>
                    <a:ext uri="{FF2B5EF4-FFF2-40B4-BE49-F238E27FC236}">
                      <a16:creationId xmlns:a16="http://schemas.microsoft.com/office/drawing/2014/main" id="{7D067565-D760-445D-88E5-445A4E832E8C}"/>
                    </a:ext>
                  </a:extLst>
                </p14:cNvPr>
                <p14:cNvContentPartPr/>
                <p14:nvPr/>
              </p14:nvContentPartPr>
              <p14:xfrm>
                <a:off x="909748" y="4713949"/>
                <a:ext cx="77040" cy="170640"/>
              </p14:xfrm>
            </p:contentPart>
          </mc:Choice>
          <mc:Fallback xmlns="">
            <p:pic>
              <p:nvPicPr>
                <p:cNvPr id="129" name="Viết tay 128">
                  <a:extLst>
                    <a:ext uri="{FF2B5EF4-FFF2-40B4-BE49-F238E27FC236}">
                      <a16:creationId xmlns:a16="http://schemas.microsoft.com/office/drawing/2014/main" id="{7D067565-D760-445D-88E5-445A4E832E8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00748" y="4704930"/>
                  <a:ext cx="94680" cy="1883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0" name="Viết tay 129">
                  <a:extLst>
                    <a:ext uri="{FF2B5EF4-FFF2-40B4-BE49-F238E27FC236}">
                      <a16:creationId xmlns:a16="http://schemas.microsoft.com/office/drawing/2014/main" id="{A71BD8FD-52E7-4C87-8DF3-701D7D2F0FE6}"/>
                    </a:ext>
                  </a:extLst>
                </p14:cNvPr>
                <p14:cNvContentPartPr/>
                <p14:nvPr/>
              </p14:nvContentPartPr>
              <p14:xfrm>
                <a:off x="792028" y="4759309"/>
                <a:ext cx="20520" cy="121320"/>
              </p14:xfrm>
            </p:contentPart>
          </mc:Choice>
          <mc:Fallback xmlns="">
            <p:pic>
              <p:nvPicPr>
                <p:cNvPr id="130" name="Viết tay 129">
                  <a:extLst>
                    <a:ext uri="{FF2B5EF4-FFF2-40B4-BE49-F238E27FC236}">
                      <a16:creationId xmlns:a16="http://schemas.microsoft.com/office/drawing/2014/main" id="{A71BD8FD-52E7-4C87-8DF3-701D7D2F0FE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83028" y="4750309"/>
                  <a:ext cx="38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1" name="Viết tay 130">
                  <a:extLst>
                    <a:ext uri="{FF2B5EF4-FFF2-40B4-BE49-F238E27FC236}">
                      <a16:creationId xmlns:a16="http://schemas.microsoft.com/office/drawing/2014/main" id="{1CD6EF4E-B6F0-481C-A905-7B05754A865A}"/>
                    </a:ext>
                  </a:extLst>
                </p14:cNvPr>
                <p14:cNvContentPartPr/>
                <p14:nvPr/>
              </p14:nvContentPartPr>
              <p14:xfrm>
                <a:off x="767188" y="4785229"/>
                <a:ext cx="79560" cy="14400"/>
              </p14:xfrm>
            </p:contentPart>
          </mc:Choice>
          <mc:Fallback xmlns="">
            <p:pic>
              <p:nvPicPr>
                <p:cNvPr id="131" name="Viết tay 130">
                  <a:extLst>
                    <a:ext uri="{FF2B5EF4-FFF2-40B4-BE49-F238E27FC236}">
                      <a16:creationId xmlns:a16="http://schemas.microsoft.com/office/drawing/2014/main" id="{1CD6EF4E-B6F0-481C-A905-7B05754A865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58188" y="4776449"/>
                  <a:ext cx="97200" cy="316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4" name="Viết tay 133">
                  <a:extLst>
                    <a:ext uri="{FF2B5EF4-FFF2-40B4-BE49-F238E27FC236}">
                      <a16:creationId xmlns:a16="http://schemas.microsoft.com/office/drawing/2014/main" id="{50A44C5C-E3C4-4ED6-90C1-3CCB36F85685}"/>
                    </a:ext>
                  </a:extLst>
                </p14:cNvPr>
                <p14:cNvContentPartPr/>
                <p14:nvPr/>
              </p14:nvContentPartPr>
              <p14:xfrm>
                <a:off x="1116388" y="4811869"/>
                <a:ext cx="116640" cy="88560"/>
              </p14:xfrm>
            </p:contentPart>
          </mc:Choice>
          <mc:Fallback xmlns="">
            <p:pic>
              <p:nvPicPr>
                <p:cNvPr id="134" name="Viết tay 133">
                  <a:extLst>
                    <a:ext uri="{FF2B5EF4-FFF2-40B4-BE49-F238E27FC236}">
                      <a16:creationId xmlns:a16="http://schemas.microsoft.com/office/drawing/2014/main" id="{50A44C5C-E3C4-4ED6-90C1-3CCB36F8568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07388" y="4802869"/>
                  <a:ext cx="1342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5" name="Viết tay 134">
                  <a:extLst>
                    <a:ext uri="{FF2B5EF4-FFF2-40B4-BE49-F238E27FC236}">
                      <a16:creationId xmlns:a16="http://schemas.microsoft.com/office/drawing/2014/main" id="{91379D64-2F60-41AE-A717-728F59F60A57}"/>
                    </a:ext>
                  </a:extLst>
                </p14:cNvPr>
                <p14:cNvContentPartPr/>
                <p14:nvPr/>
              </p14:nvContentPartPr>
              <p14:xfrm>
                <a:off x="1200628" y="4790989"/>
                <a:ext cx="81000" cy="106200"/>
              </p14:xfrm>
            </p:contentPart>
          </mc:Choice>
          <mc:Fallback xmlns="">
            <p:pic>
              <p:nvPicPr>
                <p:cNvPr id="135" name="Viết tay 134">
                  <a:extLst>
                    <a:ext uri="{FF2B5EF4-FFF2-40B4-BE49-F238E27FC236}">
                      <a16:creationId xmlns:a16="http://schemas.microsoft.com/office/drawing/2014/main" id="{91379D64-2F60-41AE-A717-728F59F60A5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91628" y="4781989"/>
                  <a:ext cx="986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7" name="Viết tay 136">
                  <a:extLst>
                    <a:ext uri="{FF2B5EF4-FFF2-40B4-BE49-F238E27FC236}">
                      <a16:creationId xmlns:a16="http://schemas.microsoft.com/office/drawing/2014/main" id="{26CB05F4-8CB3-4F11-A230-416DBFC0C880}"/>
                    </a:ext>
                  </a:extLst>
                </p14:cNvPr>
                <p14:cNvContentPartPr/>
                <p14:nvPr/>
              </p14:nvContentPartPr>
              <p14:xfrm>
                <a:off x="583948" y="5050909"/>
                <a:ext cx="151560" cy="150840"/>
              </p14:xfrm>
            </p:contentPart>
          </mc:Choice>
          <mc:Fallback xmlns="">
            <p:pic>
              <p:nvPicPr>
                <p:cNvPr id="137" name="Viết tay 136">
                  <a:extLst>
                    <a:ext uri="{FF2B5EF4-FFF2-40B4-BE49-F238E27FC236}">
                      <a16:creationId xmlns:a16="http://schemas.microsoft.com/office/drawing/2014/main" id="{26CB05F4-8CB3-4F11-A230-416DBFC0C88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74948" y="5041909"/>
                  <a:ext cx="169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8" name="Viết tay 137">
                  <a:extLst>
                    <a:ext uri="{FF2B5EF4-FFF2-40B4-BE49-F238E27FC236}">
                      <a16:creationId xmlns:a16="http://schemas.microsoft.com/office/drawing/2014/main" id="{08098601-886B-4737-A607-2FF9052A5BD0}"/>
                    </a:ext>
                  </a:extLst>
                </p14:cNvPr>
                <p14:cNvContentPartPr/>
                <p14:nvPr/>
              </p14:nvContentPartPr>
              <p14:xfrm>
                <a:off x="732628" y="5146669"/>
                <a:ext cx="97560" cy="47160"/>
              </p14:xfrm>
            </p:contentPart>
          </mc:Choice>
          <mc:Fallback xmlns="">
            <p:pic>
              <p:nvPicPr>
                <p:cNvPr id="138" name="Viết tay 137">
                  <a:extLst>
                    <a:ext uri="{FF2B5EF4-FFF2-40B4-BE49-F238E27FC236}">
                      <a16:creationId xmlns:a16="http://schemas.microsoft.com/office/drawing/2014/main" id="{08098601-886B-4737-A607-2FF9052A5BD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23628" y="5137737"/>
                  <a:ext cx="115200" cy="646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9" name="Viết tay 138">
                  <a:extLst>
                    <a:ext uri="{FF2B5EF4-FFF2-40B4-BE49-F238E27FC236}">
                      <a16:creationId xmlns:a16="http://schemas.microsoft.com/office/drawing/2014/main" id="{DAE806E8-EACC-4E13-B74D-24C6448367E3}"/>
                    </a:ext>
                  </a:extLst>
                </p14:cNvPr>
                <p14:cNvContentPartPr/>
                <p14:nvPr/>
              </p14:nvContentPartPr>
              <p14:xfrm>
                <a:off x="830548" y="5136949"/>
                <a:ext cx="49680" cy="71280"/>
              </p14:xfrm>
            </p:contentPart>
          </mc:Choice>
          <mc:Fallback xmlns="">
            <p:pic>
              <p:nvPicPr>
                <p:cNvPr id="139" name="Viết tay 138">
                  <a:extLst>
                    <a:ext uri="{FF2B5EF4-FFF2-40B4-BE49-F238E27FC236}">
                      <a16:creationId xmlns:a16="http://schemas.microsoft.com/office/drawing/2014/main" id="{DAE806E8-EACC-4E13-B74D-24C6448367E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21548" y="5127949"/>
                  <a:ext cx="673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0" name="Viết tay 139">
                  <a:extLst>
                    <a:ext uri="{FF2B5EF4-FFF2-40B4-BE49-F238E27FC236}">
                      <a16:creationId xmlns:a16="http://schemas.microsoft.com/office/drawing/2014/main" id="{97DD0F11-BB8B-47DB-85A6-44291B364E4B}"/>
                    </a:ext>
                  </a:extLst>
                </p14:cNvPr>
                <p14:cNvContentPartPr/>
                <p14:nvPr/>
              </p14:nvContentPartPr>
              <p14:xfrm>
                <a:off x="905788" y="5088349"/>
                <a:ext cx="12600" cy="107280"/>
              </p14:xfrm>
            </p:contentPart>
          </mc:Choice>
          <mc:Fallback xmlns="">
            <p:pic>
              <p:nvPicPr>
                <p:cNvPr id="140" name="Viết tay 139">
                  <a:extLst>
                    <a:ext uri="{FF2B5EF4-FFF2-40B4-BE49-F238E27FC236}">
                      <a16:creationId xmlns:a16="http://schemas.microsoft.com/office/drawing/2014/main" id="{97DD0F11-BB8B-47DB-85A6-44291B364E4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96788" y="5079349"/>
                  <a:ext cx="30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1" name="Viết tay 140">
                  <a:extLst>
                    <a:ext uri="{FF2B5EF4-FFF2-40B4-BE49-F238E27FC236}">
                      <a16:creationId xmlns:a16="http://schemas.microsoft.com/office/drawing/2014/main" id="{D5E641D0-3BB2-40FF-9F59-827DF818001B}"/>
                    </a:ext>
                  </a:extLst>
                </p14:cNvPr>
                <p14:cNvContentPartPr/>
                <p14:nvPr/>
              </p14:nvContentPartPr>
              <p14:xfrm>
                <a:off x="899668" y="5108509"/>
                <a:ext cx="71640" cy="26280"/>
              </p14:xfrm>
            </p:contentPart>
          </mc:Choice>
          <mc:Fallback xmlns="">
            <p:pic>
              <p:nvPicPr>
                <p:cNvPr id="141" name="Viết tay 140">
                  <a:extLst>
                    <a:ext uri="{FF2B5EF4-FFF2-40B4-BE49-F238E27FC236}">
                      <a16:creationId xmlns:a16="http://schemas.microsoft.com/office/drawing/2014/main" id="{D5E641D0-3BB2-40FF-9F59-827DF818001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90668" y="5099384"/>
                  <a:ext cx="89280" cy="44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2" name="Viết tay 141">
                  <a:extLst>
                    <a:ext uri="{FF2B5EF4-FFF2-40B4-BE49-F238E27FC236}">
                      <a16:creationId xmlns:a16="http://schemas.microsoft.com/office/drawing/2014/main" id="{351DEE25-49A6-4FEB-81CF-443879113E86}"/>
                    </a:ext>
                  </a:extLst>
                </p14:cNvPr>
                <p14:cNvContentPartPr/>
                <p14:nvPr/>
              </p14:nvContentPartPr>
              <p14:xfrm>
                <a:off x="1098028" y="5033629"/>
                <a:ext cx="59400" cy="165240"/>
              </p14:xfrm>
            </p:contentPart>
          </mc:Choice>
          <mc:Fallback xmlns="">
            <p:pic>
              <p:nvPicPr>
                <p:cNvPr id="142" name="Viết tay 141">
                  <a:extLst>
                    <a:ext uri="{FF2B5EF4-FFF2-40B4-BE49-F238E27FC236}">
                      <a16:creationId xmlns:a16="http://schemas.microsoft.com/office/drawing/2014/main" id="{351DEE25-49A6-4FEB-81CF-443879113E8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89082" y="5024609"/>
                  <a:ext cx="76934" cy="182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4" name="Viết tay 143">
                  <a:extLst>
                    <a:ext uri="{FF2B5EF4-FFF2-40B4-BE49-F238E27FC236}">
                      <a16:creationId xmlns:a16="http://schemas.microsoft.com/office/drawing/2014/main" id="{29E99B0E-FCB2-4CAF-B429-47378823A55C}"/>
                    </a:ext>
                  </a:extLst>
                </p14:cNvPr>
                <p14:cNvContentPartPr/>
                <p14:nvPr/>
              </p14:nvContentPartPr>
              <p14:xfrm>
                <a:off x="1267228" y="5036509"/>
                <a:ext cx="147960" cy="167760"/>
              </p14:xfrm>
            </p:contentPart>
          </mc:Choice>
          <mc:Fallback xmlns="">
            <p:pic>
              <p:nvPicPr>
                <p:cNvPr id="144" name="Viết tay 143">
                  <a:extLst>
                    <a:ext uri="{FF2B5EF4-FFF2-40B4-BE49-F238E27FC236}">
                      <a16:creationId xmlns:a16="http://schemas.microsoft.com/office/drawing/2014/main" id="{29E99B0E-FCB2-4CAF-B429-47378823A55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58250" y="5027509"/>
                  <a:ext cx="165557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5" name="Viết tay 144">
                  <a:extLst>
                    <a:ext uri="{FF2B5EF4-FFF2-40B4-BE49-F238E27FC236}">
                      <a16:creationId xmlns:a16="http://schemas.microsoft.com/office/drawing/2014/main" id="{B73872CD-ECB1-4189-8E7E-95C21E509230}"/>
                    </a:ext>
                  </a:extLst>
                </p14:cNvPr>
                <p14:cNvContentPartPr/>
                <p14:nvPr/>
              </p14:nvContentPartPr>
              <p14:xfrm>
                <a:off x="1430668" y="5134429"/>
                <a:ext cx="61560" cy="49680"/>
              </p14:xfrm>
            </p:contentPart>
          </mc:Choice>
          <mc:Fallback xmlns="">
            <p:pic>
              <p:nvPicPr>
                <p:cNvPr id="145" name="Viết tay 144">
                  <a:extLst>
                    <a:ext uri="{FF2B5EF4-FFF2-40B4-BE49-F238E27FC236}">
                      <a16:creationId xmlns:a16="http://schemas.microsoft.com/office/drawing/2014/main" id="{B73872CD-ECB1-4189-8E7E-95C21E50923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421668" y="5125429"/>
                  <a:ext cx="792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6" name="Viết tay 145">
                  <a:extLst>
                    <a:ext uri="{FF2B5EF4-FFF2-40B4-BE49-F238E27FC236}">
                      <a16:creationId xmlns:a16="http://schemas.microsoft.com/office/drawing/2014/main" id="{1AFB90CA-C1E2-401B-8EED-E8FCCDD6C710}"/>
                    </a:ext>
                  </a:extLst>
                </p14:cNvPr>
                <p14:cNvContentPartPr/>
                <p14:nvPr/>
              </p14:nvContentPartPr>
              <p14:xfrm>
                <a:off x="1514548" y="5132629"/>
                <a:ext cx="17640" cy="48240"/>
              </p14:xfrm>
            </p:contentPart>
          </mc:Choice>
          <mc:Fallback xmlns="">
            <p:pic>
              <p:nvPicPr>
                <p:cNvPr id="146" name="Viết tay 145">
                  <a:extLst>
                    <a:ext uri="{FF2B5EF4-FFF2-40B4-BE49-F238E27FC236}">
                      <a16:creationId xmlns:a16="http://schemas.microsoft.com/office/drawing/2014/main" id="{1AFB90CA-C1E2-401B-8EED-E8FCCDD6C71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505548" y="5123629"/>
                  <a:ext cx="352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7" name="Viết tay 146">
                  <a:extLst>
                    <a:ext uri="{FF2B5EF4-FFF2-40B4-BE49-F238E27FC236}">
                      <a16:creationId xmlns:a16="http://schemas.microsoft.com/office/drawing/2014/main" id="{72080BC1-ECCF-4FD7-B3B1-B0CE1B17E708}"/>
                    </a:ext>
                  </a:extLst>
                </p14:cNvPr>
                <p14:cNvContentPartPr/>
                <p14:nvPr/>
              </p14:nvContentPartPr>
              <p14:xfrm>
                <a:off x="1531108" y="5074309"/>
                <a:ext cx="8640" cy="23040"/>
              </p14:xfrm>
            </p:contentPart>
          </mc:Choice>
          <mc:Fallback xmlns="">
            <p:pic>
              <p:nvPicPr>
                <p:cNvPr id="147" name="Viết tay 146">
                  <a:extLst>
                    <a:ext uri="{FF2B5EF4-FFF2-40B4-BE49-F238E27FC236}">
                      <a16:creationId xmlns:a16="http://schemas.microsoft.com/office/drawing/2014/main" id="{72080BC1-ECCF-4FD7-B3B1-B0CE1B17E70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522108" y="5065309"/>
                  <a:ext cx="26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8" name="Viết tay 147">
                  <a:extLst>
                    <a:ext uri="{FF2B5EF4-FFF2-40B4-BE49-F238E27FC236}">
                      <a16:creationId xmlns:a16="http://schemas.microsoft.com/office/drawing/2014/main" id="{C3B3DE62-0094-4926-A089-9E60DA4C4900}"/>
                    </a:ext>
                  </a:extLst>
                </p14:cNvPr>
                <p14:cNvContentPartPr/>
                <p14:nvPr/>
              </p14:nvContentPartPr>
              <p14:xfrm>
                <a:off x="1554508" y="5121109"/>
                <a:ext cx="159120" cy="86400"/>
              </p14:xfrm>
            </p:contentPart>
          </mc:Choice>
          <mc:Fallback xmlns="">
            <p:pic>
              <p:nvPicPr>
                <p:cNvPr id="148" name="Viết tay 147">
                  <a:extLst>
                    <a:ext uri="{FF2B5EF4-FFF2-40B4-BE49-F238E27FC236}">
                      <a16:creationId xmlns:a16="http://schemas.microsoft.com/office/drawing/2014/main" id="{C3B3DE62-0094-4926-A089-9E60DA4C490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545528" y="5112109"/>
                  <a:ext cx="176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9" name="Viết tay 158">
                  <a:extLst>
                    <a:ext uri="{FF2B5EF4-FFF2-40B4-BE49-F238E27FC236}">
                      <a16:creationId xmlns:a16="http://schemas.microsoft.com/office/drawing/2014/main" id="{D0EC47EA-6BEA-4614-A1A0-5E16204A8801}"/>
                    </a:ext>
                  </a:extLst>
                </p14:cNvPr>
                <p14:cNvContentPartPr/>
                <p14:nvPr/>
              </p14:nvContentPartPr>
              <p14:xfrm>
                <a:off x="1553428" y="4924549"/>
                <a:ext cx="300960" cy="117000"/>
              </p14:xfrm>
            </p:contentPart>
          </mc:Choice>
          <mc:Fallback xmlns="">
            <p:pic>
              <p:nvPicPr>
                <p:cNvPr id="159" name="Viết tay 158">
                  <a:extLst>
                    <a:ext uri="{FF2B5EF4-FFF2-40B4-BE49-F238E27FC236}">
                      <a16:creationId xmlns:a16="http://schemas.microsoft.com/office/drawing/2014/main" id="{D0EC47EA-6BEA-4614-A1A0-5E16204A880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544428" y="4915549"/>
                  <a:ext cx="318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60" name="Viết tay 159">
                  <a:extLst>
                    <a:ext uri="{FF2B5EF4-FFF2-40B4-BE49-F238E27FC236}">
                      <a16:creationId xmlns:a16="http://schemas.microsoft.com/office/drawing/2014/main" id="{7BC1B9CB-FDA4-4447-ADB7-79DB64D9C726}"/>
                    </a:ext>
                  </a:extLst>
                </p14:cNvPr>
                <p14:cNvContentPartPr/>
                <p14:nvPr/>
              </p14:nvContentPartPr>
              <p14:xfrm>
                <a:off x="1555948" y="4971349"/>
                <a:ext cx="120240" cy="87840"/>
              </p14:xfrm>
            </p:contentPart>
          </mc:Choice>
          <mc:Fallback xmlns="">
            <p:pic>
              <p:nvPicPr>
                <p:cNvPr id="160" name="Viết tay 159">
                  <a:extLst>
                    <a:ext uri="{FF2B5EF4-FFF2-40B4-BE49-F238E27FC236}">
                      <a16:creationId xmlns:a16="http://schemas.microsoft.com/office/drawing/2014/main" id="{7BC1B9CB-FDA4-4447-ADB7-79DB64D9C72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546948" y="4962349"/>
                  <a:ext cx="13788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Nhóm 176">
            <a:extLst>
              <a:ext uri="{FF2B5EF4-FFF2-40B4-BE49-F238E27FC236}">
                <a16:creationId xmlns:a16="http://schemas.microsoft.com/office/drawing/2014/main" id="{6299096E-085D-4F32-936D-F8BC8173F419}"/>
              </a:ext>
            </a:extLst>
          </p:cNvPr>
          <p:cNvGrpSpPr/>
          <p:nvPr/>
        </p:nvGrpSpPr>
        <p:grpSpPr>
          <a:xfrm>
            <a:off x="3529828" y="3956149"/>
            <a:ext cx="919080" cy="563400"/>
            <a:chOff x="3529828" y="3956149"/>
            <a:chExt cx="91908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63" name="Viết tay 162">
                  <a:extLst>
                    <a:ext uri="{FF2B5EF4-FFF2-40B4-BE49-F238E27FC236}">
                      <a16:creationId xmlns:a16="http://schemas.microsoft.com/office/drawing/2014/main" id="{4DBECB1A-C1F6-4A6B-B163-0CCD62CCC8C7}"/>
                    </a:ext>
                  </a:extLst>
                </p14:cNvPr>
                <p14:cNvContentPartPr/>
                <p14:nvPr/>
              </p14:nvContentPartPr>
              <p14:xfrm>
                <a:off x="3628828" y="4196989"/>
                <a:ext cx="5760" cy="186120"/>
              </p14:xfrm>
            </p:contentPart>
          </mc:Choice>
          <mc:Fallback xmlns="">
            <p:pic>
              <p:nvPicPr>
                <p:cNvPr id="163" name="Viết tay 162">
                  <a:extLst>
                    <a:ext uri="{FF2B5EF4-FFF2-40B4-BE49-F238E27FC236}">
                      <a16:creationId xmlns:a16="http://schemas.microsoft.com/office/drawing/2014/main" id="{4DBECB1A-C1F6-4A6B-B163-0CCD62CCC8C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619828" y="4187989"/>
                  <a:ext cx="234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64" name="Viết tay 163">
                  <a:extLst>
                    <a:ext uri="{FF2B5EF4-FFF2-40B4-BE49-F238E27FC236}">
                      <a16:creationId xmlns:a16="http://schemas.microsoft.com/office/drawing/2014/main" id="{357E9B99-7925-4C6A-943F-708C5D4D72E8}"/>
                    </a:ext>
                  </a:extLst>
                </p14:cNvPr>
                <p14:cNvContentPartPr/>
                <p14:nvPr/>
              </p14:nvContentPartPr>
              <p14:xfrm>
                <a:off x="3529828" y="4174309"/>
                <a:ext cx="153000" cy="47160"/>
              </p14:xfrm>
            </p:contentPart>
          </mc:Choice>
          <mc:Fallback xmlns="">
            <p:pic>
              <p:nvPicPr>
                <p:cNvPr id="164" name="Viết tay 163">
                  <a:extLst>
                    <a:ext uri="{FF2B5EF4-FFF2-40B4-BE49-F238E27FC236}">
                      <a16:creationId xmlns:a16="http://schemas.microsoft.com/office/drawing/2014/main" id="{357E9B99-7925-4C6A-943F-708C5D4D72E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520828" y="4165309"/>
                  <a:ext cx="1706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5" name="Viết tay 164">
                  <a:extLst>
                    <a:ext uri="{FF2B5EF4-FFF2-40B4-BE49-F238E27FC236}">
                      <a16:creationId xmlns:a16="http://schemas.microsoft.com/office/drawing/2014/main" id="{5E0C1803-16BC-40AB-A261-6A26C313F922}"/>
                    </a:ext>
                  </a:extLst>
                </p14:cNvPr>
                <p14:cNvContentPartPr/>
                <p14:nvPr/>
              </p14:nvContentPartPr>
              <p14:xfrm>
                <a:off x="3724228" y="4277269"/>
                <a:ext cx="69120" cy="107640"/>
              </p14:xfrm>
            </p:contentPart>
          </mc:Choice>
          <mc:Fallback xmlns="">
            <p:pic>
              <p:nvPicPr>
                <p:cNvPr id="165" name="Viết tay 164">
                  <a:extLst>
                    <a:ext uri="{FF2B5EF4-FFF2-40B4-BE49-F238E27FC236}">
                      <a16:creationId xmlns:a16="http://schemas.microsoft.com/office/drawing/2014/main" id="{5E0C1803-16BC-40AB-A261-6A26C313F92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715228" y="4268269"/>
                  <a:ext cx="86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67" name="Viết tay 166">
                  <a:extLst>
                    <a:ext uri="{FF2B5EF4-FFF2-40B4-BE49-F238E27FC236}">
                      <a16:creationId xmlns:a16="http://schemas.microsoft.com/office/drawing/2014/main" id="{7F11F28B-A4B6-4EB7-BC38-FE936D70EB27}"/>
                    </a:ext>
                  </a:extLst>
                </p14:cNvPr>
                <p14:cNvContentPartPr/>
                <p14:nvPr/>
              </p14:nvContentPartPr>
              <p14:xfrm>
                <a:off x="3825748" y="4310749"/>
                <a:ext cx="71280" cy="180360"/>
              </p14:xfrm>
            </p:contentPart>
          </mc:Choice>
          <mc:Fallback xmlns="">
            <p:pic>
              <p:nvPicPr>
                <p:cNvPr id="167" name="Viết tay 166">
                  <a:extLst>
                    <a:ext uri="{FF2B5EF4-FFF2-40B4-BE49-F238E27FC236}">
                      <a16:creationId xmlns:a16="http://schemas.microsoft.com/office/drawing/2014/main" id="{7F11F28B-A4B6-4EB7-BC38-FE936D70EB2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816748" y="4301749"/>
                  <a:ext cx="88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68" name="Viết tay 167">
                  <a:extLst>
                    <a:ext uri="{FF2B5EF4-FFF2-40B4-BE49-F238E27FC236}">
                      <a16:creationId xmlns:a16="http://schemas.microsoft.com/office/drawing/2014/main" id="{65626648-60E1-4DF7-8EE3-BCF8446E9517}"/>
                    </a:ext>
                  </a:extLst>
                </p14:cNvPr>
                <p14:cNvContentPartPr/>
                <p14:nvPr/>
              </p14:nvContentPartPr>
              <p14:xfrm>
                <a:off x="4023748" y="4311829"/>
                <a:ext cx="97920" cy="91440"/>
              </p14:xfrm>
            </p:contentPart>
          </mc:Choice>
          <mc:Fallback xmlns="">
            <p:pic>
              <p:nvPicPr>
                <p:cNvPr id="168" name="Viết tay 167">
                  <a:extLst>
                    <a:ext uri="{FF2B5EF4-FFF2-40B4-BE49-F238E27FC236}">
                      <a16:creationId xmlns:a16="http://schemas.microsoft.com/office/drawing/2014/main" id="{65626648-60E1-4DF7-8EE3-BCF8446E951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014748" y="4302829"/>
                  <a:ext cx="1155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69" name="Viết tay 168">
                  <a:extLst>
                    <a:ext uri="{FF2B5EF4-FFF2-40B4-BE49-F238E27FC236}">
                      <a16:creationId xmlns:a16="http://schemas.microsoft.com/office/drawing/2014/main" id="{B28825E0-6231-4A6D-9E1A-D757E27EA5E4}"/>
                    </a:ext>
                  </a:extLst>
                </p14:cNvPr>
                <p14:cNvContentPartPr/>
                <p14:nvPr/>
              </p14:nvContentPartPr>
              <p14:xfrm>
                <a:off x="4140388" y="4330909"/>
                <a:ext cx="59400" cy="188640"/>
              </p14:xfrm>
            </p:contentPart>
          </mc:Choice>
          <mc:Fallback xmlns="">
            <p:pic>
              <p:nvPicPr>
                <p:cNvPr id="169" name="Viết tay 168">
                  <a:extLst>
                    <a:ext uri="{FF2B5EF4-FFF2-40B4-BE49-F238E27FC236}">
                      <a16:creationId xmlns:a16="http://schemas.microsoft.com/office/drawing/2014/main" id="{B28825E0-6231-4A6D-9E1A-D757E27EA5E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131388" y="4321892"/>
                  <a:ext cx="77040" cy="2063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70" name="Viết tay 169">
                  <a:extLst>
                    <a:ext uri="{FF2B5EF4-FFF2-40B4-BE49-F238E27FC236}">
                      <a16:creationId xmlns:a16="http://schemas.microsoft.com/office/drawing/2014/main" id="{03568316-76B8-4B40-A627-B1EA8C8EE8BC}"/>
                    </a:ext>
                  </a:extLst>
                </p14:cNvPr>
                <p14:cNvContentPartPr/>
                <p14:nvPr/>
              </p14:nvContentPartPr>
              <p14:xfrm>
                <a:off x="4248748" y="4368709"/>
                <a:ext cx="117720" cy="50040"/>
              </p14:xfrm>
            </p:contentPart>
          </mc:Choice>
          <mc:Fallback xmlns="">
            <p:pic>
              <p:nvPicPr>
                <p:cNvPr id="170" name="Viết tay 169">
                  <a:extLst>
                    <a:ext uri="{FF2B5EF4-FFF2-40B4-BE49-F238E27FC236}">
                      <a16:creationId xmlns:a16="http://schemas.microsoft.com/office/drawing/2014/main" id="{03568316-76B8-4B40-A627-B1EA8C8EE8B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239775" y="4359709"/>
                  <a:ext cx="135306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71" name="Viết tay 170">
                  <a:extLst>
                    <a:ext uri="{FF2B5EF4-FFF2-40B4-BE49-F238E27FC236}">
                      <a16:creationId xmlns:a16="http://schemas.microsoft.com/office/drawing/2014/main" id="{88B93B7D-4D65-4726-93DA-58D1DB73C929}"/>
                    </a:ext>
                  </a:extLst>
                </p14:cNvPr>
                <p14:cNvContentPartPr/>
                <p14:nvPr/>
              </p14:nvContentPartPr>
              <p14:xfrm>
                <a:off x="4358548" y="4322989"/>
                <a:ext cx="9720" cy="43200"/>
              </p14:xfrm>
            </p:contentPart>
          </mc:Choice>
          <mc:Fallback xmlns="">
            <p:pic>
              <p:nvPicPr>
                <p:cNvPr id="171" name="Viết tay 170">
                  <a:extLst>
                    <a:ext uri="{FF2B5EF4-FFF2-40B4-BE49-F238E27FC236}">
                      <a16:creationId xmlns:a16="http://schemas.microsoft.com/office/drawing/2014/main" id="{88B93B7D-4D65-4726-93DA-58D1DB73C92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349548" y="4313989"/>
                  <a:ext cx="273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72" name="Viết tay 171">
                  <a:extLst>
                    <a:ext uri="{FF2B5EF4-FFF2-40B4-BE49-F238E27FC236}">
                      <a16:creationId xmlns:a16="http://schemas.microsoft.com/office/drawing/2014/main" id="{7CCD3DC2-477C-4218-8A5A-8F6A0CD32008}"/>
                    </a:ext>
                  </a:extLst>
                </p14:cNvPr>
                <p14:cNvContentPartPr/>
                <p14:nvPr/>
              </p14:nvContentPartPr>
              <p14:xfrm>
                <a:off x="4397428" y="4389229"/>
                <a:ext cx="51480" cy="48600"/>
              </p14:xfrm>
            </p:contentPart>
          </mc:Choice>
          <mc:Fallback xmlns="">
            <p:pic>
              <p:nvPicPr>
                <p:cNvPr id="172" name="Viết tay 171">
                  <a:extLst>
                    <a:ext uri="{FF2B5EF4-FFF2-40B4-BE49-F238E27FC236}">
                      <a16:creationId xmlns:a16="http://schemas.microsoft.com/office/drawing/2014/main" id="{7CCD3DC2-477C-4218-8A5A-8F6A0CD3200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388428" y="4380162"/>
                  <a:ext cx="69120" cy="66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73" name="Viết tay 172">
                  <a:extLst>
                    <a:ext uri="{FF2B5EF4-FFF2-40B4-BE49-F238E27FC236}">
                      <a16:creationId xmlns:a16="http://schemas.microsoft.com/office/drawing/2014/main" id="{C7ABE347-B960-4BA5-8186-413B839B7D3A}"/>
                    </a:ext>
                  </a:extLst>
                </p14:cNvPr>
                <p14:cNvContentPartPr/>
                <p14:nvPr/>
              </p14:nvContentPartPr>
              <p14:xfrm>
                <a:off x="4065508" y="3956149"/>
                <a:ext cx="30240" cy="296280"/>
              </p14:xfrm>
            </p:contentPart>
          </mc:Choice>
          <mc:Fallback xmlns="">
            <p:pic>
              <p:nvPicPr>
                <p:cNvPr id="173" name="Viết tay 172">
                  <a:extLst>
                    <a:ext uri="{FF2B5EF4-FFF2-40B4-BE49-F238E27FC236}">
                      <a16:creationId xmlns:a16="http://schemas.microsoft.com/office/drawing/2014/main" id="{C7ABE347-B960-4BA5-8186-413B839B7D3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056400" y="3947149"/>
                  <a:ext cx="48093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76" name="Viết tay 175">
                  <a:extLst>
                    <a:ext uri="{FF2B5EF4-FFF2-40B4-BE49-F238E27FC236}">
                      <a16:creationId xmlns:a16="http://schemas.microsoft.com/office/drawing/2014/main" id="{CC0DAF6E-372E-40F4-B317-A3E2D4D855C8}"/>
                    </a:ext>
                  </a:extLst>
                </p14:cNvPr>
                <p14:cNvContentPartPr/>
                <p14:nvPr/>
              </p14:nvContentPartPr>
              <p14:xfrm>
                <a:off x="4034188" y="4177189"/>
                <a:ext cx="136800" cy="85320"/>
              </p14:xfrm>
            </p:contentPart>
          </mc:Choice>
          <mc:Fallback xmlns="">
            <p:pic>
              <p:nvPicPr>
                <p:cNvPr id="176" name="Viết tay 175">
                  <a:extLst>
                    <a:ext uri="{FF2B5EF4-FFF2-40B4-BE49-F238E27FC236}">
                      <a16:creationId xmlns:a16="http://schemas.microsoft.com/office/drawing/2014/main" id="{CC0DAF6E-372E-40F4-B317-A3E2D4D855C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025188" y="4168151"/>
                  <a:ext cx="154440" cy="10303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Nhóm 208">
            <a:extLst>
              <a:ext uri="{FF2B5EF4-FFF2-40B4-BE49-F238E27FC236}">
                <a16:creationId xmlns:a16="http://schemas.microsoft.com/office/drawing/2014/main" id="{FFD6C6ED-46AB-4B22-8E9A-D5768B2C64C3}"/>
              </a:ext>
            </a:extLst>
          </p:cNvPr>
          <p:cNvGrpSpPr/>
          <p:nvPr/>
        </p:nvGrpSpPr>
        <p:grpSpPr>
          <a:xfrm>
            <a:off x="4473020" y="5508807"/>
            <a:ext cx="1800720" cy="595800"/>
            <a:chOff x="4473020" y="5508807"/>
            <a:chExt cx="1800720" cy="59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78" name="Viết tay 177">
                  <a:extLst>
                    <a:ext uri="{FF2B5EF4-FFF2-40B4-BE49-F238E27FC236}">
                      <a16:creationId xmlns:a16="http://schemas.microsoft.com/office/drawing/2014/main" id="{A0B00751-E600-4022-B737-0FF50628752A}"/>
                    </a:ext>
                  </a:extLst>
                </p14:cNvPr>
                <p14:cNvContentPartPr/>
                <p14:nvPr/>
              </p14:nvContentPartPr>
              <p14:xfrm>
                <a:off x="4473020" y="5519247"/>
                <a:ext cx="6120" cy="243720"/>
              </p14:xfrm>
            </p:contentPart>
          </mc:Choice>
          <mc:Fallback xmlns="">
            <p:pic>
              <p:nvPicPr>
                <p:cNvPr id="178" name="Viết tay 177">
                  <a:extLst>
                    <a:ext uri="{FF2B5EF4-FFF2-40B4-BE49-F238E27FC236}">
                      <a16:creationId xmlns:a16="http://schemas.microsoft.com/office/drawing/2014/main" id="{A0B00751-E600-4022-B737-0FF50628752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464020" y="5510247"/>
                  <a:ext cx="237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79" name="Viết tay 178">
                  <a:extLst>
                    <a:ext uri="{FF2B5EF4-FFF2-40B4-BE49-F238E27FC236}">
                      <a16:creationId xmlns:a16="http://schemas.microsoft.com/office/drawing/2014/main" id="{51AB2D67-4878-4121-9443-EEC1EBDC68CA}"/>
                    </a:ext>
                  </a:extLst>
                </p14:cNvPr>
                <p14:cNvContentPartPr/>
                <p14:nvPr/>
              </p14:nvContentPartPr>
              <p14:xfrm>
                <a:off x="4481300" y="5508807"/>
                <a:ext cx="116280" cy="31320"/>
              </p14:xfrm>
            </p:contentPart>
          </mc:Choice>
          <mc:Fallback xmlns="">
            <p:pic>
              <p:nvPicPr>
                <p:cNvPr id="179" name="Viết tay 178">
                  <a:extLst>
                    <a:ext uri="{FF2B5EF4-FFF2-40B4-BE49-F238E27FC236}">
                      <a16:creationId xmlns:a16="http://schemas.microsoft.com/office/drawing/2014/main" id="{51AB2D67-4878-4121-9443-EEC1EBDC68C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472300" y="5499909"/>
                  <a:ext cx="133920" cy="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80" name="Viết tay 179">
                  <a:extLst>
                    <a:ext uri="{FF2B5EF4-FFF2-40B4-BE49-F238E27FC236}">
                      <a16:creationId xmlns:a16="http://schemas.microsoft.com/office/drawing/2014/main" id="{F5BDD8EE-EC50-4E89-963C-245039A1BE07}"/>
                    </a:ext>
                  </a:extLst>
                </p14:cNvPr>
                <p14:cNvContentPartPr/>
                <p14:nvPr/>
              </p14:nvContentPartPr>
              <p14:xfrm>
                <a:off x="4483100" y="5648487"/>
                <a:ext cx="110160" cy="43920"/>
              </p14:xfrm>
            </p:contentPart>
          </mc:Choice>
          <mc:Fallback xmlns="">
            <p:pic>
              <p:nvPicPr>
                <p:cNvPr id="180" name="Viết tay 179">
                  <a:extLst>
                    <a:ext uri="{FF2B5EF4-FFF2-40B4-BE49-F238E27FC236}">
                      <a16:creationId xmlns:a16="http://schemas.microsoft.com/office/drawing/2014/main" id="{F5BDD8EE-EC50-4E89-963C-245039A1BE0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474070" y="5639487"/>
                  <a:ext cx="127858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81" name="Viết tay 180">
                  <a:extLst>
                    <a:ext uri="{FF2B5EF4-FFF2-40B4-BE49-F238E27FC236}">
                      <a16:creationId xmlns:a16="http://schemas.microsoft.com/office/drawing/2014/main" id="{3B5F2F04-9CBF-4924-8E33-9DC0B6CBAE61}"/>
                    </a:ext>
                  </a:extLst>
                </p14:cNvPr>
                <p14:cNvContentPartPr/>
                <p14:nvPr/>
              </p14:nvContentPartPr>
              <p14:xfrm>
                <a:off x="4617740" y="5633727"/>
                <a:ext cx="91080" cy="116640"/>
              </p14:xfrm>
            </p:contentPart>
          </mc:Choice>
          <mc:Fallback xmlns="">
            <p:pic>
              <p:nvPicPr>
                <p:cNvPr id="181" name="Viết tay 180">
                  <a:extLst>
                    <a:ext uri="{FF2B5EF4-FFF2-40B4-BE49-F238E27FC236}">
                      <a16:creationId xmlns:a16="http://schemas.microsoft.com/office/drawing/2014/main" id="{3B5F2F04-9CBF-4924-8E33-9DC0B6CBAE6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608740" y="5624727"/>
                  <a:ext cx="108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82" name="Viết tay 181">
                  <a:extLst>
                    <a:ext uri="{FF2B5EF4-FFF2-40B4-BE49-F238E27FC236}">
                      <a16:creationId xmlns:a16="http://schemas.microsoft.com/office/drawing/2014/main" id="{5695C161-870B-4FD4-879B-6A80D51E5AF5}"/>
                    </a:ext>
                  </a:extLst>
                </p14:cNvPr>
                <p14:cNvContentPartPr/>
                <p14:nvPr/>
              </p14:nvContentPartPr>
              <p14:xfrm>
                <a:off x="4744460" y="5635887"/>
                <a:ext cx="84240" cy="80280"/>
              </p14:xfrm>
            </p:contentPart>
          </mc:Choice>
          <mc:Fallback xmlns="">
            <p:pic>
              <p:nvPicPr>
                <p:cNvPr id="182" name="Viết tay 181">
                  <a:extLst>
                    <a:ext uri="{FF2B5EF4-FFF2-40B4-BE49-F238E27FC236}">
                      <a16:creationId xmlns:a16="http://schemas.microsoft.com/office/drawing/2014/main" id="{5695C161-870B-4FD4-879B-6A80D51E5AF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735460" y="5626846"/>
                  <a:ext cx="101880" cy="97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83" name="Viết tay 182">
                  <a:extLst>
                    <a:ext uri="{FF2B5EF4-FFF2-40B4-BE49-F238E27FC236}">
                      <a16:creationId xmlns:a16="http://schemas.microsoft.com/office/drawing/2014/main" id="{73423987-3B22-439F-B521-BAA99985A6DD}"/>
                    </a:ext>
                  </a:extLst>
                </p14:cNvPr>
                <p14:cNvContentPartPr/>
                <p14:nvPr/>
              </p14:nvContentPartPr>
              <p14:xfrm>
                <a:off x="4836980" y="5631927"/>
                <a:ext cx="78480" cy="77760"/>
              </p14:xfrm>
            </p:contentPart>
          </mc:Choice>
          <mc:Fallback xmlns="">
            <p:pic>
              <p:nvPicPr>
                <p:cNvPr id="183" name="Viết tay 182">
                  <a:extLst>
                    <a:ext uri="{FF2B5EF4-FFF2-40B4-BE49-F238E27FC236}">
                      <a16:creationId xmlns:a16="http://schemas.microsoft.com/office/drawing/2014/main" id="{73423987-3B22-439F-B521-BAA99985A6D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827939" y="5622927"/>
                  <a:ext cx="96201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84" name="Viết tay 183">
                  <a:extLst>
                    <a:ext uri="{FF2B5EF4-FFF2-40B4-BE49-F238E27FC236}">
                      <a16:creationId xmlns:a16="http://schemas.microsoft.com/office/drawing/2014/main" id="{54932AE3-23D8-4BAD-8A50-724A6BB0A5DF}"/>
                    </a:ext>
                  </a:extLst>
                </p14:cNvPr>
                <p14:cNvContentPartPr/>
                <p14:nvPr/>
              </p14:nvContentPartPr>
              <p14:xfrm>
                <a:off x="4962620" y="5651727"/>
                <a:ext cx="49680" cy="72000"/>
              </p14:xfrm>
            </p:contentPart>
          </mc:Choice>
          <mc:Fallback xmlns="">
            <p:pic>
              <p:nvPicPr>
                <p:cNvPr id="184" name="Viết tay 183">
                  <a:extLst>
                    <a:ext uri="{FF2B5EF4-FFF2-40B4-BE49-F238E27FC236}">
                      <a16:creationId xmlns:a16="http://schemas.microsoft.com/office/drawing/2014/main" id="{54932AE3-23D8-4BAD-8A50-724A6BB0A5D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953620" y="5642682"/>
                  <a:ext cx="67320" cy="89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85" name="Viết tay 184">
                  <a:extLst>
                    <a:ext uri="{FF2B5EF4-FFF2-40B4-BE49-F238E27FC236}">
                      <a16:creationId xmlns:a16="http://schemas.microsoft.com/office/drawing/2014/main" id="{BB25C883-A3BF-41E1-A182-6A80ABD1EAF0}"/>
                    </a:ext>
                  </a:extLst>
                </p14:cNvPr>
                <p14:cNvContentPartPr/>
                <p14:nvPr/>
              </p14:nvContentPartPr>
              <p14:xfrm>
                <a:off x="4997180" y="5523567"/>
                <a:ext cx="36720" cy="189360"/>
              </p14:xfrm>
            </p:contentPart>
          </mc:Choice>
          <mc:Fallback xmlns="">
            <p:pic>
              <p:nvPicPr>
                <p:cNvPr id="185" name="Viết tay 184">
                  <a:extLst>
                    <a:ext uri="{FF2B5EF4-FFF2-40B4-BE49-F238E27FC236}">
                      <a16:creationId xmlns:a16="http://schemas.microsoft.com/office/drawing/2014/main" id="{BB25C883-A3BF-41E1-A182-6A80ABD1EAF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988091" y="5514567"/>
                  <a:ext cx="54535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87" name="Viết tay 186">
                  <a:extLst>
                    <a:ext uri="{FF2B5EF4-FFF2-40B4-BE49-F238E27FC236}">
                      <a16:creationId xmlns:a16="http://schemas.microsoft.com/office/drawing/2014/main" id="{2AB9B241-3149-4D0C-A340-C159F0C7C901}"/>
                    </a:ext>
                  </a:extLst>
                </p14:cNvPr>
                <p14:cNvContentPartPr/>
                <p14:nvPr/>
              </p14:nvContentPartPr>
              <p14:xfrm>
                <a:off x="5163860" y="5588007"/>
                <a:ext cx="72720" cy="122760"/>
              </p14:xfrm>
            </p:contentPart>
          </mc:Choice>
          <mc:Fallback xmlns="">
            <p:pic>
              <p:nvPicPr>
                <p:cNvPr id="187" name="Viết tay 186">
                  <a:extLst>
                    <a:ext uri="{FF2B5EF4-FFF2-40B4-BE49-F238E27FC236}">
                      <a16:creationId xmlns:a16="http://schemas.microsoft.com/office/drawing/2014/main" id="{2AB9B241-3149-4D0C-A340-C159F0C7C90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154904" y="5579007"/>
                  <a:ext cx="90273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88" name="Viết tay 187">
                  <a:extLst>
                    <a:ext uri="{FF2B5EF4-FFF2-40B4-BE49-F238E27FC236}">
                      <a16:creationId xmlns:a16="http://schemas.microsoft.com/office/drawing/2014/main" id="{86628E38-0C2D-4D9A-A2A1-2CEB1997F0E9}"/>
                    </a:ext>
                  </a:extLst>
                </p14:cNvPr>
                <p14:cNvContentPartPr/>
                <p14:nvPr/>
              </p14:nvContentPartPr>
              <p14:xfrm>
                <a:off x="5260700" y="5618607"/>
                <a:ext cx="357120" cy="94680"/>
              </p14:xfrm>
            </p:contentPart>
          </mc:Choice>
          <mc:Fallback xmlns="">
            <p:pic>
              <p:nvPicPr>
                <p:cNvPr id="188" name="Viết tay 187">
                  <a:extLst>
                    <a:ext uri="{FF2B5EF4-FFF2-40B4-BE49-F238E27FC236}">
                      <a16:creationId xmlns:a16="http://schemas.microsoft.com/office/drawing/2014/main" id="{86628E38-0C2D-4D9A-A2A1-2CEB1997F0E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251700" y="5609607"/>
                  <a:ext cx="3747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90" name="Viết tay 189">
                  <a:extLst>
                    <a:ext uri="{FF2B5EF4-FFF2-40B4-BE49-F238E27FC236}">
                      <a16:creationId xmlns:a16="http://schemas.microsoft.com/office/drawing/2014/main" id="{686ECEBE-4129-48A7-B8C7-E3DB767FBF55}"/>
                    </a:ext>
                  </a:extLst>
                </p14:cNvPr>
                <p14:cNvContentPartPr/>
                <p14:nvPr/>
              </p14:nvContentPartPr>
              <p14:xfrm>
                <a:off x="5634380" y="5618967"/>
                <a:ext cx="102960" cy="65880"/>
              </p14:xfrm>
            </p:contentPart>
          </mc:Choice>
          <mc:Fallback xmlns="">
            <p:pic>
              <p:nvPicPr>
                <p:cNvPr id="190" name="Viết tay 189">
                  <a:extLst>
                    <a:ext uri="{FF2B5EF4-FFF2-40B4-BE49-F238E27FC236}">
                      <a16:creationId xmlns:a16="http://schemas.microsoft.com/office/drawing/2014/main" id="{686ECEBE-4129-48A7-B8C7-E3DB767FBF5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625348" y="5609967"/>
                  <a:ext cx="120662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1" name="Viết tay 190">
                  <a:extLst>
                    <a:ext uri="{FF2B5EF4-FFF2-40B4-BE49-F238E27FC236}">
                      <a16:creationId xmlns:a16="http://schemas.microsoft.com/office/drawing/2014/main" id="{5BC8B70B-7BF9-4000-BBCF-377EBB0F4A31}"/>
                    </a:ext>
                  </a:extLst>
                </p14:cNvPr>
                <p14:cNvContentPartPr/>
                <p14:nvPr/>
              </p14:nvContentPartPr>
              <p14:xfrm>
                <a:off x="5787380" y="5594127"/>
                <a:ext cx="80280" cy="91440"/>
              </p14:xfrm>
            </p:contentPart>
          </mc:Choice>
          <mc:Fallback xmlns="">
            <p:pic>
              <p:nvPicPr>
                <p:cNvPr id="191" name="Viết tay 190">
                  <a:extLst>
                    <a:ext uri="{FF2B5EF4-FFF2-40B4-BE49-F238E27FC236}">
                      <a16:creationId xmlns:a16="http://schemas.microsoft.com/office/drawing/2014/main" id="{5BC8B70B-7BF9-4000-BBCF-377EBB0F4A3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778380" y="5585127"/>
                  <a:ext cx="97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2" name="Viết tay 191">
                  <a:extLst>
                    <a:ext uri="{FF2B5EF4-FFF2-40B4-BE49-F238E27FC236}">
                      <a16:creationId xmlns:a16="http://schemas.microsoft.com/office/drawing/2014/main" id="{390769A5-FF91-4338-9D0D-BB5DBA8CBD0C}"/>
                    </a:ext>
                  </a:extLst>
                </p14:cNvPr>
                <p14:cNvContentPartPr/>
                <p14:nvPr/>
              </p14:nvContentPartPr>
              <p14:xfrm>
                <a:off x="5865140" y="5602047"/>
                <a:ext cx="102600" cy="66600"/>
              </p14:xfrm>
            </p:contentPart>
          </mc:Choice>
          <mc:Fallback xmlns="">
            <p:pic>
              <p:nvPicPr>
                <p:cNvPr id="192" name="Viết tay 191">
                  <a:extLst>
                    <a:ext uri="{FF2B5EF4-FFF2-40B4-BE49-F238E27FC236}">
                      <a16:creationId xmlns:a16="http://schemas.microsoft.com/office/drawing/2014/main" id="{390769A5-FF91-4338-9D0D-BB5DBA8CBD0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856171" y="5593047"/>
                  <a:ext cx="120178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3" name="Viết tay 192">
                  <a:extLst>
                    <a:ext uri="{FF2B5EF4-FFF2-40B4-BE49-F238E27FC236}">
                      <a16:creationId xmlns:a16="http://schemas.microsoft.com/office/drawing/2014/main" id="{7E1C8291-552F-493E-B4E2-C71AF43B2B56}"/>
                    </a:ext>
                  </a:extLst>
                </p14:cNvPr>
                <p14:cNvContentPartPr/>
                <p14:nvPr/>
              </p14:nvContentPartPr>
              <p14:xfrm>
                <a:off x="5762180" y="5643807"/>
                <a:ext cx="21960" cy="22320"/>
              </p14:xfrm>
            </p:contentPart>
          </mc:Choice>
          <mc:Fallback xmlns="">
            <p:pic>
              <p:nvPicPr>
                <p:cNvPr id="193" name="Viết tay 192">
                  <a:extLst>
                    <a:ext uri="{FF2B5EF4-FFF2-40B4-BE49-F238E27FC236}">
                      <a16:creationId xmlns:a16="http://schemas.microsoft.com/office/drawing/2014/main" id="{7E1C8291-552F-493E-B4E2-C71AF43B2B5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753180" y="5634950"/>
                  <a:ext cx="39600" cy="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95" name="Viết tay 194">
                  <a:extLst>
                    <a:ext uri="{FF2B5EF4-FFF2-40B4-BE49-F238E27FC236}">
                      <a16:creationId xmlns:a16="http://schemas.microsoft.com/office/drawing/2014/main" id="{54F04EBD-D1D9-42A6-BAB6-BDFE3C68F086}"/>
                    </a:ext>
                  </a:extLst>
                </p14:cNvPr>
                <p14:cNvContentPartPr/>
                <p14:nvPr/>
              </p14:nvContentPartPr>
              <p14:xfrm>
                <a:off x="4695500" y="5860527"/>
                <a:ext cx="58680" cy="130320"/>
              </p14:xfrm>
            </p:contentPart>
          </mc:Choice>
          <mc:Fallback xmlns="">
            <p:pic>
              <p:nvPicPr>
                <p:cNvPr id="195" name="Viết tay 194">
                  <a:extLst>
                    <a:ext uri="{FF2B5EF4-FFF2-40B4-BE49-F238E27FC236}">
                      <a16:creationId xmlns:a16="http://schemas.microsoft.com/office/drawing/2014/main" id="{54F04EBD-D1D9-42A6-BAB6-BDFE3C68F08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686444" y="5851527"/>
                  <a:ext cx="76429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96" name="Viết tay 195">
                  <a:extLst>
                    <a:ext uri="{FF2B5EF4-FFF2-40B4-BE49-F238E27FC236}">
                      <a16:creationId xmlns:a16="http://schemas.microsoft.com/office/drawing/2014/main" id="{46646BF8-086C-4675-B61C-ACE7ABCD34C2}"/>
                    </a:ext>
                  </a:extLst>
                </p14:cNvPr>
                <p14:cNvContentPartPr/>
                <p14:nvPr/>
              </p14:nvContentPartPr>
              <p14:xfrm>
                <a:off x="4762100" y="5874567"/>
                <a:ext cx="55080" cy="86760"/>
              </p14:xfrm>
            </p:contentPart>
          </mc:Choice>
          <mc:Fallback xmlns="">
            <p:pic>
              <p:nvPicPr>
                <p:cNvPr id="196" name="Viết tay 195">
                  <a:extLst>
                    <a:ext uri="{FF2B5EF4-FFF2-40B4-BE49-F238E27FC236}">
                      <a16:creationId xmlns:a16="http://schemas.microsoft.com/office/drawing/2014/main" id="{46646BF8-086C-4675-B61C-ACE7ABCD34C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753100" y="5865567"/>
                  <a:ext cx="727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97" name="Viết tay 196">
                  <a:extLst>
                    <a:ext uri="{FF2B5EF4-FFF2-40B4-BE49-F238E27FC236}">
                      <a16:creationId xmlns:a16="http://schemas.microsoft.com/office/drawing/2014/main" id="{06FC9491-65E2-46C6-BAF1-5C536D6B7254}"/>
                    </a:ext>
                  </a:extLst>
                </p14:cNvPr>
                <p14:cNvContentPartPr/>
                <p14:nvPr/>
              </p14:nvContentPartPr>
              <p14:xfrm>
                <a:off x="4850300" y="5870607"/>
                <a:ext cx="42120" cy="93960"/>
              </p14:xfrm>
            </p:contentPart>
          </mc:Choice>
          <mc:Fallback xmlns="">
            <p:pic>
              <p:nvPicPr>
                <p:cNvPr id="197" name="Viết tay 196">
                  <a:extLst>
                    <a:ext uri="{FF2B5EF4-FFF2-40B4-BE49-F238E27FC236}">
                      <a16:creationId xmlns:a16="http://schemas.microsoft.com/office/drawing/2014/main" id="{06FC9491-65E2-46C6-BAF1-5C536D6B725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841222" y="5861607"/>
                  <a:ext cx="59912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98" name="Viết tay 197">
                  <a:extLst>
                    <a:ext uri="{FF2B5EF4-FFF2-40B4-BE49-F238E27FC236}">
                      <a16:creationId xmlns:a16="http://schemas.microsoft.com/office/drawing/2014/main" id="{91533A8E-A3FB-4482-ACAD-6E7179AD4936}"/>
                    </a:ext>
                  </a:extLst>
                </p14:cNvPr>
                <p14:cNvContentPartPr/>
                <p14:nvPr/>
              </p14:nvContentPartPr>
              <p14:xfrm>
                <a:off x="4953620" y="5894367"/>
                <a:ext cx="13680" cy="60480"/>
              </p14:xfrm>
            </p:contentPart>
          </mc:Choice>
          <mc:Fallback xmlns="">
            <p:pic>
              <p:nvPicPr>
                <p:cNvPr id="198" name="Viết tay 197">
                  <a:extLst>
                    <a:ext uri="{FF2B5EF4-FFF2-40B4-BE49-F238E27FC236}">
                      <a16:creationId xmlns:a16="http://schemas.microsoft.com/office/drawing/2014/main" id="{91533A8E-A3FB-4482-ACAD-6E7179AD493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944620" y="5885313"/>
                  <a:ext cx="31320" cy="78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9" name="Viết tay 198">
                  <a:extLst>
                    <a:ext uri="{FF2B5EF4-FFF2-40B4-BE49-F238E27FC236}">
                      <a16:creationId xmlns:a16="http://schemas.microsoft.com/office/drawing/2014/main" id="{F6B26A72-A3B4-4017-BFE6-D0FCB34CDE6A}"/>
                    </a:ext>
                  </a:extLst>
                </p14:cNvPr>
                <p14:cNvContentPartPr/>
                <p14:nvPr/>
              </p14:nvContentPartPr>
              <p14:xfrm>
                <a:off x="4957580" y="5840367"/>
                <a:ext cx="9720" cy="45000"/>
              </p14:xfrm>
            </p:contentPart>
          </mc:Choice>
          <mc:Fallback xmlns="">
            <p:pic>
              <p:nvPicPr>
                <p:cNvPr id="199" name="Viết tay 198">
                  <a:extLst>
                    <a:ext uri="{FF2B5EF4-FFF2-40B4-BE49-F238E27FC236}">
                      <a16:creationId xmlns:a16="http://schemas.microsoft.com/office/drawing/2014/main" id="{F6B26A72-A3B4-4017-BFE6-D0FCB34CDE6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948234" y="5831367"/>
                  <a:ext cx="28038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00" name="Viết tay 199">
                  <a:extLst>
                    <a:ext uri="{FF2B5EF4-FFF2-40B4-BE49-F238E27FC236}">
                      <a16:creationId xmlns:a16="http://schemas.microsoft.com/office/drawing/2014/main" id="{045EF80E-49C4-45D3-82C3-3D0960067053}"/>
                    </a:ext>
                  </a:extLst>
                </p14:cNvPr>
                <p14:cNvContentPartPr/>
                <p14:nvPr/>
              </p14:nvContentPartPr>
              <p14:xfrm>
                <a:off x="4998260" y="5904807"/>
                <a:ext cx="85680" cy="59760"/>
              </p14:xfrm>
            </p:contentPart>
          </mc:Choice>
          <mc:Fallback xmlns="">
            <p:pic>
              <p:nvPicPr>
                <p:cNvPr id="200" name="Viết tay 199">
                  <a:extLst>
                    <a:ext uri="{FF2B5EF4-FFF2-40B4-BE49-F238E27FC236}">
                      <a16:creationId xmlns:a16="http://schemas.microsoft.com/office/drawing/2014/main" id="{045EF80E-49C4-45D3-82C3-3D096006705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989298" y="5895807"/>
                  <a:ext cx="103246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01" name="Viết tay 200">
                  <a:extLst>
                    <a:ext uri="{FF2B5EF4-FFF2-40B4-BE49-F238E27FC236}">
                      <a16:creationId xmlns:a16="http://schemas.microsoft.com/office/drawing/2014/main" id="{564B9D50-A1BF-4DFE-94FD-656BF5FB17B8}"/>
                    </a:ext>
                  </a:extLst>
                </p14:cNvPr>
                <p14:cNvContentPartPr/>
                <p14:nvPr/>
              </p14:nvContentPartPr>
              <p14:xfrm>
                <a:off x="5117420" y="5881407"/>
                <a:ext cx="73440" cy="223200"/>
              </p14:xfrm>
            </p:contentPart>
          </mc:Choice>
          <mc:Fallback xmlns="">
            <p:pic>
              <p:nvPicPr>
                <p:cNvPr id="201" name="Viết tay 200">
                  <a:extLst>
                    <a:ext uri="{FF2B5EF4-FFF2-40B4-BE49-F238E27FC236}">
                      <a16:creationId xmlns:a16="http://schemas.microsoft.com/office/drawing/2014/main" id="{564B9D50-A1BF-4DFE-94FD-656BF5FB17B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108420" y="5872407"/>
                  <a:ext cx="910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02" name="Viết tay 201">
                  <a:extLst>
                    <a:ext uri="{FF2B5EF4-FFF2-40B4-BE49-F238E27FC236}">
                      <a16:creationId xmlns:a16="http://schemas.microsoft.com/office/drawing/2014/main" id="{F4FEC874-DCAA-4FDF-B271-F7F0A58DE32E}"/>
                    </a:ext>
                  </a:extLst>
                </p14:cNvPr>
                <p14:cNvContentPartPr/>
                <p14:nvPr/>
              </p14:nvContentPartPr>
              <p14:xfrm>
                <a:off x="5375540" y="5844327"/>
                <a:ext cx="65880" cy="99000"/>
              </p14:xfrm>
            </p:contentPart>
          </mc:Choice>
          <mc:Fallback xmlns="">
            <p:pic>
              <p:nvPicPr>
                <p:cNvPr id="202" name="Viết tay 201">
                  <a:extLst>
                    <a:ext uri="{FF2B5EF4-FFF2-40B4-BE49-F238E27FC236}">
                      <a16:creationId xmlns:a16="http://schemas.microsoft.com/office/drawing/2014/main" id="{F4FEC874-DCAA-4FDF-B271-F7F0A58DE32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366540" y="5835327"/>
                  <a:ext cx="83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03" name="Viết tay 202">
                  <a:extLst>
                    <a:ext uri="{FF2B5EF4-FFF2-40B4-BE49-F238E27FC236}">
                      <a16:creationId xmlns:a16="http://schemas.microsoft.com/office/drawing/2014/main" id="{1E42CD9B-821A-45E9-BCB4-F7B0AD0F60C8}"/>
                    </a:ext>
                  </a:extLst>
                </p14:cNvPr>
                <p14:cNvContentPartPr/>
                <p14:nvPr/>
              </p14:nvContentPartPr>
              <p14:xfrm>
                <a:off x="5490380" y="5867367"/>
                <a:ext cx="204120" cy="80280"/>
              </p14:xfrm>
            </p:contentPart>
          </mc:Choice>
          <mc:Fallback xmlns="">
            <p:pic>
              <p:nvPicPr>
                <p:cNvPr id="203" name="Viết tay 202">
                  <a:extLst>
                    <a:ext uri="{FF2B5EF4-FFF2-40B4-BE49-F238E27FC236}">
                      <a16:creationId xmlns:a16="http://schemas.microsoft.com/office/drawing/2014/main" id="{1E42CD9B-821A-45E9-BCB4-F7B0AD0F60C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481396" y="5858367"/>
                  <a:ext cx="221729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04" name="Viết tay 203">
                  <a:extLst>
                    <a:ext uri="{FF2B5EF4-FFF2-40B4-BE49-F238E27FC236}">
                      <a16:creationId xmlns:a16="http://schemas.microsoft.com/office/drawing/2014/main" id="{0AAB97CC-F992-4DE1-B1A5-DB2C33A7D176}"/>
                    </a:ext>
                  </a:extLst>
                </p14:cNvPr>
                <p14:cNvContentPartPr/>
                <p14:nvPr/>
              </p14:nvContentPartPr>
              <p14:xfrm>
                <a:off x="5743820" y="5864847"/>
                <a:ext cx="77400" cy="64080"/>
              </p14:xfrm>
            </p:contentPart>
          </mc:Choice>
          <mc:Fallback xmlns="">
            <p:pic>
              <p:nvPicPr>
                <p:cNvPr id="204" name="Viết tay 203">
                  <a:extLst>
                    <a:ext uri="{FF2B5EF4-FFF2-40B4-BE49-F238E27FC236}">
                      <a16:creationId xmlns:a16="http://schemas.microsoft.com/office/drawing/2014/main" id="{0AAB97CC-F992-4DE1-B1A5-DB2C33A7D17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734820" y="5855897"/>
                  <a:ext cx="95040" cy="816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05" name="Viết tay 204">
                  <a:extLst>
                    <a:ext uri="{FF2B5EF4-FFF2-40B4-BE49-F238E27FC236}">
                      <a16:creationId xmlns:a16="http://schemas.microsoft.com/office/drawing/2014/main" id="{A5645C09-1E1F-4D83-A1D3-5042E7A96807}"/>
                    </a:ext>
                  </a:extLst>
                </p14:cNvPr>
                <p14:cNvContentPartPr/>
                <p14:nvPr/>
              </p14:nvContentPartPr>
              <p14:xfrm>
                <a:off x="5907620" y="5835687"/>
                <a:ext cx="104760" cy="85320"/>
              </p14:xfrm>
            </p:contentPart>
          </mc:Choice>
          <mc:Fallback xmlns="">
            <p:pic>
              <p:nvPicPr>
                <p:cNvPr id="205" name="Viết tay 204">
                  <a:extLst>
                    <a:ext uri="{FF2B5EF4-FFF2-40B4-BE49-F238E27FC236}">
                      <a16:creationId xmlns:a16="http://schemas.microsoft.com/office/drawing/2014/main" id="{A5645C09-1E1F-4D83-A1D3-5042E7A9680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898620" y="5826687"/>
                  <a:ext cx="1224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06" name="Viết tay 205">
                  <a:extLst>
                    <a:ext uri="{FF2B5EF4-FFF2-40B4-BE49-F238E27FC236}">
                      <a16:creationId xmlns:a16="http://schemas.microsoft.com/office/drawing/2014/main" id="{D5FDB4BF-2AE2-41A2-AE8C-D5A274768A17}"/>
                    </a:ext>
                  </a:extLst>
                </p14:cNvPr>
                <p14:cNvContentPartPr/>
                <p14:nvPr/>
              </p14:nvContentPartPr>
              <p14:xfrm>
                <a:off x="5989700" y="5852607"/>
                <a:ext cx="63720" cy="54720"/>
              </p14:xfrm>
            </p:contentPart>
          </mc:Choice>
          <mc:Fallback xmlns="">
            <p:pic>
              <p:nvPicPr>
                <p:cNvPr id="206" name="Viết tay 205">
                  <a:extLst>
                    <a:ext uri="{FF2B5EF4-FFF2-40B4-BE49-F238E27FC236}">
                      <a16:creationId xmlns:a16="http://schemas.microsoft.com/office/drawing/2014/main" id="{D5FDB4BF-2AE2-41A2-AE8C-D5A274768A1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980700" y="5843607"/>
                  <a:ext cx="813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07" name="Viết tay 206">
                  <a:extLst>
                    <a:ext uri="{FF2B5EF4-FFF2-40B4-BE49-F238E27FC236}">
                      <a16:creationId xmlns:a16="http://schemas.microsoft.com/office/drawing/2014/main" id="{5E47085E-A04B-4814-AA3A-3F731F12231E}"/>
                    </a:ext>
                  </a:extLst>
                </p14:cNvPr>
                <p14:cNvContentPartPr/>
                <p14:nvPr/>
              </p14:nvContentPartPr>
              <p14:xfrm>
                <a:off x="6059900" y="5802927"/>
                <a:ext cx="90720" cy="185760"/>
              </p14:xfrm>
            </p:contentPart>
          </mc:Choice>
          <mc:Fallback xmlns="">
            <p:pic>
              <p:nvPicPr>
                <p:cNvPr id="207" name="Viết tay 206">
                  <a:extLst>
                    <a:ext uri="{FF2B5EF4-FFF2-40B4-BE49-F238E27FC236}">
                      <a16:creationId xmlns:a16="http://schemas.microsoft.com/office/drawing/2014/main" id="{5E47085E-A04B-4814-AA3A-3F731F12231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050900" y="5793927"/>
                  <a:ext cx="1083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8" name="Viết tay 207">
                  <a:extLst>
                    <a:ext uri="{FF2B5EF4-FFF2-40B4-BE49-F238E27FC236}">
                      <a16:creationId xmlns:a16="http://schemas.microsoft.com/office/drawing/2014/main" id="{2DF066FF-E246-4DF0-B1A3-5638234FEF99}"/>
                    </a:ext>
                  </a:extLst>
                </p14:cNvPr>
                <p14:cNvContentPartPr/>
                <p14:nvPr/>
              </p14:nvContentPartPr>
              <p14:xfrm>
                <a:off x="6186260" y="5778087"/>
                <a:ext cx="87480" cy="165600"/>
              </p14:xfrm>
            </p:contentPart>
          </mc:Choice>
          <mc:Fallback xmlns="">
            <p:pic>
              <p:nvPicPr>
                <p:cNvPr id="208" name="Viết tay 207">
                  <a:extLst>
                    <a:ext uri="{FF2B5EF4-FFF2-40B4-BE49-F238E27FC236}">
                      <a16:creationId xmlns:a16="http://schemas.microsoft.com/office/drawing/2014/main" id="{2DF066FF-E246-4DF0-B1A3-5638234FEF9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177260" y="5769087"/>
                  <a:ext cx="10512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210" name="Viết tay 209">
                <a:extLst>
                  <a:ext uri="{FF2B5EF4-FFF2-40B4-BE49-F238E27FC236}">
                    <a16:creationId xmlns:a16="http://schemas.microsoft.com/office/drawing/2014/main" id="{B0248ED6-BC38-468E-9115-9E94D603DC49}"/>
                  </a:ext>
                </a:extLst>
              </p14:cNvPr>
              <p14:cNvContentPartPr/>
              <p14:nvPr/>
            </p14:nvContentPartPr>
            <p14:xfrm>
              <a:off x="5353477" y="1645975"/>
              <a:ext cx="213120" cy="1866960"/>
            </p14:xfrm>
          </p:contentPart>
        </mc:Choice>
        <mc:Fallback xmlns="">
          <p:pic>
            <p:nvPicPr>
              <p:cNvPr id="210" name="Viết tay 209">
                <a:extLst>
                  <a:ext uri="{FF2B5EF4-FFF2-40B4-BE49-F238E27FC236}">
                    <a16:creationId xmlns:a16="http://schemas.microsoft.com/office/drawing/2014/main" id="{B0248ED6-BC38-468E-9115-9E94D603DC49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5344477" y="1636975"/>
                <a:ext cx="230760" cy="188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Nhóm 215">
            <a:extLst>
              <a:ext uri="{FF2B5EF4-FFF2-40B4-BE49-F238E27FC236}">
                <a16:creationId xmlns:a16="http://schemas.microsoft.com/office/drawing/2014/main" id="{FA443958-E7C2-4950-90DF-2C5BB98618AD}"/>
              </a:ext>
            </a:extLst>
          </p:cNvPr>
          <p:cNvGrpSpPr/>
          <p:nvPr/>
        </p:nvGrpSpPr>
        <p:grpSpPr>
          <a:xfrm>
            <a:off x="5595037" y="1098775"/>
            <a:ext cx="358200" cy="279000"/>
            <a:chOff x="5595037" y="1098775"/>
            <a:chExt cx="35820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11" name="Viết tay 210">
                  <a:extLst>
                    <a:ext uri="{FF2B5EF4-FFF2-40B4-BE49-F238E27FC236}">
                      <a16:creationId xmlns:a16="http://schemas.microsoft.com/office/drawing/2014/main" id="{13641290-75CF-486E-A947-9ABE49CD8CC6}"/>
                    </a:ext>
                  </a:extLst>
                </p14:cNvPr>
                <p14:cNvContentPartPr/>
                <p14:nvPr/>
              </p14:nvContentPartPr>
              <p14:xfrm>
                <a:off x="5595037" y="1158175"/>
                <a:ext cx="99360" cy="64440"/>
              </p14:xfrm>
            </p:contentPart>
          </mc:Choice>
          <mc:Fallback xmlns="">
            <p:pic>
              <p:nvPicPr>
                <p:cNvPr id="211" name="Viết tay 210">
                  <a:extLst>
                    <a:ext uri="{FF2B5EF4-FFF2-40B4-BE49-F238E27FC236}">
                      <a16:creationId xmlns:a16="http://schemas.microsoft.com/office/drawing/2014/main" id="{13641290-75CF-486E-A947-9ABE49CD8CC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586037" y="1149175"/>
                  <a:ext cx="117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12" name="Viết tay 211">
                  <a:extLst>
                    <a:ext uri="{FF2B5EF4-FFF2-40B4-BE49-F238E27FC236}">
                      <a16:creationId xmlns:a16="http://schemas.microsoft.com/office/drawing/2014/main" id="{D8FF20EF-356C-4C77-8B3E-9C25760C417F}"/>
                    </a:ext>
                  </a:extLst>
                </p14:cNvPr>
                <p14:cNvContentPartPr/>
                <p14:nvPr/>
              </p14:nvContentPartPr>
              <p14:xfrm>
                <a:off x="5635717" y="1098775"/>
                <a:ext cx="90360" cy="255240"/>
              </p14:xfrm>
            </p:contentPart>
          </mc:Choice>
          <mc:Fallback xmlns="">
            <p:pic>
              <p:nvPicPr>
                <p:cNvPr id="212" name="Viết tay 211">
                  <a:extLst>
                    <a:ext uri="{FF2B5EF4-FFF2-40B4-BE49-F238E27FC236}">
                      <a16:creationId xmlns:a16="http://schemas.microsoft.com/office/drawing/2014/main" id="{D8FF20EF-356C-4C77-8B3E-9C25760C417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626717" y="1089788"/>
                  <a:ext cx="108000" cy="272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13" name="Viết tay 212">
                  <a:extLst>
                    <a:ext uri="{FF2B5EF4-FFF2-40B4-BE49-F238E27FC236}">
                      <a16:creationId xmlns:a16="http://schemas.microsoft.com/office/drawing/2014/main" id="{69B4B2FD-26EC-4410-9533-F36510773752}"/>
                    </a:ext>
                  </a:extLst>
                </p14:cNvPr>
                <p14:cNvContentPartPr/>
                <p14:nvPr/>
              </p14:nvContentPartPr>
              <p14:xfrm>
                <a:off x="5718157" y="1293895"/>
                <a:ext cx="45720" cy="83880"/>
              </p14:xfrm>
            </p:contentPart>
          </mc:Choice>
          <mc:Fallback xmlns="">
            <p:pic>
              <p:nvPicPr>
                <p:cNvPr id="213" name="Viết tay 212">
                  <a:extLst>
                    <a:ext uri="{FF2B5EF4-FFF2-40B4-BE49-F238E27FC236}">
                      <a16:creationId xmlns:a16="http://schemas.microsoft.com/office/drawing/2014/main" id="{69B4B2FD-26EC-4410-9533-F3651077375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709157" y="1284895"/>
                  <a:ext cx="63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4" name="Viết tay 213">
                  <a:extLst>
                    <a:ext uri="{FF2B5EF4-FFF2-40B4-BE49-F238E27FC236}">
                      <a16:creationId xmlns:a16="http://schemas.microsoft.com/office/drawing/2014/main" id="{9B8DF964-F86D-4DA2-91EA-3BC934996B5D}"/>
                    </a:ext>
                  </a:extLst>
                </p14:cNvPr>
                <p14:cNvContentPartPr/>
                <p14:nvPr/>
              </p14:nvContentPartPr>
              <p14:xfrm>
                <a:off x="5816437" y="1283095"/>
                <a:ext cx="51840" cy="69480"/>
              </p14:xfrm>
            </p:contentPart>
          </mc:Choice>
          <mc:Fallback xmlns="">
            <p:pic>
              <p:nvPicPr>
                <p:cNvPr id="214" name="Viết tay 213">
                  <a:extLst>
                    <a:ext uri="{FF2B5EF4-FFF2-40B4-BE49-F238E27FC236}">
                      <a16:creationId xmlns:a16="http://schemas.microsoft.com/office/drawing/2014/main" id="{9B8DF964-F86D-4DA2-91EA-3BC934996B5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807437" y="1274141"/>
                  <a:ext cx="69480" cy="870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15" name="Viết tay 214">
                  <a:extLst>
                    <a:ext uri="{FF2B5EF4-FFF2-40B4-BE49-F238E27FC236}">
                      <a16:creationId xmlns:a16="http://schemas.microsoft.com/office/drawing/2014/main" id="{55513B8D-FEE2-42AF-A92F-923A37386286}"/>
                    </a:ext>
                  </a:extLst>
                </p14:cNvPr>
                <p14:cNvContentPartPr/>
                <p14:nvPr/>
              </p14:nvContentPartPr>
              <p14:xfrm>
                <a:off x="5877637" y="1283095"/>
                <a:ext cx="75600" cy="74880"/>
              </p14:xfrm>
            </p:contentPart>
          </mc:Choice>
          <mc:Fallback xmlns="">
            <p:pic>
              <p:nvPicPr>
                <p:cNvPr id="215" name="Viết tay 214">
                  <a:extLst>
                    <a:ext uri="{FF2B5EF4-FFF2-40B4-BE49-F238E27FC236}">
                      <a16:creationId xmlns:a16="http://schemas.microsoft.com/office/drawing/2014/main" id="{55513B8D-FEE2-42AF-A92F-923A3738628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868637" y="1274095"/>
                  <a:ext cx="9324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Nhóm 240">
            <a:extLst>
              <a:ext uri="{FF2B5EF4-FFF2-40B4-BE49-F238E27FC236}">
                <a16:creationId xmlns:a16="http://schemas.microsoft.com/office/drawing/2014/main" id="{37E901DF-2DAA-41C1-8784-65CEF682823C}"/>
              </a:ext>
            </a:extLst>
          </p:cNvPr>
          <p:cNvGrpSpPr/>
          <p:nvPr/>
        </p:nvGrpSpPr>
        <p:grpSpPr>
          <a:xfrm>
            <a:off x="4006717" y="1391095"/>
            <a:ext cx="1730160" cy="1771560"/>
            <a:chOff x="4006717" y="1391095"/>
            <a:chExt cx="1730160" cy="177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17" name="Viết tay 216">
                  <a:extLst>
                    <a:ext uri="{FF2B5EF4-FFF2-40B4-BE49-F238E27FC236}">
                      <a16:creationId xmlns:a16="http://schemas.microsoft.com/office/drawing/2014/main" id="{25D1C043-5CD0-47C4-B7CF-F219C0517EAD}"/>
                    </a:ext>
                  </a:extLst>
                </p14:cNvPr>
                <p14:cNvContentPartPr/>
                <p14:nvPr/>
              </p14:nvContentPartPr>
              <p14:xfrm>
                <a:off x="4673077" y="1930735"/>
                <a:ext cx="534240" cy="1231920"/>
              </p14:xfrm>
            </p:contentPart>
          </mc:Choice>
          <mc:Fallback xmlns="">
            <p:pic>
              <p:nvPicPr>
                <p:cNvPr id="217" name="Viết tay 216">
                  <a:extLst>
                    <a:ext uri="{FF2B5EF4-FFF2-40B4-BE49-F238E27FC236}">
                      <a16:creationId xmlns:a16="http://schemas.microsoft.com/office/drawing/2014/main" id="{25D1C043-5CD0-47C4-B7CF-F219C0517EA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664077" y="1921735"/>
                  <a:ext cx="551880" cy="12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8" name="Viết tay 217">
                  <a:extLst>
                    <a:ext uri="{FF2B5EF4-FFF2-40B4-BE49-F238E27FC236}">
                      <a16:creationId xmlns:a16="http://schemas.microsoft.com/office/drawing/2014/main" id="{9621915F-CA08-41E6-B753-2E3E7D4D5C06}"/>
                    </a:ext>
                  </a:extLst>
                </p14:cNvPr>
                <p14:cNvContentPartPr/>
                <p14:nvPr/>
              </p14:nvContentPartPr>
              <p14:xfrm>
                <a:off x="4701517" y="1963495"/>
                <a:ext cx="1035360" cy="1130760"/>
              </p14:xfrm>
            </p:contentPart>
          </mc:Choice>
          <mc:Fallback xmlns="">
            <p:pic>
              <p:nvPicPr>
                <p:cNvPr id="218" name="Viết tay 217">
                  <a:extLst>
                    <a:ext uri="{FF2B5EF4-FFF2-40B4-BE49-F238E27FC236}">
                      <a16:creationId xmlns:a16="http://schemas.microsoft.com/office/drawing/2014/main" id="{9621915F-CA08-41E6-B753-2E3E7D4D5C0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692517" y="1954495"/>
                  <a:ext cx="1053000" cy="11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20" name="Viết tay 219">
                  <a:extLst>
                    <a:ext uri="{FF2B5EF4-FFF2-40B4-BE49-F238E27FC236}">
                      <a16:creationId xmlns:a16="http://schemas.microsoft.com/office/drawing/2014/main" id="{D9F744DB-7677-4E41-BD3E-9B35C4E01DE9}"/>
                    </a:ext>
                  </a:extLst>
                </p14:cNvPr>
                <p14:cNvContentPartPr/>
                <p14:nvPr/>
              </p14:nvContentPartPr>
              <p14:xfrm>
                <a:off x="4006717" y="1426735"/>
                <a:ext cx="15120" cy="182520"/>
              </p14:xfrm>
            </p:contentPart>
          </mc:Choice>
          <mc:Fallback xmlns="">
            <p:pic>
              <p:nvPicPr>
                <p:cNvPr id="220" name="Viết tay 219">
                  <a:extLst>
                    <a:ext uri="{FF2B5EF4-FFF2-40B4-BE49-F238E27FC236}">
                      <a16:creationId xmlns:a16="http://schemas.microsoft.com/office/drawing/2014/main" id="{D9F744DB-7677-4E41-BD3E-9B35C4E01DE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997717" y="1417735"/>
                  <a:ext cx="327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21" name="Viết tay 220">
                  <a:extLst>
                    <a:ext uri="{FF2B5EF4-FFF2-40B4-BE49-F238E27FC236}">
                      <a16:creationId xmlns:a16="http://schemas.microsoft.com/office/drawing/2014/main" id="{C4DCC774-7B0E-41C5-A793-DE274787FCC0}"/>
                    </a:ext>
                  </a:extLst>
                </p14:cNvPr>
                <p14:cNvContentPartPr/>
                <p14:nvPr/>
              </p14:nvContentPartPr>
              <p14:xfrm>
                <a:off x="4029397" y="1391095"/>
                <a:ext cx="127080" cy="190800"/>
              </p14:xfrm>
            </p:contentPart>
          </mc:Choice>
          <mc:Fallback xmlns="">
            <p:pic>
              <p:nvPicPr>
                <p:cNvPr id="221" name="Viết tay 220">
                  <a:extLst>
                    <a:ext uri="{FF2B5EF4-FFF2-40B4-BE49-F238E27FC236}">
                      <a16:creationId xmlns:a16="http://schemas.microsoft.com/office/drawing/2014/main" id="{C4DCC774-7B0E-41C5-A793-DE274787FCC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020397" y="1382095"/>
                  <a:ext cx="144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22" name="Viết tay 221">
                  <a:extLst>
                    <a:ext uri="{FF2B5EF4-FFF2-40B4-BE49-F238E27FC236}">
                      <a16:creationId xmlns:a16="http://schemas.microsoft.com/office/drawing/2014/main" id="{2CB77648-0AE7-46B9-BF3F-B4948C9016AB}"/>
                    </a:ext>
                  </a:extLst>
                </p14:cNvPr>
                <p14:cNvContentPartPr/>
                <p14:nvPr/>
              </p14:nvContentPartPr>
              <p14:xfrm>
                <a:off x="4207597" y="1511335"/>
                <a:ext cx="76680" cy="84960"/>
              </p14:xfrm>
            </p:contentPart>
          </mc:Choice>
          <mc:Fallback xmlns="">
            <p:pic>
              <p:nvPicPr>
                <p:cNvPr id="222" name="Viết tay 221">
                  <a:extLst>
                    <a:ext uri="{FF2B5EF4-FFF2-40B4-BE49-F238E27FC236}">
                      <a16:creationId xmlns:a16="http://schemas.microsoft.com/office/drawing/2014/main" id="{2CB77648-0AE7-46B9-BF3F-B4948C9016A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198597" y="1502335"/>
                  <a:ext cx="94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23" name="Viết tay 222">
                  <a:extLst>
                    <a:ext uri="{FF2B5EF4-FFF2-40B4-BE49-F238E27FC236}">
                      <a16:creationId xmlns:a16="http://schemas.microsoft.com/office/drawing/2014/main" id="{9502A870-FFFB-44B7-8B80-AEF74B9E8DDF}"/>
                    </a:ext>
                  </a:extLst>
                </p14:cNvPr>
                <p14:cNvContentPartPr/>
                <p14:nvPr/>
              </p14:nvContentPartPr>
              <p14:xfrm>
                <a:off x="4319557" y="1432855"/>
                <a:ext cx="11520" cy="153000"/>
              </p14:xfrm>
            </p:contentPart>
          </mc:Choice>
          <mc:Fallback xmlns="">
            <p:pic>
              <p:nvPicPr>
                <p:cNvPr id="223" name="Viết tay 222">
                  <a:extLst>
                    <a:ext uri="{FF2B5EF4-FFF2-40B4-BE49-F238E27FC236}">
                      <a16:creationId xmlns:a16="http://schemas.microsoft.com/office/drawing/2014/main" id="{9502A870-FFFB-44B7-8B80-AEF74B9E8DD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310557" y="1423834"/>
                  <a:ext cx="29160" cy="1706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24" name="Viết tay 223">
                  <a:extLst>
                    <a:ext uri="{FF2B5EF4-FFF2-40B4-BE49-F238E27FC236}">
                      <a16:creationId xmlns:a16="http://schemas.microsoft.com/office/drawing/2014/main" id="{008327F5-B402-4CD8-824A-1AD59E0970DC}"/>
                    </a:ext>
                  </a:extLst>
                </p14:cNvPr>
                <p14:cNvContentPartPr/>
                <p14:nvPr/>
              </p14:nvContentPartPr>
              <p14:xfrm>
                <a:off x="4292197" y="1505215"/>
                <a:ext cx="110880" cy="3960"/>
              </p14:xfrm>
            </p:contentPart>
          </mc:Choice>
          <mc:Fallback xmlns="">
            <p:pic>
              <p:nvPicPr>
                <p:cNvPr id="224" name="Viết tay 223">
                  <a:extLst>
                    <a:ext uri="{FF2B5EF4-FFF2-40B4-BE49-F238E27FC236}">
                      <a16:creationId xmlns:a16="http://schemas.microsoft.com/office/drawing/2014/main" id="{008327F5-B402-4CD8-824A-1AD59E0970D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283226" y="1495315"/>
                  <a:ext cx="128463" cy="23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25" name="Viết tay 224">
                  <a:extLst>
                    <a:ext uri="{FF2B5EF4-FFF2-40B4-BE49-F238E27FC236}">
                      <a16:creationId xmlns:a16="http://schemas.microsoft.com/office/drawing/2014/main" id="{7D26FE11-2E43-45E2-BEB4-E0E8DE51FFE5}"/>
                    </a:ext>
                  </a:extLst>
                </p14:cNvPr>
                <p14:cNvContentPartPr/>
                <p14:nvPr/>
              </p14:nvContentPartPr>
              <p14:xfrm>
                <a:off x="4462117" y="1500895"/>
                <a:ext cx="139320" cy="106920"/>
              </p14:xfrm>
            </p:contentPart>
          </mc:Choice>
          <mc:Fallback xmlns="">
            <p:pic>
              <p:nvPicPr>
                <p:cNvPr id="225" name="Viết tay 224">
                  <a:extLst>
                    <a:ext uri="{FF2B5EF4-FFF2-40B4-BE49-F238E27FC236}">
                      <a16:creationId xmlns:a16="http://schemas.microsoft.com/office/drawing/2014/main" id="{7D26FE11-2E43-45E2-BEB4-E0E8DE51FFE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453094" y="1491895"/>
                  <a:ext cx="157006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26" name="Viết tay 225">
                  <a:extLst>
                    <a:ext uri="{FF2B5EF4-FFF2-40B4-BE49-F238E27FC236}">
                      <a16:creationId xmlns:a16="http://schemas.microsoft.com/office/drawing/2014/main" id="{998D3185-DFB1-4470-ACFF-AFEF9428A3B2}"/>
                    </a:ext>
                  </a:extLst>
                </p14:cNvPr>
                <p14:cNvContentPartPr/>
                <p14:nvPr/>
              </p14:nvContentPartPr>
              <p14:xfrm>
                <a:off x="4608637" y="1521055"/>
                <a:ext cx="188280" cy="89280"/>
              </p14:xfrm>
            </p:contentPart>
          </mc:Choice>
          <mc:Fallback xmlns="">
            <p:pic>
              <p:nvPicPr>
                <p:cNvPr id="226" name="Viết tay 225">
                  <a:extLst>
                    <a:ext uri="{FF2B5EF4-FFF2-40B4-BE49-F238E27FC236}">
                      <a16:creationId xmlns:a16="http://schemas.microsoft.com/office/drawing/2014/main" id="{998D3185-DFB1-4470-ACFF-AFEF9428A3B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599637" y="1512091"/>
                  <a:ext cx="205920" cy="106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28" name="Viết tay 227">
                  <a:extLst>
                    <a:ext uri="{FF2B5EF4-FFF2-40B4-BE49-F238E27FC236}">
                      <a16:creationId xmlns:a16="http://schemas.microsoft.com/office/drawing/2014/main" id="{F882215D-4894-4A2E-9343-EF7367FC27B9}"/>
                    </a:ext>
                  </a:extLst>
                </p14:cNvPr>
                <p14:cNvContentPartPr/>
                <p14:nvPr/>
              </p14:nvContentPartPr>
              <p14:xfrm>
                <a:off x="4822117" y="1549495"/>
                <a:ext cx="77760" cy="93960"/>
              </p14:xfrm>
            </p:contentPart>
          </mc:Choice>
          <mc:Fallback xmlns="">
            <p:pic>
              <p:nvPicPr>
                <p:cNvPr id="228" name="Viết tay 227">
                  <a:extLst>
                    <a:ext uri="{FF2B5EF4-FFF2-40B4-BE49-F238E27FC236}">
                      <a16:creationId xmlns:a16="http://schemas.microsoft.com/office/drawing/2014/main" id="{F882215D-4894-4A2E-9343-EF7367FC27B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813117" y="1540460"/>
                  <a:ext cx="95400" cy="1116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29" name="Viết tay 228">
                  <a:extLst>
                    <a:ext uri="{FF2B5EF4-FFF2-40B4-BE49-F238E27FC236}">
                      <a16:creationId xmlns:a16="http://schemas.microsoft.com/office/drawing/2014/main" id="{330008D0-91FF-4C67-98F5-6D75218C0B91}"/>
                    </a:ext>
                  </a:extLst>
                </p14:cNvPr>
                <p14:cNvContentPartPr/>
                <p14:nvPr/>
              </p14:nvContentPartPr>
              <p14:xfrm>
                <a:off x="4905277" y="1547695"/>
                <a:ext cx="127440" cy="98280"/>
              </p14:xfrm>
            </p:contentPart>
          </mc:Choice>
          <mc:Fallback xmlns="">
            <p:pic>
              <p:nvPicPr>
                <p:cNvPr id="229" name="Viết tay 228">
                  <a:extLst>
                    <a:ext uri="{FF2B5EF4-FFF2-40B4-BE49-F238E27FC236}">
                      <a16:creationId xmlns:a16="http://schemas.microsoft.com/office/drawing/2014/main" id="{330008D0-91FF-4C67-98F5-6D75218C0B9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896277" y="1538695"/>
                  <a:ext cx="145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30" name="Viết tay 229">
                  <a:extLst>
                    <a:ext uri="{FF2B5EF4-FFF2-40B4-BE49-F238E27FC236}">
                      <a16:creationId xmlns:a16="http://schemas.microsoft.com/office/drawing/2014/main" id="{78DBB2A9-6856-496C-8A0B-074BF091308E}"/>
                    </a:ext>
                  </a:extLst>
                </p14:cNvPr>
                <p14:cNvContentPartPr/>
                <p14:nvPr/>
              </p14:nvContentPartPr>
              <p14:xfrm>
                <a:off x="5051077" y="1549495"/>
                <a:ext cx="87120" cy="94320"/>
              </p14:xfrm>
            </p:contentPart>
          </mc:Choice>
          <mc:Fallback xmlns="">
            <p:pic>
              <p:nvPicPr>
                <p:cNvPr id="230" name="Viết tay 229">
                  <a:extLst>
                    <a:ext uri="{FF2B5EF4-FFF2-40B4-BE49-F238E27FC236}">
                      <a16:creationId xmlns:a16="http://schemas.microsoft.com/office/drawing/2014/main" id="{78DBB2A9-6856-496C-8A0B-074BF091308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042077" y="1540529"/>
                  <a:ext cx="104760" cy="1118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31" name="Viết tay 230">
                  <a:extLst>
                    <a:ext uri="{FF2B5EF4-FFF2-40B4-BE49-F238E27FC236}">
                      <a16:creationId xmlns:a16="http://schemas.microsoft.com/office/drawing/2014/main" id="{68A2B29B-0CB5-41D0-B718-4935FC028D20}"/>
                    </a:ext>
                  </a:extLst>
                </p14:cNvPr>
                <p14:cNvContentPartPr/>
                <p14:nvPr/>
              </p14:nvContentPartPr>
              <p14:xfrm>
                <a:off x="5147557" y="1472815"/>
                <a:ext cx="14760" cy="165960"/>
              </p14:xfrm>
            </p:contentPart>
          </mc:Choice>
          <mc:Fallback xmlns="">
            <p:pic>
              <p:nvPicPr>
                <p:cNvPr id="231" name="Viết tay 230">
                  <a:extLst>
                    <a:ext uri="{FF2B5EF4-FFF2-40B4-BE49-F238E27FC236}">
                      <a16:creationId xmlns:a16="http://schemas.microsoft.com/office/drawing/2014/main" id="{68A2B29B-0CB5-41D0-B718-4935FC028D2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138557" y="1463815"/>
                  <a:ext cx="32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32" name="Viết tay 231">
                  <a:extLst>
                    <a:ext uri="{FF2B5EF4-FFF2-40B4-BE49-F238E27FC236}">
                      <a16:creationId xmlns:a16="http://schemas.microsoft.com/office/drawing/2014/main" id="{F78915B1-B1ED-4196-8DDA-83389FEECB17}"/>
                    </a:ext>
                  </a:extLst>
                </p14:cNvPr>
                <p14:cNvContentPartPr/>
                <p14:nvPr/>
              </p14:nvContentPartPr>
              <p14:xfrm>
                <a:off x="5116597" y="1529695"/>
                <a:ext cx="88560" cy="11160"/>
              </p14:xfrm>
            </p:contentPart>
          </mc:Choice>
          <mc:Fallback xmlns="">
            <p:pic>
              <p:nvPicPr>
                <p:cNvPr id="232" name="Viết tay 231">
                  <a:extLst>
                    <a:ext uri="{FF2B5EF4-FFF2-40B4-BE49-F238E27FC236}">
                      <a16:creationId xmlns:a16="http://schemas.microsoft.com/office/drawing/2014/main" id="{F78915B1-B1ED-4196-8DDA-83389FEECB1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107597" y="1520695"/>
                  <a:ext cx="1062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33" name="Viết tay 232">
                  <a:extLst>
                    <a:ext uri="{FF2B5EF4-FFF2-40B4-BE49-F238E27FC236}">
                      <a16:creationId xmlns:a16="http://schemas.microsoft.com/office/drawing/2014/main" id="{D5094BE1-717F-4EF4-A18B-89008D69745E}"/>
                    </a:ext>
                  </a:extLst>
                </p14:cNvPr>
                <p14:cNvContentPartPr/>
                <p14:nvPr/>
              </p14:nvContentPartPr>
              <p14:xfrm>
                <a:off x="5196517" y="1558495"/>
                <a:ext cx="125640" cy="86760"/>
              </p14:xfrm>
            </p:contentPart>
          </mc:Choice>
          <mc:Fallback xmlns="">
            <p:pic>
              <p:nvPicPr>
                <p:cNvPr id="233" name="Viết tay 232">
                  <a:extLst>
                    <a:ext uri="{FF2B5EF4-FFF2-40B4-BE49-F238E27FC236}">
                      <a16:creationId xmlns:a16="http://schemas.microsoft.com/office/drawing/2014/main" id="{D5094BE1-717F-4EF4-A18B-89008D69745E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187517" y="1549495"/>
                  <a:ext cx="1432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34" name="Viết tay 233">
                  <a:extLst>
                    <a:ext uri="{FF2B5EF4-FFF2-40B4-BE49-F238E27FC236}">
                      <a16:creationId xmlns:a16="http://schemas.microsoft.com/office/drawing/2014/main" id="{DB3E1C73-4A82-4286-B8AF-07F85DFA1597}"/>
                    </a:ext>
                  </a:extLst>
                </p14:cNvPr>
                <p14:cNvContentPartPr/>
                <p14:nvPr/>
              </p14:nvContentPartPr>
              <p14:xfrm>
                <a:off x="5319637" y="1440775"/>
                <a:ext cx="66240" cy="193680"/>
              </p14:xfrm>
            </p:contentPart>
          </mc:Choice>
          <mc:Fallback xmlns="">
            <p:pic>
              <p:nvPicPr>
                <p:cNvPr id="234" name="Viết tay 233">
                  <a:extLst>
                    <a:ext uri="{FF2B5EF4-FFF2-40B4-BE49-F238E27FC236}">
                      <a16:creationId xmlns:a16="http://schemas.microsoft.com/office/drawing/2014/main" id="{DB3E1C73-4A82-4286-B8AF-07F85DFA159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310588" y="1431775"/>
                  <a:ext cx="83976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35" name="Viết tay 234">
                  <a:extLst>
                    <a:ext uri="{FF2B5EF4-FFF2-40B4-BE49-F238E27FC236}">
                      <a16:creationId xmlns:a16="http://schemas.microsoft.com/office/drawing/2014/main" id="{EA477CD3-1C18-47E5-B89C-12BBD9A85F4D}"/>
                    </a:ext>
                  </a:extLst>
                </p14:cNvPr>
                <p14:cNvContentPartPr/>
                <p14:nvPr/>
              </p14:nvContentPartPr>
              <p14:xfrm>
                <a:off x="4189237" y="1796455"/>
                <a:ext cx="86400" cy="116280"/>
              </p14:xfrm>
            </p:contentPart>
          </mc:Choice>
          <mc:Fallback xmlns="">
            <p:pic>
              <p:nvPicPr>
                <p:cNvPr id="235" name="Viết tay 234">
                  <a:extLst>
                    <a:ext uri="{FF2B5EF4-FFF2-40B4-BE49-F238E27FC236}">
                      <a16:creationId xmlns:a16="http://schemas.microsoft.com/office/drawing/2014/main" id="{EA477CD3-1C18-47E5-B89C-12BBD9A85F4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180237" y="1787455"/>
                  <a:ext cx="104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36" name="Viết tay 235">
                  <a:extLst>
                    <a:ext uri="{FF2B5EF4-FFF2-40B4-BE49-F238E27FC236}">
                      <a16:creationId xmlns:a16="http://schemas.microsoft.com/office/drawing/2014/main" id="{440E9329-C4CB-4B6B-860D-133FCC86542C}"/>
                    </a:ext>
                  </a:extLst>
                </p14:cNvPr>
                <p14:cNvContentPartPr/>
                <p14:nvPr/>
              </p14:nvContentPartPr>
              <p14:xfrm>
                <a:off x="4253317" y="1675495"/>
                <a:ext cx="47160" cy="237240"/>
              </p14:xfrm>
            </p:contentPart>
          </mc:Choice>
          <mc:Fallback xmlns="">
            <p:pic>
              <p:nvPicPr>
                <p:cNvPr id="236" name="Viết tay 235">
                  <a:extLst>
                    <a:ext uri="{FF2B5EF4-FFF2-40B4-BE49-F238E27FC236}">
                      <a16:creationId xmlns:a16="http://schemas.microsoft.com/office/drawing/2014/main" id="{440E9329-C4CB-4B6B-860D-133FCC86542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244317" y="1666495"/>
                  <a:ext cx="648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37" name="Viết tay 236">
                  <a:extLst>
                    <a:ext uri="{FF2B5EF4-FFF2-40B4-BE49-F238E27FC236}">
                      <a16:creationId xmlns:a16="http://schemas.microsoft.com/office/drawing/2014/main" id="{E4E3FB5F-A36B-4C5C-AC96-C0554BF8F052}"/>
                    </a:ext>
                  </a:extLst>
                </p14:cNvPr>
                <p14:cNvContentPartPr/>
                <p14:nvPr/>
              </p14:nvContentPartPr>
              <p14:xfrm>
                <a:off x="4312357" y="1804735"/>
                <a:ext cx="113400" cy="104400"/>
              </p14:xfrm>
            </p:contentPart>
          </mc:Choice>
          <mc:Fallback xmlns="">
            <p:pic>
              <p:nvPicPr>
                <p:cNvPr id="237" name="Viết tay 236">
                  <a:extLst>
                    <a:ext uri="{FF2B5EF4-FFF2-40B4-BE49-F238E27FC236}">
                      <a16:creationId xmlns:a16="http://schemas.microsoft.com/office/drawing/2014/main" id="{E4E3FB5F-A36B-4C5C-AC96-C0554BF8F05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303385" y="1795735"/>
                  <a:ext cx="130984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38" name="Viết tay 237">
                  <a:extLst>
                    <a:ext uri="{FF2B5EF4-FFF2-40B4-BE49-F238E27FC236}">
                      <a16:creationId xmlns:a16="http://schemas.microsoft.com/office/drawing/2014/main" id="{754B3549-10C4-4CC8-B78B-E48540D9E2E5}"/>
                    </a:ext>
                  </a:extLst>
                </p14:cNvPr>
                <p14:cNvContentPartPr/>
                <p14:nvPr/>
              </p14:nvContentPartPr>
              <p14:xfrm>
                <a:off x="4464277" y="1797535"/>
                <a:ext cx="81720" cy="90000"/>
              </p14:xfrm>
            </p:contentPart>
          </mc:Choice>
          <mc:Fallback xmlns="">
            <p:pic>
              <p:nvPicPr>
                <p:cNvPr id="238" name="Viết tay 237">
                  <a:extLst>
                    <a:ext uri="{FF2B5EF4-FFF2-40B4-BE49-F238E27FC236}">
                      <a16:creationId xmlns:a16="http://schemas.microsoft.com/office/drawing/2014/main" id="{754B3549-10C4-4CC8-B78B-E48540D9E2E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455316" y="1788535"/>
                  <a:ext cx="99283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39" name="Viết tay 238">
                  <a:extLst>
                    <a:ext uri="{FF2B5EF4-FFF2-40B4-BE49-F238E27FC236}">
                      <a16:creationId xmlns:a16="http://schemas.microsoft.com/office/drawing/2014/main" id="{F92D7CC5-8B6B-477C-93D4-89DFFAEAB403}"/>
                    </a:ext>
                  </a:extLst>
                </p14:cNvPr>
                <p14:cNvContentPartPr/>
                <p14:nvPr/>
              </p14:nvContentPartPr>
              <p14:xfrm>
                <a:off x="4572997" y="1767655"/>
                <a:ext cx="27360" cy="116280"/>
              </p14:xfrm>
            </p:contentPart>
          </mc:Choice>
          <mc:Fallback xmlns="">
            <p:pic>
              <p:nvPicPr>
                <p:cNvPr id="239" name="Viết tay 238">
                  <a:extLst>
                    <a:ext uri="{FF2B5EF4-FFF2-40B4-BE49-F238E27FC236}">
                      <a16:creationId xmlns:a16="http://schemas.microsoft.com/office/drawing/2014/main" id="{F92D7CC5-8B6B-477C-93D4-89DFFAEAB40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563997" y="1758655"/>
                  <a:ext cx="450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40" name="Viết tay 239">
                  <a:extLst>
                    <a:ext uri="{FF2B5EF4-FFF2-40B4-BE49-F238E27FC236}">
                      <a16:creationId xmlns:a16="http://schemas.microsoft.com/office/drawing/2014/main" id="{AEA49491-BC12-4DAF-9022-8870279BFE6C}"/>
                    </a:ext>
                  </a:extLst>
                </p14:cNvPr>
                <p14:cNvContentPartPr/>
                <p14:nvPr/>
              </p14:nvContentPartPr>
              <p14:xfrm>
                <a:off x="4648957" y="1801495"/>
                <a:ext cx="182880" cy="94680"/>
              </p14:xfrm>
            </p:contentPart>
          </mc:Choice>
          <mc:Fallback xmlns="">
            <p:pic>
              <p:nvPicPr>
                <p:cNvPr id="240" name="Viết tay 239">
                  <a:extLst>
                    <a:ext uri="{FF2B5EF4-FFF2-40B4-BE49-F238E27FC236}">
                      <a16:creationId xmlns:a16="http://schemas.microsoft.com/office/drawing/2014/main" id="{AEA49491-BC12-4DAF-9022-8870279BFE6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639975" y="1792495"/>
                  <a:ext cx="200485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Nhóm 276">
            <a:extLst>
              <a:ext uri="{FF2B5EF4-FFF2-40B4-BE49-F238E27FC236}">
                <a16:creationId xmlns:a16="http://schemas.microsoft.com/office/drawing/2014/main" id="{E2C74331-8020-4B1E-BB61-3047BBD2A8CC}"/>
              </a:ext>
            </a:extLst>
          </p:cNvPr>
          <p:cNvGrpSpPr/>
          <p:nvPr/>
        </p:nvGrpSpPr>
        <p:grpSpPr>
          <a:xfrm>
            <a:off x="6328717" y="1143415"/>
            <a:ext cx="1883520" cy="2035080"/>
            <a:chOff x="6328717" y="1143415"/>
            <a:chExt cx="1883520" cy="20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42" name="Viết tay 241">
                  <a:extLst>
                    <a:ext uri="{FF2B5EF4-FFF2-40B4-BE49-F238E27FC236}">
                      <a16:creationId xmlns:a16="http://schemas.microsoft.com/office/drawing/2014/main" id="{D5866024-DD66-45C6-B2D4-32699D523C53}"/>
                    </a:ext>
                  </a:extLst>
                </p14:cNvPr>
                <p14:cNvContentPartPr/>
                <p14:nvPr/>
              </p14:nvContentPartPr>
              <p14:xfrm>
                <a:off x="6612037" y="1843975"/>
                <a:ext cx="113760" cy="1334520"/>
              </p14:xfrm>
            </p:contentPart>
          </mc:Choice>
          <mc:Fallback xmlns="">
            <p:pic>
              <p:nvPicPr>
                <p:cNvPr id="242" name="Viết tay 241">
                  <a:extLst>
                    <a:ext uri="{FF2B5EF4-FFF2-40B4-BE49-F238E27FC236}">
                      <a16:creationId xmlns:a16="http://schemas.microsoft.com/office/drawing/2014/main" id="{D5866024-DD66-45C6-B2D4-32699D523C5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6603008" y="1834975"/>
                  <a:ext cx="131456" cy="13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43" name="Viết tay 242">
                  <a:extLst>
                    <a:ext uri="{FF2B5EF4-FFF2-40B4-BE49-F238E27FC236}">
                      <a16:creationId xmlns:a16="http://schemas.microsoft.com/office/drawing/2014/main" id="{F46E8439-B0B8-4CC6-809B-47FC7ADF36DB}"/>
                    </a:ext>
                  </a:extLst>
                </p14:cNvPr>
                <p14:cNvContentPartPr/>
                <p14:nvPr/>
              </p14:nvContentPartPr>
              <p14:xfrm>
                <a:off x="6687277" y="1143415"/>
                <a:ext cx="122760" cy="185760"/>
              </p14:xfrm>
            </p:contentPart>
          </mc:Choice>
          <mc:Fallback xmlns="">
            <p:pic>
              <p:nvPicPr>
                <p:cNvPr id="243" name="Viết tay 242">
                  <a:extLst>
                    <a:ext uri="{FF2B5EF4-FFF2-40B4-BE49-F238E27FC236}">
                      <a16:creationId xmlns:a16="http://schemas.microsoft.com/office/drawing/2014/main" id="{F46E8439-B0B8-4CC6-809B-47FC7ADF36DB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678277" y="1134415"/>
                  <a:ext cx="140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44" name="Viết tay 243">
                  <a:extLst>
                    <a:ext uri="{FF2B5EF4-FFF2-40B4-BE49-F238E27FC236}">
                      <a16:creationId xmlns:a16="http://schemas.microsoft.com/office/drawing/2014/main" id="{48E62FDF-3F8C-42A3-95C8-F68B54E57FB0}"/>
                    </a:ext>
                  </a:extLst>
                </p14:cNvPr>
                <p14:cNvContentPartPr/>
                <p14:nvPr/>
              </p14:nvContentPartPr>
              <p14:xfrm>
                <a:off x="6828397" y="1265095"/>
                <a:ext cx="118800" cy="72000"/>
              </p14:xfrm>
            </p:contentPart>
          </mc:Choice>
          <mc:Fallback xmlns="">
            <p:pic>
              <p:nvPicPr>
                <p:cNvPr id="244" name="Viết tay 243">
                  <a:extLst>
                    <a:ext uri="{FF2B5EF4-FFF2-40B4-BE49-F238E27FC236}">
                      <a16:creationId xmlns:a16="http://schemas.microsoft.com/office/drawing/2014/main" id="{48E62FDF-3F8C-42A3-95C8-F68B54E57FB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819424" y="1256095"/>
                  <a:ext cx="136387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46" name="Viết tay 245">
                  <a:extLst>
                    <a:ext uri="{FF2B5EF4-FFF2-40B4-BE49-F238E27FC236}">
                      <a16:creationId xmlns:a16="http://schemas.microsoft.com/office/drawing/2014/main" id="{7C01A501-1C2B-4BC7-849C-652769D66B73}"/>
                    </a:ext>
                  </a:extLst>
                </p14:cNvPr>
                <p14:cNvContentPartPr/>
                <p14:nvPr/>
              </p14:nvContentPartPr>
              <p14:xfrm>
                <a:off x="6986797" y="1168255"/>
                <a:ext cx="69840" cy="168840"/>
              </p14:xfrm>
            </p:contentPart>
          </mc:Choice>
          <mc:Fallback xmlns="">
            <p:pic>
              <p:nvPicPr>
                <p:cNvPr id="246" name="Viết tay 245">
                  <a:extLst>
                    <a:ext uri="{FF2B5EF4-FFF2-40B4-BE49-F238E27FC236}">
                      <a16:creationId xmlns:a16="http://schemas.microsoft.com/office/drawing/2014/main" id="{7C01A501-1C2B-4BC7-849C-652769D66B73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977797" y="1159255"/>
                  <a:ext cx="87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47" name="Viết tay 246">
                  <a:extLst>
                    <a:ext uri="{FF2B5EF4-FFF2-40B4-BE49-F238E27FC236}">
                      <a16:creationId xmlns:a16="http://schemas.microsoft.com/office/drawing/2014/main" id="{A5F6148B-8A41-4C5B-A391-EAD3820D08AB}"/>
                    </a:ext>
                  </a:extLst>
                </p14:cNvPr>
                <p14:cNvContentPartPr/>
                <p14:nvPr/>
              </p14:nvContentPartPr>
              <p14:xfrm>
                <a:off x="7047637" y="1262935"/>
                <a:ext cx="108000" cy="68040"/>
              </p14:xfrm>
            </p:contentPart>
          </mc:Choice>
          <mc:Fallback xmlns="">
            <p:pic>
              <p:nvPicPr>
                <p:cNvPr id="247" name="Viết tay 246">
                  <a:extLst>
                    <a:ext uri="{FF2B5EF4-FFF2-40B4-BE49-F238E27FC236}">
                      <a16:creationId xmlns:a16="http://schemas.microsoft.com/office/drawing/2014/main" id="{A5F6148B-8A41-4C5B-A391-EAD3820D08A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7038667" y="1253935"/>
                  <a:ext cx="125581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48" name="Viết tay 247">
                  <a:extLst>
                    <a:ext uri="{FF2B5EF4-FFF2-40B4-BE49-F238E27FC236}">
                      <a16:creationId xmlns:a16="http://schemas.microsoft.com/office/drawing/2014/main" id="{CE034166-3F70-456E-8D7B-F0B3EAE10D7C}"/>
                    </a:ext>
                  </a:extLst>
                </p14:cNvPr>
                <p14:cNvContentPartPr/>
                <p14:nvPr/>
              </p14:nvContentPartPr>
              <p14:xfrm>
                <a:off x="7183357" y="1265095"/>
                <a:ext cx="114840" cy="75960"/>
              </p14:xfrm>
            </p:contentPart>
          </mc:Choice>
          <mc:Fallback xmlns="">
            <p:pic>
              <p:nvPicPr>
                <p:cNvPr id="248" name="Viết tay 247">
                  <a:extLst>
                    <a:ext uri="{FF2B5EF4-FFF2-40B4-BE49-F238E27FC236}">
                      <a16:creationId xmlns:a16="http://schemas.microsoft.com/office/drawing/2014/main" id="{CE034166-3F70-456E-8D7B-F0B3EAE10D7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7174357" y="1256095"/>
                  <a:ext cx="1324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49" name="Viết tay 248">
                  <a:extLst>
                    <a:ext uri="{FF2B5EF4-FFF2-40B4-BE49-F238E27FC236}">
                      <a16:creationId xmlns:a16="http://schemas.microsoft.com/office/drawing/2014/main" id="{BD33EA84-B3C6-4DAC-9948-3C159DA36ABE}"/>
                    </a:ext>
                  </a:extLst>
                </p14:cNvPr>
                <p14:cNvContentPartPr/>
                <p14:nvPr/>
              </p14:nvContentPartPr>
              <p14:xfrm>
                <a:off x="7308997" y="1194895"/>
                <a:ext cx="7560" cy="133560"/>
              </p14:xfrm>
            </p:contentPart>
          </mc:Choice>
          <mc:Fallback xmlns="">
            <p:pic>
              <p:nvPicPr>
                <p:cNvPr id="249" name="Viết tay 248">
                  <a:extLst>
                    <a:ext uri="{FF2B5EF4-FFF2-40B4-BE49-F238E27FC236}">
                      <a16:creationId xmlns:a16="http://schemas.microsoft.com/office/drawing/2014/main" id="{BD33EA84-B3C6-4DAC-9948-3C159DA36AB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7299997" y="1185919"/>
                  <a:ext cx="25200" cy="1511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50" name="Viết tay 249">
                  <a:extLst>
                    <a:ext uri="{FF2B5EF4-FFF2-40B4-BE49-F238E27FC236}">
                      <a16:creationId xmlns:a16="http://schemas.microsoft.com/office/drawing/2014/main" id="{6569636F-EEC0-4857-9EAF-F90EE1BE2CB2}"/>
                    </a:ext>
                  </a:extLst>
                </p14:cNvPr>
                <p14:cNvContentPartPr/>
                <p14:nvPr/>
              </p14:nvContentPartPr>
              <p14:xfrm>
                <a:off x="7262917" y="1230895"/>
                <a:ext cx="128880" cy="16920"/>
              </p14:xfrm>
            </p:contentPart>
          </mc:Choice>
          <mc:Fallback xmlns="">
            <p:pic>
              <p:nvPicPr>
                <p:cNvPr id="250" name="Viết tay 249">
                  <a:extLst>
                    <a:ext uri="{FF2B5EF4-FFF2-40B4-BE49-F238E27FC236}">
                      <a16:creationId xmlns:a16="http://schemas.microsoft.com/office/drawing/2014/main" id="{6569636F-EEC0-4857-9EAF-F90EE1BE2CB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253917" y="1221895"/>
                  <a:ext cx="1465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52" name="Viết tay 251">
                  <a:extLst>
                    <a:ext uri="{FF2B5EF4-FFF2-40B4-BE49-F238E27FC236}">
                      <a16:creationId xmlns:a16="http://schemas.microsoft.com/office/drawing/2014/main" id="{3D06B3F2-DC1A-413D-9213-760B24E37A14}"/>
                    </a:ext>
                  </a:extLst>
                </p14:cNvPr>
                <p14:cNvContentPartPr/>
                <p14:nvPr/>
              </p14:nvContentPartPr>
              <p14:xfrm>
                <a:off x="7458037" y="1236655"/>
                <a:ext cx="95400" cy="63360"/>
              </p14:xfrm>
            </p:contentPart>
          </mc:Choice>
          <mc:Fallback xmlns="">
            <p:pic>
              <p:nvPicPr>
                <p:cNvPr id="252" name="Viết tay 251">
                  <a:extLst>
                    <a:ext uri="{FF2B5EF4-FFF2-40B4-BE49-F238E27FC236}">
                      <a16:creationId xmlns:a16="http://schemas.microsoft.com/office/drawing/2014/main" id="{3D06B3F2-DC1A-413D-9213-760B24E37A1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449037" y="1227655"/>
                  <a:ext cx="1130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53" name="Viết tay 252">
                  <a:extLst>
                    <a:ext uri="{FF2B5EF4-FFF2-40B4-BE49-F238E27FC236}">
                      <a16:creationId xmlns:a16="http://schemas.microsoft.com/office/drawing/2014/main" id="{F7977F0D-2F1E-4ECF-B484-B6EBCDC8CD4D}"/>
                    </a:ext>
                  </a:extLst>
                </p14:cNvPr>
                <p14:cNvContentPartPr/>
                <p14:nvPr/>
              </p14:nvContentPartPr>
              <p14:xfrm>
                <a:off x="7557037" y="1256815"/>
                <a:ext cx="34560" cy="65880"/>
              </p14:xfrm>
            </p:contentPart>
          </mc:Choice>
          <mc:Fallback xmlns="">
            <p:pic>
              <p:nvPicPr>
                <p:cNvPr id="253" name="Viết tay 252">
                  <a:extLst>
                    <a:ext uri="{FF2B5EF4-FFF2-40B4-BE49-F238E27FC236}">
                      <a16:creationId xmlns:a16="http://schemas.microsoft.com/office/drawing/2014/main" id="{F7977F0D-2F1E-4ECF-B484-B6EBCDC8CD4D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548037" y="1247815"/>
                  <a:ext cx="522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54" name="Viết tay 253">
                  <a:extLst>
                    <a:ext uri="{FF2B5EF4-FFF2-40B4-BE49-F238E27FC236}">
                      <a16:creationId xmlns:a16="http://schemas.microsoft.com/office/drawing/2014/main" id="{A56C75E1-4556-4251-BE37-A1798C4464B7}"/>
                    </a:ext>
                  </a:extLst>
                </p14:cNvPr>
                <p14:cNvContentPartPr/>
                <p14:nvPr/>
              </p14:nvContentPartPr>
              <p14:xfrm>
                <a:off x="7615717" y="1260775"/>
                <a:ext cx="74160" cy="57960"/>
              </p14:xfrm>
            </p:contentPart>
          </mc:Choice>
          <mc:Fallback xmlns="">
            <p:pic>
              <p:nvPicPr>
                <p:cNvPr id="254" name="Viết tay 253">
                  <a:extLst>
                    <a:ext uri="{FF2B5EF4-FFF2-40B4-BE49-F238E27FC236}">
                      <a16:creationId xmlns:a16="http://schemas.microsoft.com/office/drawing/2014/main" id="{A56C75E1-4556-4251-BE37-A1798C4464B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606717" y="1251775"/>
                  <a:ext cx="918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55" name="Viết tay 254">
                  <a:extLst>
                    <a:ext uri="{FF2B5EF4-FFF2-40B4-BE49-F238E27FC236}">
                      <a16:creationId xmlns:a16="http://schemas.microsoft.com/office/drawing/2014/main" id="{2E2A3AF7-6E68-4E36-B540-644808618FEE}"/>
                    </a:ext>
                  </a:extLst>
                </p14:cNvPr>
                <p14:cNvContentPartPr/>
                <p14:nvPr/>
              </p14:nvContentPartPr>
              <p14:xfrm>
                <a:off x="7718677" y="1270495"/>
                <a:ext cx="97920" cy="205200"/>
              </p14:xfrm>
            </p:contentPart>
          </mc:Choice>
          <mc:Fallback xmlns="">
            <p:pic>
              <p:nvPicPr>
                <p:cNvPr id="255" name="Viết tay 254">
                  <a:extLst>
                    <a:ext uri="{FF2B5EF4-FFF2-40B4-BE49-F238E27FC236}">
                      <a16:creationId xmlns:a16="http://schemas.microsoft.com/office/drawing/2014/main" id="{2E2A3AF7-6E68-4E36-B540-644808618FE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709677" y="1261495"/>
                  <a:ext cx="1155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57" name="Viết tay 256">
                  <a:extLst>
                    <a:ext uri="{FF2B5EF4-FFF2-40B4-BE49-F238E27FC236}">
                      <a16:creationId xmlns:a16="http://schemas.microsoft.com/office/drawing/2014/main" id="{1C307357-CB2C-4DA0-9CFA-20013EDD35E4}"/>
                    </a:ext>
                  </a:extLst>
                </p14:cNvPr>
                <p14:cNvContentPartPr/>
                <p14:nvPr/>
              </p14:nvContentPartPr>
              <p14:xfrm>
                <a:off x="6328717" y="1518895"/>
                <a:ext cx="179280" cy="100800"/>
              </p14:xfrm>
            </p:contentPart>
          </mc:Choice>
          <mc:Fallback xmlns="">
            <p:pic>
              <p:nvPicPr>
                <p:cNvPr id="257" name="Viết tay 256">
                  <a:extLst>
                    <a:ext uri="{FF2B5EF4-FFF2-40B4-BE49-F238E27FC236}">
                      <a16:creationId xmlns:a16="http://schemas.microsoft.com/office/drawing/2014/main" id="{1C307357-CB2C-4DA0-9CFA-20013EDD35E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319717" y="1509895"/>
                  <a:ext cx="1969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58" name="Viết tay 257">
                  <a:extLst>
                    <a:ext uri="{FF2B5EF4-FFF2-40B4-BE49-F238E27FC236}">
                      <a16:creationId xmlns:a16="http://schemas.microsoft.com/office/drawing/2014/main" id="{888E4892-54B0-4FE6-A6C1-2411C8CA00EB}"/>
                    </a:ext>
                  </a:extLst>
                </p14:cNvPr>
                <p14:cNvContentPartPr/>
                <p14:nvPr/>
              </p14:nvContentPartPr>
              <p14:xfrm>
                <a:off x="6500077" y="1519255"/>
                <a:ext cx="84600" cy="82440"/>
              </p14:xfrm>
            </p:contentPart>
          </mc:Choice>
          <mc:Fallback xmlns="">
            <p:pic>
              <p:nvPicPr>
                <p:cNvPr id="258" name="Viết tay 257">
                  <a:extLst>
                    <a:ext uri="{FF2B5EF4-FFF2-40B4-BE49-F238E27FC236}">
                      <a16:creationId xmlns:a16="http://schemas.microsoft.com/office/drawing/2014/main" id="{888E4892-54B0-4FE6-A6C1-2411C8CA00E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491115" y="1510255"/>
                  <a:ext cx="102165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59" name="Viết tay 258">
                  <a:extLst>
                    <a:ext uri="{FF2B5EF4-FFF2-40B4-BE49-F238E27FC236}">
                      <a16:creationId xmlns:a16="http://schemas.microsoft.com/office/drawing/2014/main" id="{63083429-75B2-42CF-B1AF-FB0023C83DA5}"/>
                    </a:ext>
                  </a:extLst>
                </p14:cNvPr>
                <p14:cNvContentPartPr/>
                <p14:nvPr/>
              </p14:nvContentPartPr>
              <p14:xfrm>
                <a:off x="6574237" y="1553095"/>
                <a:ext cx="73800" cy="69840"/>
              </p14:xfrm>
            </p:contentPart>
          </mc:Choice>
          <mc:Fallback xmlns="">
            <p:pic>
              <p:nvPicPr>
                <p:cNvPr id="259" name="Viết tay 258">
                  <a:extLst>
                    <a:ext uri="{FF2B5EF4-FFF2-40B4-BE49-F238E27FC236}">
                      <a16:creationId xmlns:a16="http://schemas.microsoft.com/office/drawing/2014/main" id="{63083429-75B2-42CF-B1AF-FB0023C83DA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565237" y="1544095"/>
                  <a:ext cx="91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60" name="Viết tay 259">
                  <a:extLst>
                    <a:ext uri="{FF2B5EF4-FFF2-40B4-BE49-F238E27FC236}">
                      <a16:creationId xmlns:a16="http://schemas.microsoft.com/office/drawing/2014/main" id="{8D4A8F77-BEC6-4F92-8C9F-7E748B3B758D}"/>
                    </a:ext>
                  </a:extLst>
                </p14:cNvPr>
                <p14:cNvContentPartPr/>
                <p14:nvPr/>
              </p14:nvContentPartPr>
              <p14:xfrm>
                <a:off x="6635077" y="1446895"/>
                <a:ext cx="16200" cy="147240"/>
              </p14:xfrm>
            </p:contentPart>
          </mc:Choice>
          <mc:Fallback xmlns="">
            <p:pic>
              <p:nvPicPr>
                <p:cNvPr id="260" name="Viết tay 259">
                  <a:extLst>
                    <a:ext uri="{FF2B5EF4-FFF2-40B4-BE49-F238E27FC236}">
                      <a16:creationId xmlns:a16="http://schemas.microsoft.com/office/drawing/2014/main" id="{8D4A8F77-BEC6-4F92-8C9F-7E748B3B758D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626077" y="1437895"/>
                  <a:ext cx="33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61" name="Viết tay 260">
                  <a:extLst>
                    <a:ext uri="{FF2B5EF4-FFF2-40B4-BE49-F238E27FC236}">
                      <a16:creationId xmlns:a16="http://schemas.microsoft.com/office/drawing/2014/main" id="{BD5F6AAB-90FB-40F1-A239-493A18DF792C}"/>
                    </a:ext>
                  </a:extLst>
                </p14:cNvPr>
                <p14:cNvContentPartPr/>
                <p14:nvPr/>
              </p14:nvContentPartPr>
              <p14:xfrm>
                <a:off x="6778717" y="1545895"/>
                <a:ext cx="111600" cy="91080"/>
              </p14:xfrm>
            </p:contentPart>
          </mc:Choice>
          <mc:Fallback xmlns="">
            <p:pic>
              <p:nvPicPr>
                <p:cNvPr id="261" name="Viết tay 260">
                  <a:extLst>
                    <a:ext uri="{FF2B5EF4-FFF2-40B4-BE49-F238E27FC236}">
                      <a16:creationId xmlns:a16="http://schemas.microsoft.com/office/drawing/2014/main" id="{BD5F6AAB-90FB-40F1-A239-493A18DF792C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769717" y="1536859"/>
                  <a:ext cx="129240" cy="108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62" name="Viết tay 261">
                  <a:extLst>
                    <a:ext uri="{FF2B5EF4-FFF2-40B4-BE49-F238E27FC236}">
                      <a16:creationId xmlns:a16="http://schemas.microsoft.com/office/drawing/2014/main" id="{74B5EC1E-D3AC-4B2F-8418-B4BAF0A8D88E}"/>
                    </a:ext>
                  </a:extLst>
                </p14:cNvPr>
                <p14:cNvContentPartPr/>
                <p14:nvPr/>
              </p14:nvContentPartPr>
              <p14:xfrm>
                <a:off x="6885997" y="1555255"/>
                <a:ext cx="143640" cy="90000"/>
              </p14:xfrm>
            </p:contentPart>
          </mc:Choice>
          <mc:Fallback xmlns="">
            <p:pic>
              <p:nvPicPr>
                <p:cNvPr id="262" name="Viết tay 261">
                  <a:extLst>
                    <a:ext uri="{FF2B5EF4-FFF2-40B4-BE49-F238E27FC236}">
                      <a16:creationId xmlns:a16="http://schemas.microsoft.com/office/drawing/2014/main" id="{74B5EC1E-D3AC-4B2F-8418-B4BAF0A8D88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877019" y="1546255"/>
                  <a:ext cx="161236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63" name="Viết tay 262">
                  <a:extLst>
                    <a:ext uri="{FF2B5EF4-FFF2-40B4-BE49-F238E27FC236}">
                      <a16:creationId xmlns:a16="http://schemas.microsoft.com/office/drawing/2014/main" id="{932947D9-1520-4778-882A-D191198E9826}"/>
                    </a:ext>
                  </a:extLst>
                </p14:cNvPr>
                <p14:cNvContentPartPr/>
                <p14:nvPr/>
              </p14:nvContentPartPr>
              <p14:xfrm>
                <a:off x="7047637" y="1526815"/>
                <a:ext cx="59040" cy="230400"/>
              </p14:xfrm>
            </p:contentPart>
          </mc:Choice>
          <mc:Fallback xmlns="">
            <p:pic>
              <p:nvPicPr>
                <p:cNvPr id="263" name="Viết tay 262">
                  <a:extLst>
                    <a:ext uri="{FF2B5EF4-FFF2-40B4-BE49-F238E27FC236}">
                      <a16:creationId xmlns:a16="http://schemas.microsoft.com/office/drawing/2014/main" id="{932947D9-1520-4778-882A-D191198E982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038692" y="1517815"/>
                  <a:ext cx="76573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64" name="Viết tay 263">
                  <a:extLst>
                    <a:ext uri="{FF2B5EF4-FFF2-40B4-BE49-F238E27FC236}">
                      <a16:creationId xmlns:a16="http://schemas.microsoft.com/office/drawing/2014/main" id="{5A6B34C2-C516-43EE-B030-B568E64511F4}"/>
                    </a:ext>
                  </a:extLst>
                </p14:cNvPr>
                <p14:cNvContentPartPr/>
                <p14:nvPr/>
              </p14:nvContentPartPr>
              <p14:xfrm>
                <a:off x="7129357" y="1579375"/>
                <a:ext cx="23760" cy="77760"/>
              </p14:xfrm>
            </p:contentPart>
          </mc:Choice>
          <mc:Fallback xmlns="">
            <p:pic>
              <p:nvPicPr>
                <p:cNvPr id="264" name="Viết tay 263">
                  <a:extLst>
                    <a:ext uri="{FF2B5EF4-FFF2-40B4-BE49-F238E27FC236}">
                      <a16:creationId xmlns:a16="http://schemas.microsoft.com/office/drawing/2014/main" id="{5A6B34C2-C516-43EE-B030-B568E64511F4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120491" y="1570375"/>
                  <a:ext cx="41137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65" name="Viết tay 264">
                  <a:extLst>
                    <a:ext uri="{FF2B5EF4-FFF2-40B4-BE49-F238E27FC236}">
                      <a16:creationId xmlns:a16="http://schemas.microsoft.com/office/drawing/2014/main" id="{80AD23BE-A84A-4E4A-B198-DE1212F1A380}"/>
                    </a:ext>
                  </a:extLst>
                </p14:cNvPr>
                <p14:cNvContentPartPr/>
                <p14:nvPr/>
              </p14:nvContentPartPr>
              <p14:xfrm>
                <a:off x="7172197" y="1593775"/>
                <a:ext cx="53640" cy="74160"/>
              </p14:xfrm>
            </p:contentPart>
          </mc:Choice>
          <mc:Fallback xmlns="">
            <p:pic>
              <p:nvPicPr>
                <p:cNvPr id="265" name="Viết tay 264">
                  <a:extLst>
                    <a:ext uri="{FF2B5EF4-FFF2-40B4-BE49-F238E27FC236}">
                      <a16:creationId xmlns:a16="http://schemas.microsoft.com/office/drawing/2014/main" id="{80AD23BE-A84A-4E4A-B198-DE1212F1A380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163197" y="1584775"/>
                  <a:ext cx="712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66" name="Viết tay 265">
                  <a:extLst>
                    <a:ext uri="{FF2B5EF4-FFF2-40B4-BE49-F238E27FC236}">
                      <a16:creationId xmlns:a16="http://schemas.microsoft.com/office/drawing/2014/main" id="{95820122-8AF0-49AE-8763-6FAC20611582}"/>
                    </a:ext>
                  </a:extLst>
                </p14:cNvPr>
                <p14:cNvContentPartPr/>
                <p14:nvPr/>
              </p14:nvContentPartPr>
              <p14:xfrm>
                <a:off x="7266517" y="1609255"/>
                <a:ext cx="104040" cy="66240"/>
              </p14:xfrm>
            </p:contentPart>
          </mc:Choice>
          <mc:Fallback xmlns="">
            <p:pic>
              <p:nvPicPr>
                <p:cNvPr id="266" name="Viết tay 265">
                  <a:extLst>
                    <a:ext uri="{FF2B5EF4-FFF2-40B4-BE49-F238E27FC236}">
                      <a16:creationId xmlns:a16="http://schemas.microsoft.com/office/drawing/2014/main" id="{95820122-8AF0-49AE-8763-6FAC20611582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257517" y="1600255"/>
                  <a:ext cx="121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68" name="Viết tay 267">
                  <a:extLst>
                    <a:ext uri="{FF2B5EF4-FFF2-40B4-BE49-F238E27FC236}">
                      <a16:creationId xmlns:a16="http://schemas.microsoft.com/office/drawing/2014/main" id="{3DA076EB-37DD-4EC2-9903-8BB696D0768A}"/>
                    </a:ext>
                  </a:extLst>
                </p14:cNvPr>
                <p14:cNvContentPartPr/>
                <p14:nvPr/>
              </p14:nvContentPartPr>
              <p14:xfrm>
                <a:off x="7456957" y="1523935"/>
                <a:ext cx="58680" cy="159840"/>
              </p14:xfrm>
            </p:contentPart>
          </mc:Choice>
          <mc:Fallback xmlns="">
            <p:pic>
              <p:nvPicPr>
                <p:cNvPr id="268" name="Viết tay 267">
                  <a:extLst>
                    <a:ext uri="{FF2B5EF4-FFF2-40B4-BE49-F238E27FC236}">
                      <a16:creationId xmlns:a16="http://schemas.microsoft.com/office/drawing/2014/main" id="{3DA076EB-37DD-4EC2-9903-8BB696D0768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447957" y="1514955"/>
                  <a:ext cx="76320" cy="1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69" name="Viết tay 268">
                  <a:extLst>
                    <a:ext uri="{FF2B5EF4-FFF2-40B4-BE49-F238E27FC236}">
                      <a16:creationId xmlns:a16="http://schemas.microsoft.com/office/drawing/2014/main" id="{B5039AD7-21BF-45F0-BE3F-A5A31ED2576F}"/>
                    </a:ext>
                  </a:extLst>
                </p14:cNvPr>
                <p14:cNvContentPartPr/>
                <p14:nvPr/>
              </p14:nvContentPartPr>
              <p14:xfrm>
                <a:off x="7546597" y="1568935"/>
                <a:ext cx="87840" cy="117000"/>
              </p14:xfrm>
            </p:contentPart>
          </mc:Choice>
          <mc:Fallback xmlns="">
            <p:pic>
              <p:nvPicPr>
                <p:cNvPr id="269" name="Viết tay 268">
                  <a:extLst>
                    <a:ext uri="{FF2B5EF4-FFF2-40B4-BE49-F238E27FC236}">
                      <a16:creationId xmlns:a16="http://schemas.microsoft.com/office/drawing/2014/main" id="{B5039AD7-21BF-45F0-BE3F-A5A31ED2576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537597" y="1559935"/>
                  <a:ext cx="1054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70" name="Viết tay 269">
                  <a:extLst>
                    <a:ext uri="{FF2B5EF4-FFF2-40B4-BE49-F238E27FC236}">
                      <a16:creationId xmlns:a16="http://schemas.microsoft.com/office/drawing/2014/main" id="{535360B2-44C2-480D-AF14-9E69D9860ED4}"/>
                    </a:ext>
                  </a:extLst>
                </p14:cNvPr>
                <p14:cNvContentPartPr/>
                <p14:nvPr/>
              </p14:nvContentPartPr>
              <p14:xfrm>
                <a:off x="7666477" y="1638055"/>
                <a:ext cx="131760" cy="48600"/>
              </p14:xfrm>
            </p:contentPart>
          </mc:Choice>
          <mc:Fallback xmlns="">
            <p:pic>
              <p:nvPicPr>
                <p:cNvPr id="270" name="Viết tay 269">
                  <a:extLst>
                    <a:ext uri="{FF2B5EF4-FFF2-40B4-BE49-F238E27FC236}">
                      <a16:creationId xmlns:a16="http://schemas.microsoft.com/office/drawing/2014/main" id="{535360B2-44C2-480D-AF14-9E69D9860ED4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657502" y="1629055"/>
                  <a:ext cx="149352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72" name="Viết tay 271">
                  <a:extLst>
                    <a:ext uri="{FF2B5EF4-FFF2-40B4-BE49-F238E27FC236}">
                      <a16:creationId xmlns:a16="http://schemas.microsoft.com/office/drawing/2014/main" id="{0442AC28-C796-4E42-8ADA-A1E598AA7646}"/>
                    </a:ext>
                  </a:extLst>
                </p14:cNvPr>
                <p14:cNvContentPartPr/>
                <p14:nvPr/>
              </p14:nvContentPartPr>
              <p14:xfrm>
                <a:off x="7835317" y="1635895"/>
                <a:ext cx="39600" cy="39960"/>
              </p14:xfrm>
            </p:contentPart>
          </mc:Choice>
          <mc:Fallback xmlns="">
            <p:pic>
              <p:nvPicPr>
                <p:cNvPr id="272" name="Viết tay 271">
                  <a:extLst>
                    <a:ext uri="{FF2B5EF4-FFF2-40B4-BE49-F238E27FC236}">
                      <a16:creationId xmlns:a16="http://schemas.microsoft.com/office/drawing/2014/main" id="{0442AC28-C796-4E42-8ADA-A1E598AA764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826317" y="1626895"/>
                  <a:ext cx="57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73" name="Viết tay 272">
                  <a:extLst>
                    <a:ext uri="{FF2B5EF4-FFF2-40B4-BE49-F238E27FC236}">
                      <a16:creationId xmlns:a16="http://schemas.microsoft.com/office/drawing/2014/main" id="{E382380D-8043-409F-99B9-0C3DCAD55FF3}"/>
                    </a:ext>
                  </a:extLst>
                </p14:cNvPr>
                <p14:cNvContentPartPr/>
                <p14:nvPr/>
              </p14:nvContentPartPr>
              <p14:xfrm>
                <a:off x="7899397" y="1614655"/>
                <a:ext cx="65880" cy="66600"/>
              </p14:xfrm>
            </p:contentPart>
          </mc:Choice>
          <mc:Fallback xmlns="">
            <p:pic>
              <p:nvPicPr>
                <p:cNvPr id="273" name="Viết tay 272">
                  <a:extLst>
                    <a:ext uri="{FF2B5EF4-FFF2-40B4-BE49-F238E27FC236}">
                      <a16:creationId xmlns:a16="http://schemas.microsoft.com/office/drawing/2014/main" id="{E382380D-8043-409F-99B9-0C3DCAD55FF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890397" y="1605655"/>
                  <a:ext cx="83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74" name="Viết tay 273">
                  <a:extLst>
                    <a:ext uri="{FF2B5EF4-FFF2-40B4-BE49-F238E27FC236}">
                      <a16:creationId xmlns:a16="http://schemas.microsoft.com/office/drawing/2014/main" id="{D9BE78FC-2FF6-4440-9122-3F409C7E4498}"/>
                    </a:ext>
                  </a:extLst>
                </p14:cNvPr>
                <p14:cNvContentPartPr/>
                <p14:nvPr/>
              </p14:nvContentPartPr>
              <p14:xfrm>
                <a:off x="7989037" y="1624735"/>
                <a:ext cx="88920" cy="56160"/>
              </p14:xfrm>
            </p:contentPart>
          </mc:Choice>
          <mc:Fallback xmlns="">
            <p:pic>
              <p:nvPicPr>
                <p:cNvPr id="274" name="Viết tay 273">
                  <a:extLst>
                    <a:ext uri="{FF2B5EF4-FFF2-40B4-BE49-F238E27FC236}">
                      <a16:creationId xmlns:a16="http://schemas.microsoft.com/office/drawing/2014/main" id="{D9BE78FC-2FF6-4440-9122-3F409C7E4498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980073" y="1615735"/>
                  <a:ext cx="106489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75" name="Viết tay 274">
                  <a:extLst>
                    <a:ext uri="{FF2B5EF4-FFF2-40B4-BE49-F238E27FC236}">
                      <a16:creationId xmlns:a16="http://schemas.microsoft.com/office/drawing/2014/main" id="{97FEACC6-90EE-460D-BEDA-100015F42FCB}"/>
                    </a:ext>
                  </a:extLst>
                </p14:cNvPr>
                <p14:cNvContentPartPr/>
                <p14:nvPr/>
              </p14:nvContentPartPr>
              <p14:xfrm>
                <a:off x="8059237" y="1555255"/>
                <a:ext cx="44640" cy="120240"/>
              </p14:xfrm>
            </p:contentPart>
          </mc:Choice>
          <mc:Fallback xmlns="">
            <p:pic>
              <p:nvPicPr>
                <p:cNvPr id="275" name="Viết tay 274">
                  <a:extLst>
                    <a:ext uri="{FF2B5EF4-FFF2-40B4-BE49-F238E27FC236}">
                      <a16:creationId xmlns:a16="http://schemas.microsoft.com/office/drawing/2014/main" id="{97FEACC6-90EE-460D-BEDA-100015F42FCB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050309" y="1546228"/>
                  <a:ext cx="62139" cy="1379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76" name="Viết tay 275">
                  <a:extLst>
                    <a:ext uri="{FF2B5EF4-FFF2-40B4-BE49-F238E27FC236}">
                      <a16:creationId xmlns:a16="http://schemas.microsoft.com/office/drawing/2014/main" id="{DB1009CA-6B77-470E-902E-E5AEF4464488}"/>
                    </a:ext>
                  </a:extLst>
                </p14:cNvPr>
                <p14:cNvContentPartPr/>
                <p14:nvPr/>
              </p14:nvContentPartPr>
              <p14:xfrm>
                <a:off x="8138077" y="1463455"/>
                <a:ext cx="74160" cy="249120"/>
              </p14:xfrm>
            </p:contentPart>
          </mc:Choice>
          <mc:Fallback xmlns="">
            <p:pic>
              <p:nvPicPr>
                <p:cNvPr id="276" name="Viết tay 275">
                  <a:extLst>
                    <a:ext uri="{FF2B5EF4-FFF2-40B4-BE49-F238E27FC236}">
                      <a16:creationId xmlns:a16="http://schemas.microsoft.com/office/drawing/2014/main" id="{DB1009CA-6B77-470E-902E-E5AEF446448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129077" y="1454468"/>
                  <a:ext cx="91800" cy="26673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Nhóm 279">
            <a:extLst>
              <a:ext uri="{FF2B5EF4-FFF2-40B4-BE49-F238E27FC236}">
                <a16:creationId xmlns:a16="http://schemas.microsoft.com/office/drawing/2014/main" id="{CA11EEFF-A6EE-4DCE-962A-490FACB4CC6E}"/>
              </a:ext>
            </a:extLst>
          </p:cNvPr>
          <p:cNvGrpSpPr/>
          <p:nvPr/>
        </p:nvGrpSpPr>
        <p:grpSpPr>
          <a:xfrm>
            <a:off x="6895717" y="1847935"/>
            <a:ext cx="665640" cy="1392480"/>
            <a:chOff x="6895717" y="1847935"/>
            <a:chExt cx="665640" cy="13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78" name="Viết tay 277">
                  <a:extLst>
                    <a:ext uri="{FF2B5EF4-FFF2-40B4-BE49-F238E27FC236}">
                      <a16:creationId xmlns:a16="http://schemas.microsoft.com/office/drawing/2014/main" id="{5DEB890E-CE2A-44BB-A711-DB9A29543A61}"/>
                    </a:ext>
                  </a:extLst>
                </p14:cNvPr>
                <p14:cNvContentPartPr/>
                <p14:nvPr/>
              </p14:nvContentPartPr>
              <p14:xfrm>
                <a:off x="6914077" y="1847935"/>
                <a:ext cx="647280" cy="1382760"/>
              </p14:xfrm>
            </p:contentPart>
          </mc:Choice>
          <mc:Fallback xmlns="">
            <p:pic>
              <p:nvPicPr>
                <p:cNvPr id="278" name="Viết tay 277">
                  <a:extLst>
                    <a:ext uri="{FF2B5EF4-FFF2-40B4-BE49-F238E27FC236}">
                      <a16:creationId xmlns:a16="http://schemas.microsoft.com/office/drawing/2014/main" id="{5DEB890E-CE2A-44BB-A711-DB9A29543A6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905077" y="1838935"/>
                  <a:ext cx="664920" cy="14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79" name="Viết tay 278">
                  <a:extLst>
                    <a:ext uri="{FF2B5EF4-FFF2-40B4-BE49-F238E27FC236}">
                      <a16:creationId xmlns:a16="http://schemas.microsoft.com/office/drawing/2014/main" id="{D4DBBEF0-DEE2-4912-B316-080ECB8310E9}"/>
                    </a:ext>
                  </a:extLst>
                </p14:cNvPr>
                <p14:cNvContentPartPr/>
                <p14:nvPr/>
              </p14:nvContentPartPr>
              <p14:xfrm>
                <a:off x="6895717" y="3137095"/>
                <a:ext cx="113760" cy="103320"/>
              </p14:xfrm>
            </p:contentPart>
          </mc:Choice>
          <mc:Fallback xmlns="">
            <p:pic>
              <p:nvPicPr>
                <p:cNvPr id="279" name="Viết tay 278">
                  <a:extLst>
                    <a:ext uri="{FF2B5EF4-FFF2-40B4-BE49-F238E27FC236}">
                      <a16:creationId xmlns:a16="http://schemas.microsoft.com/office/drawing/2014/main" id="{D4DBBEF0-DEE2-4912-B316-080ECB8310E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886717" y="3128126"/>
                  <a:ext cx="131400" cy="12089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281" name="Viết tay 280">
                <a:extLst>
                  <a:ext uri="{FF2B5EF4-FFF2-40B4-BE49-F238E27FC236}">
                    <a16:creationId xmlns:a16="http://schemas.microsoft.com/office/drawing/2014/main" id="{B55478E8-51A0-4C84-B842-51C0B77FBC25}"/>
                  </a:ext>
                </a:extLst>
              </p14:cNvPr>
              <p14:cNvContentPartPr/>
              <p14:nvPr/>
            </p14:nvContentPartPr>
            <p14:xfrm>
              <a:off x="8301157" y="1832455"/>
              <a:ext cx="379440" cy="1319760"/>
            </p14:xfrm>
          </p:contentPart>
        </mc:Choice>
        <mc:Fallback xmlns="">
          <p:pic>
            <p:nvPicPr>
              <p:cNvPr id="281" name="Viết tay 280">
                <a:extLst>
                  <a:ext uri="{FF2B5EF4-FFF2-40B4-BE49-F238E27FC236}">
                    <a16:creationId xmlns:a16="http://schemas.microsoft.com/office/drawing/2014/main" id="{B55478E8-51A0-4C84-B842-51C0B77FBC25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8292166" y="1823455"/>
                <a:ext cx="397063" cy="133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Nhóm 290">
            <a:extLst>
              <a:ext uri="{FF2B5EF4-FFF2-40B4-BE49-F238E27FC236}">
                <a16:creationId xmlns:a16="http://schemas.microsoft.com/office/drawing/2014/main" id="{88E72AEC-1CE6-4D14-B1C5-74BC4F823304}"/>
              </a:ext>
            </a:extLst>
          </p:cNvPr>
          <p:cNvGrpSpPr/>
          <p:nvPr/>
        </p:nvGrpSpPr>
        <p:grpSpPr>
          <a:xfrm>
            <a:off x="8688877" y="1121455"/>
            <a:ext cx="972000" cy="203400"/>
            <a:chOff x="8688877" y="1121455"/>
            <a:chExt cx="97200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82" name="Viết tay 281">
                  <a:extLst>
                    <a:ext uri="{FF2B5EF4-FFF2-40B4-BE49-F238E27FC236}">
                      <a16:creationId xmlns:a16="http://schemas.microsoft.com/office/drawing/2014/main" id="{2FD44F5E-5BE5-4204-BBF8-AD7E0CBE5474}"/>
                    </a:ext>
                  </a:extLst>
                </p14:cNvPr>
                <p14:cNvContentPartPr/>
                <p14:nvPr/>
              </p14:nvContentPartPr>
              <p14:xfrm>
                <a:off x="8688877" y="1121455"/>
                <a:ext cx="121680" cy="166680"/>
              </p14:xfrm>
            </p:contentPart>
          </mc:Choice>
          <mc:Fallback xmlns="">
            <p:pic>
              <p:nvPicPr>
                <p:cNvPr id="282" name="Viết tay 281">
                  <a:extLst>
                    <a:ext uri="{FF2B5EF4-FFF2-40B4-BE49-F238E27FC236}">
                      <a16:creationId xmlns:a16="http://schemas.microsoft.com/office/drawing/2014/main" id="{2FD44F5E-5BE5-4204-BBF8-AD7E0CBE5474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679850" y="1112455"/>
                  <a:ext cx="139372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83" name="Viết tay 282">
                  <a:extLst>
                    <a:ext uri="{FF2B5EF4-FFF2-40B4-BE49-F238E27FC236}">
                      <a16:creationId xmlns:a16="http://schemas.microsoft.com/office/drawing/2014/main" id="{506C8849-2489-4BEE-98C6-726713C34E9D}"/>
                    </a:ext>
                  </a:extLst>
                </p14:cNvPr>
                <p14:cNvContentPartPr/>
                <p14:nvPr/>
              </p14:nvContentPartPr>
              <p14:xfrm>
                <a:off x="8844757" y="1203535"/>
                <a:ext cx="49680" cy="84600"/>
              </p14:xfrm>
            </p:contentPart>
          </mc:Choice>
          <mc:Fallback xmlns="">
            <p:pic>
              <p:nvPicPr>
                <p:cNvPr id="283" name="Viết tay 282">
                  <a:extLst>
                    <a:ext uri="{FF2B5EF4-FFF2-40B4-BE49-F238E27FC236}">
                      <a16:creationId xmlns:a16="http://schemas.microsoft.com/office/drawing/2014/main" id="{506C8849-2489-4BEE-98C6-726713C34E9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835757" y="1194535"/>
                  <a:ext cx="67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84" name="Viết tay 283">
                  <a:extLst>
                    <a:ext uri="{FF2B5EF4-FFF2-40B4-BE49-F238E27FC236}">
                      <a16:creationId xmlns:a16="http://schemas.microsoft.com/office/drawing/2014/main" id="{8BF5B204-C6D2-4C0A-A6A4-9A6553517F04}"/>
                    </a:ext>
                  </a:extLst>
                </p14:cNvPr>
                <p14:cNvContentPartPr/>
                <p14:nvPr/>
              </p14:nvContentPartPr>
              <p14:xfrm>
                <a:off x="8955997" y="1212535"/>
                <a:ext cx="61920" cy="70920"/>
              </p14:xfrm>
            </p:contentPart>
          </mc:Choice>
          <mc:Fallback xmlns="">
            <p:pic>
              <p:nvPicPr>
                <p:cNvPr id="284" name="Viết tay 283">
                  <a:extLst>
                    <a:ext uri="{FF2B5EF4-FFF2-40B4-BE49-F238E27FC236}">
                      <a16:creationId xmlns:a16="http://schemas.microsoft.com/office/drawing/2014/main" id="{8BF5B204-C6D2-4C0A-A6A4-9A6553517F0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946997" y="1203535"/>
                  <a:ext cx="79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85" name="Viết tay 284">
                  <a:extLst>
                    <a:ext uri="{FF2B5EF4-FFF2-40B4-BE49-F238E27FC236}">
                      <a16:creationId xmlns:a16="http://schemas.microsoft.com/office/drawing/2014/main" id="{8D22735D-B525-486A-8D88-4EED224565ED}"/>
                    </a:ext>
                  </a:extLst>
                </p14:cNvPr>
                <p14:cNvContentPartPr/>
                <p14:nvPr/>
              </p14:nvContentPartPr>
              <p14:xfrm>
                <a:off x="9056437" y="1222615"/>
                <a:ext cx="75240" cy="86400"/>
              </p14:xfrm>
            </p:contentPart>
          </mc:Choice>
          <mc:Fallback xmlns="">
            <p:pic>
              <p:nvPicPr>
                <p:cNvPr id="285" name="Viết tay 284">
                  <a:extLst>
                    <a:ext uri="{FF2B5EF4-FFF2-40B4-BE49-F238E27FC236}">
                      <a16:creationId xmlns:a16="http://schemas.microsoft.com/office/drawing/2014/main" id="{8D22735D-B525-486A-8D88-4EED224565ED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047437" y="1213615"/>
                  <a:ext cx="92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86" name="Viết tay 285">
                  <a:extLst>
                    <a:ext uri="{FF2B5EF4-FFF2-40B4-BE49-F238E27FC236}">
                      <a16:creationId xmlns:a16="http://schemas.microsoft.com/office/drawing/2014/main" id="{703B3FCB-28FB-4C71-885B-3425C0944C11}"/>
                    </a:ext>
                  </a:extLst>
                </p14:cNvPr>
                <p14:cNvContentPartPr/>
                <p14:nvPr/>
              </p14:nvContentPartPr>
              <p14:xfrm>
                <a:off x="9150397" y="1243135"/>
                <a:ext cx="95040" cy="69840"/>
              </p14:xfrm>
            </p:contentPart>
          </mc:Choice>
          <mc:Fallback xmlns="">
            <p:pic>
              <p:nvPicPr>
                <p:cNvPr id="286" name="Viết tay 285">
                  <a:extLst>
                    <a:ext uri="{FF2B5EF4-FFF2-40B4-BE49-F238E27FC236}">
                      <a16:creationId xmlns:a16="http://schemas.microsoft.com/office/drawing/2014/main" id="{703B3FCB-28FB-4C71-885B-3425C0944C11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141397" y="1234135"/>
                  <a:ext cx="1126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87" name="Viết tay 286">
                  <a:extLst>
                    <a:ext uri="{FF2B5EF4-FFF2-40B4-BE49-F238E27FC236}">
                      <a16:creationId xmlns:a16="http://schemas.microsoft.com/office/drawing/2014/main" id="{D5AF1733-8632-4CA8-85D0-4BBBE4C59107}"/>
                    </a:ext>
                  </a:extLst>
                </p14:cNvPr>
                <p14:cNvContentPartPr/>
                <p14:nvPr/>
              </p14:nvContentPartPr>
              <p14:xfrm>
                <a:off x="9285037" y="1247815"/>
                <a:ext cx="98280" cy="73440"/>
              </p14:xfrm>
            </p:contentPart>
          </mc:Choice>
          <mc:Fallback xmlns="">
            <p:pic>
              <p:nvPicPr>
                <p:cNvPr id="287" name="Viết tay 286">
                  <a:extLst>
                    <a:ext uri="{FF2B5EF4-FFF2-40B4-BE49-F238E27FC236}">
                      <a16:creationId xmlns:a16="http://schemas.microsoft.com/office/drawing/2014/main" id="{D5AF1733-8632-4CA8-85D0-4BBBE4C59107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276037" y="1238815"/>
                  <a:ext cx="115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88" name="Viết tay 287">
                  <a:extLst>
                    <a:ext uri="{FF2B5EF4-FFF2-40B4-BE49-F238E27FC236}">
                      <a16:creationId xmlns:a16="http://schemas.microsoft.com/office/drawing/2014/main" id="{B826A7AA-10C2-483C-81E1-3F307830B19E}"/>
                    </a:ext>
                  </a:extLst>
                </p14:cNvPr>
                <p14:cNvContentPartPr/>
                <p14:nvPr/>
              </p14:nvContentPartPr>
              <p14:xfrm>
                <a:off x="9351997" y="1156375"/>
                <a:ext cx="88200" cy="135360"/>
              </p14:xfrm>
            </p:contentPart>
          </mc:Choice>
          <mc:Fallback xmlns="">
            <p:pic>
              <p:nvPicPr>
                <p:cNvPr id="288" name="Viết tay 287">
                  <a:extLst>
                    <a:ext uri="{FF2B5EF4-FFF2-40B4-BE49-F238E27FC236}">
                      <a16:creationId xmlns:a16="http://schemas.microsoft.com/office/drawing/2014/main" id="{B826A7AA-10C2-483C-81E1-3F307830B19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342997" y="1147375"/>
                  <a:ext cx="105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89" name="Viết tay 288">
                  <a:extLst>
                    <a:ext uri="{FF2B5EF4-FFF2-40B4-BE49-F238E27FC236}">
                      <a16:creationId xmlns:a16="http://schemas.microsoft.com/office/drawing/2014/main" id="{92F58677-C270-42FB-8DD6-388681D8302C}"/>
                    </a:ext>
                  </a:extLst>
                </p14:cNvPr>
                <p14:cNvContentPartPr/>
                <p14:nvPr/>
              </p14:nvContentPartPr>
              <p14:xfrm>
                <a:off x="9413197" y="1240615"/>
                <a:ext cx="139320" cy="73440"/>
              </p14:xfrm>
            </p:contentPart>
          </mc:Choice>
          <mc:Fallback xmlns="">
            <p:pic>
              <p:nvPicPr>
                <p:cNvPr id="289" name="Viết tay 288">
                  <a:extLst>
                    <a:ext uri="{FF2B5EF4-FFF2-40B4-BE49-F238E27FC236}">
                      <a16:creationId xmlns:a16="http://schemas.microsoft.com/office/drawing/2014/main" id="{92F58677-C270-42FB-8DD6-388681D8302C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404197" y="1231615"/>
                  <a:ext cx="156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90" name="Viết tay 289">
                  <a:extLst>
                    <a:ext uri="{FF2B5EF4-FFF2-40B4-BE49-F238E27FC236}">
                      <a16:creationId xmlns:a16="http://schemas.microsoft.com/office/drawing/2014/main" id="{71615C5A-4D5A-47EA-96D9-F6F67B2AC748}"/>
                    </a:ext>
                  </a:extLst>
                </p14:cNvPr>
                <p14:cNvContentPartPr/>
                <p14:nvPr/>
              </p14:nvContentPartPr>
              <p14:xfrm>
                <a:off x="9579157" y="1144855"/>
                <a:ext cx="81720" cy="180000"/>
              </p14:xfrm>
            </p:contentPart>
          </mc:Choice>
          <mc:Fallback xmlns="">
            <p:pic>
              <p:nvPicPr>
                <p:cNvPr id="290" name="Viết tay 289">
                  <a:extLst>
                    <a:ext uri="{FF2B5EF4-FFF2-40B4-BE49-F238E27FC236}">
                      <a16:creationId xmlns:a16="http://schemas.microsoft.com/office/drawing/2014/main" id="{71615C5A-4D5A-47EA-96D9-F6F67B2AC748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9570117" y="1135837"/>
                  <a:ext cx="99438" cy="1976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Nhóm 306">
            <a:extLst>
              <a:ext uri="{FF2B5EF4-FFF2-40B4-BE49-F238E27FC236}">
                <a16:creationId xmlns:a16="http://schemas.microsoft.com/office/drawing/2014/main" id="{497B63EC-D4DD-4E19-AC26-7C72B327C477}"/>
              </a:ext>
            </a:extLst>
          </p:cNvPr>
          <p:cNvGrpSpPr/>
          <p:nvPr/>
        </p:nvGrpSpPr>
        <p:grpSpPr>
          <a:xfrm>
            <a:off x="8446957" y="1454815"/>
            <a:ext cx="1181160" cy="1766520"/>
            <a:chOff x="8446957" y="1454815"/>
            <a:chExt cx="1181160" cy="176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92" name="Viết tay 291">
                  <a:extLst>
                    <a:ext uri="{FF2B5EF4-FFF2-40B4-BE49-F238E27FC236}">
                      <a16:creationId xmlns:a16="http://schemas.microsoft.com/office/drawing/2014/main" id="{AFB31246-F603-420D-ADC4-42C179BD7BD6}"/>
                    </a:ext>
                  </a:extLst>
                </p14:cNvPr>
                <p14:cNvContentPartPr/>
                <p14:nvPr/>
              </p14:nvContentPartPr>
              <p14:xfrm>
                <a:off x="9030877" y="1798255"/>
                <a:ext cx="103320" cy="133920"/>
              </p14:xfrm>
            </p:contentPart>
          </mc:Choice>
          <mc:Fallback xmlns="">
            <p:pic>
              <p:nvPicPr>
                <p:cNvPr id="292" name="Viết tay 291">
                  <a:extLst>
                    <a:ext uri="{FF2B5EF4-FFF2-40B4-BE49-F238E27FC236}">
                      <a16:creationId xmlns:a16="http://schemas.microsoft.com/office/drawing/2014/main" id="{AFB31246-F603-420D-ADC4-42C179BD7BD6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9021877" y="1789255"/>
                  <a:ext cx="1209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93" name="Viết tay 292">
                  <a:extLst>
                    <a:ext uri="{FF2B5EF4-FFF2-40B4-BE49-F238E27FC236}">
                      <a16:creationId xmlns:a16="http://schemas.microsoft.com/office/drawing/2014/main" id="{A4EF18DF-2832-4C5E-80EA-47E7EAF09788}"/>
                    </a:ext>
                  </a:extLst>
                </p14:cNvPr>
                <p14:cNvContentPartPr/>
                <p14:nvPr/>
              </p14:nvContentPartPr>
              <p14:xfrm>
                <a:off x="9150397" y="1811575"/>
                <a:ext cx="360" cy="360"/>
              </p14:xfrm>
            </p:contentPart>
          </mc:Choice>
          <mc:Fallback xmlns="">
            <p:pic>
              <p:nvPicPr>
                <p:cNvPr id="293" name="Viết tay 292">
                  <a:extLst>
                    <a:ext uri="{FF2B5EF4-FFF2-40B4-BE49-F238E27FC236}">
                      <a16:creationId xmlns:a16="http://schemas.microsoft.com/office/drawing/2014/main" id="{A4EF18DF-2832-4C5E-80EA-47E7EAF09788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9141397" y="18025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94" name="Viết tay 293">
                  <a:extLst>
                    <a:ext uri="{FF2B5EF4-FFF2-40B4-BE49-F238E27FC236}">
                      <a16:creationId xmlns:a16="http://schemas.microsoft.com/office/drawing/2014/main" id="{25D70243-854A-4103-9B38-0A3E601695F3}"/>
                    </a:ext>
                  </a:extLst>
                </p14:cNvPr>
                <p14:cNvContentPartPr/>
                <p14:nvPr/>
              </p14:nvContentPartPr>
              <p14:xfrm>
                <a:off x="9151117" y="1815895"/>
                <a:ext cx="32760" cy="116280"/>
              </p14:xfrm>
            </p:contentPart>
          </mc:Choice>
          <mc:Fallback xmlns="">
            <p:pic>
              <p:nvPicPr>
                <p:cNvPr id="294" name="Viết tay 293">
                  <a:extLst>
                    <a:ext uri="{FF2B5EF4-FFF2-40B4-BE49-F238E27FC236}">
                      <a16:creationId xmlns:a16="http://schemas.microsoft.com/office/drawing/2014/main" id="{25D70243-854A-4103-9B38-0A3E601695F3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9142117" y="1806895"/>
                  <a:ext cx="50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95" name="Viết tay 294">
                  <a:extLst>
                    <a:ext uri="{FF2B5EF4-FFF2-40B4-BE49-F238E27FC236}">
                      <a16:creationId xmlns:a16="http://schemas.microsoft.com/office/drawing/2014/main" id="{BF544B28-FA25-4DB5-A908-F83A2C2351F7}"/>
                    </a:ext>
                  </a:extLst>
                </p14:cNvPr>
                <p14:cNvContentPartPr/>
                <p14:nvPr/>
              </p14:nvContentPartPr>
              <p14:xfrm>
                <a:off x="9236437" y="1873495"/>
                <a:ext cx="68400" cy="61560"/>
              </p14:xfrm>
            </p:contentPart>
          </mc:Choice>
          <mc:Fallback xmlns="">
            <p:pic>
              <p:nvPicPr>
                <p:cNvPr id="295" name="Viết tay 294">
                  <a:extLst>
                    <a:ext uri="{FF2B5EF4-FFF2-40B4-BE49-F238E27FC236}">
                      <a16:creationId xmlns:a16="http://schemas.microsoft.com/office/drawing/2014/main" id="{BF544B28-FA25-4DB5-A908-F83A2C2351F7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9227437" y="1864495"/>
                  <a:ext cx="860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96" name="Viết tay 295">
                  <a:extLst>
                    <a:ext uri="{FF2B5EF4-FFF2-40B4-BE49-F238E27FC236}">
                      <a16:creationId xmlns:a16="http://schemas.microsoft.com/office/drawing/2014/main" id="{3A2CAECB-7ACE-4BD1-89A6-0DA086183809}"/>
                    </a:ext>
                  </a:extLst>
                </p14:cNvPr>
                <p14:cNvContentPartPr/>
                <p14:nvPr/>
              </p14:nvContentPartPr>
              <p14:xfrm>
                <a:off x="9349837" y="1858375"/>
                <a:ext cx="59400" cy="77040"/>
              </p14:xfrm>
            </p:contentPart>
          </mc:Choice>
          <mc:Fallback xmlns="">
            <p:pic>
              <p:nvPicPr>
                <p:cNvPr id="296" name="Viết tay 295">
                  <a:extLst>
                    <a:ext uri="{FF2B5EF4-FFF2-40B4-BE49-F238E27FC236}">
                      <a16:creationId xmlns:a16="http://schemas.microsoft.com/office/drawing/2014/main" id="{3A2CAECB-7ACE-4BD1-89A6-0DA086183809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340891" y="1849375"/>
                  <a:ext cx="76934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97" name="Viết tay 296">
                  <a:extLst>
                    <a:ext uri="{FF2B5EF4-FFF2-40B4-BE49-F238E27FC236}">
                      <a16:creationId xmlns:a16="http://schemas.microsoft.com/office/drawing/2014/main" id="{8566CF3A-4AC4-41B9-9F48-31B9DC56A7C6}"/>
                    </a:ext>
                  </a:extLst>
                </p14:cNvPr>
                <p14:cNvContentPartPr/>
                <p14:nvPr/>
              </p14:nvContentPartPr>
              <p14:xfrm>
                <a:off x="9411397" y="1767655"/>
                <a:ext cx="26280" cy="160920"/>
              </p14:xfrm>
            </p:contentPart>
          </mc:Choice>
          <mc:Fallback xmlns="">
            <p:pic>
              <p:nvPicPr>
                <p:cNvPr id="297" name="Viết tay 296">
                  <a:extLst>
                    <a:ext uri="{FF2B5EF4-FFF2-40B4-BE49-F238E27FC236}">
                      <a16:creationId xmlns:a16="http://schemas.microsoft.com/office/drawing/2014/main" id="{8566CF3A-4AC4-41B9-9F48-31B9DC56A7C6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402397" y="1758655"/>
                  <a:ext cx="43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98" name="Viết tay 297">
                  <a:extLst>
                    <a:ext uri="{FF2B5EF4-FFF2-40B4-BE49-F238E27FC236}">
                      <a16:creationId xmlns:a16="http://schemas.microsoft.com/office/drawing/2014/main" id="{2E53EADF-D400-4E68-841A-8BE09DF72A6A}"/>
                    </a:ext>
                  </a:extLst>
                </p14:cNvPr>
                <p14:cNvContentPartPr/>
                <p14:nvPr/>
              </p14:nvContentPartPr>
              <p14:xfrm>
                <a:off x="9447037" y="1872055"/>
                <a:ext cx="75960" cy="74880"/>
              </p14:xfrm>
            </p:contentPart>
          </mc:Choice>
          <mc:Fallback xmlns="">
            <p:pic>
              <p:nvPicPr>
                <p:cNvPr id="298" name="Viết tay 297">
                  <a:extLst>
                    <a:ext uri="{FF2B5EF4-FFF2-40B4-BE49-F238E27FC236}">
                      <a16:creationId xmlns:a16="http://schemas.microsoft.com/office/drawing/2014/main" id="{2E53EADF-D400-4E68-841A-8BE09DF72A6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438037" y="1863055"/>
                  <a:ext cx="936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99" name="Viết tay 298">
                  <a:extLst>
                    <a:ext uri="{FF2B5EF4-FFF2-40B4-BE49-F238E27FC236}">
                      <a16:creationId xmlns:a16="http://schemas.microsoft.com/office/drawing/2014/main" id="{047910BE-7C6D-44A1-A3E1-081EEB53DBA9}"/>
                    </a:ext>
                  </a:extLst>
                </p14:cNvPr>
                <p14:cNvContentPartPr/>
                <p14:nvPr/>
              </p14:nvContentPartPr>
              <p14:xfrm>
                <a:off x="9579157" y="1780615"/>
                <a:ext cx="48960" cy="177840"/>
              </p14:xfrm>
            </p:contentPart>
          </mc:Choice>
          <mc:Fallback xmlns="">
            <p:pic>
              <p:nvPicPr>
                <p:cNvPr id="299" name="Viết tay 298">
                  <a:extLst>
                    <a:ext uri="{FF2B5EF4-FFF2-40B4-BE49-F238E27FC236}">
                      <a16:creationId xmlns:a16="http://schemas.microsoft.com/office/drawing/2014/main" id="{047910BE-7C6D-44A1-A3E1-081EEB53DBA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9570157" y="1771615"/>
                  <a:ext cx="66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300" name="Viết tay 299">
                  <a:extLst>
                    <a:ext uri="{FF2B5EF4-FFF2-40B4-BE49-F238E27FC236}">
                      <a16:creationId xmlns:a16="http://schemas.microsoft.com/office/drawing/2014/main" id="{073CEAB2-13C0-4097-AB81-65FBE8F0EB14}"/>
                    </a:ext>
                  </a:extLst>
                </p14:cNvPr>
                <p14:cNvContentPartPr/>
                <p14:nvPr/>
              </p14:nvContentPartPr>
              <p14:xfrm>
                <a:off x="8490877" y="2052055"/>
                <a:ext cx="563760" cy="1166040"/>
              </p14:xfrm>
            </p:contentPart>
          </mc:Choice>
          <mc:Fallback xmlns="">
            <p:pic>
              <p:nvPicPr>
                <p:cNvPr id="300" name="Viết tay 299">
                  <a:extLst>
                    <a:ext uri="{FF2B5EF4-FFF2-40B4-BE49-F238E27FC236}">
                      <a16:creationId xmlns:a16="http://schemas.microsoft.com/office/drawing/2014/main" id="{073CEAB2-13C0-4097-AB81-65FBE8F0EB14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481877" y="2043055"/>
                  <a:ext cx="581400" cy="11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01" name="Viết tay 300">
                  <a:extLst>
                    <a:ext uri="{FF2B5EF4-FFF2-40B4-BE49-F238E27FC236}">
                      <a16:creationId xmlns:a16="http://schemas.microsoft.com/office/drawing/2014/main" id="{1521BE6B-BEAC-42FF-8940-CE7C47801A26}"/>
                    </a:ext>
                  </a:extLst>
                </p14:cNvPr>
                <p14:cNvContentPartPr/>
                <p14:nvPr/>
              </p14:nvContentPartPr>
              <p14:xfrm>
                <a:off x="8446957" y="3137815"/>
                <a:ext cx="145080" cy="83520"/>
              </p14:xfrm>
            </p:contentPart>
          </mc:Choice>
          <mc:Fallback xmlns="">
            <p:pic>
              <p:nvPicPr>
                <p:cNvPr id="301" name="Viết tay 300">
                  <a:extLst>
                    <a:ext uri="{FF2B5EF4-FFF2-40B4-BE49-F238E27FC236}">
                      <a16:creationId xmlns:a16="http://schemas.microsoft.com/office/drawing/2014/main" id="{1521BE6B-BEAC-42FF-8940-CE7C47801A26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437979" y="3128815"/>
                  <a:ext cx="162676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04" name="Viết tay 303">
                  <a:extLst>
                    <a:ext uri="{FF2B5EF4-FFF2-40B4-BE49-F238E27FC236}">
                      <a16:creationId xmlns:a16="http://schemas.microsoft.com/office/drawing/2014/main" id="{FD9403AE-A353-4A55-BB26-BD611E79CC10}"/>
                    </a:ext>
                  </a:extLst>
                </p14:cNvPr>
                <p14:cNvContentPartPr/>
                <p14:nvPr/>
              </p14:nvContentPartPr>
              <p14:xfrm>
                <a:off x="8660077" y="1458055"/>
                <a:ext cx="381960" cy="368280"/>
              </p14:xfrm>
            </p:contentPart>
          </mc:Choice>
          <mc:Fallback xmlns="">
            <p:pic>
              <p:nvPicPr>
                <p:cNvPr id="304" name="Viết tay 303">
                  <a:extLst>
                    <a:ext uri="{FF2B5EF4-FFF2-40B4-BE49-F238E27FC236}">
                      <a16:creationId xmlns:a16="http://schemas.microsoft.com/office/drawing/2014/main" id="{FD9403AE-A353-4A55-BB26-BD611E79CC10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651077" y="1449055"/>
                  <a:ext cx="3996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05" name="Viết tay 304">
                  <a:extLst>
                    <a:ext uri="{FF2B5EF4-FFF2-40B4-BE49-F238E27FC236}">
                      <a16:creationId xmlns:a16="http://schemas.microsoft.com/office/drawing/2014/main" id="{269EB00C-9FA9-48C7-87DC-EBACABABC25D}"/>
                    </a:ext>
                  </a:extLst>
                </p14:cNvPr>
                <p14:cNvContentPartPr/>
                <p14:nvPr/>
              </p14:nvContentPartPr>
              <p14:xfrm>
                <a:off x="8888677" y="1454815"/>
                <a:ext cx="133200" cy="75240"/>
              </p14:xfrm>
            </p:contentPart>
          </mc:Choice>
          <mc:Fallback xmlns="">
            <p:pic>
              <p:nvPicPr>
                <p:cNvPr id="305" name="Viết tay 304">
                  <a:extLst>
                    <a:ext uri="{FF2B5EF4-FFF2-40B4-BE49-F238E27FC236}">
                      <a16:creationId xmlns:a16="http://schemas.microsoft.com/office/drawing/2014/main" id="{269EB00C-9FA9-48C7-87DC-EBACABABC25D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879653" y="1445815"/>
                  <a:ext cx="150888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06" name="Viết tay 305">
                  <a:extLst>
                    <a:ext uri="{FF2B5EF4-FFF2-40B4-BE49-F238E27FC236}">
                      <a16:creationId xmlns:a16="http://schemas.microsoft.com/office/drawing/2014/main" id="{99BA7049-A270-477F-9896-8B520042C294}"/>
                    </a:ext>
                  </a:extLst>
                </p14:cNvPr>
                <p14:cNvContentPartPr/>
                <p14:nvPr/>
              </p14:nvContentPartPr>
              <p14:xfrm>
                <a:off x="9020797" y="1478935"/>
                <a:ext cx="16200" cy="80640"/>
              </p14:xfrm>
            </p:contentPart>
          </mc:Choice>
          <mc:Fallback xmlns="">
            <p:pic>
              <p:nvPicPr>
                <p:cNvPr id="306" name="Viết tay 305">
                  <a:extLst>
                    <a:ext uri="{FF2B5EF4-FFF2-40B4-BE49-F238E27FC236}">
                      <a16:creationId xmlns:a16="http://schemas.microsoft.com/office/drawing/2014/main" id="{99BA7049-A270-477F-9896-8B520042C29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011797" y="1469935"/>
                  <a:ext cx="33840" cy="9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308" name="Viết tay 307">
                <a:extLst>
                  <a:ext uri="{FF2B5EF4-FFF2-40B4-BE49-F238E27FC236}">
                    <a16:creationId xmlns:a16="http://schemas.microsoft.com/office/drawing/2014/main" id="{5A102AE3-36A1-4513-A48C-2A72D77CD53C}"/>
                  </a:ext>
                </a:extLst>
              </p14:cNvPr>
              <p14:cNvContentPartPr/>
              <p14:nvPr/>
            </p14:nvContentPartPr>
            <p14:xfrm>
              <a:off x="6649477" y="1812655"/>
              <a:ext cx="129960" cy="91800"/>
            </p14:xfrm>
          </p:contentPart>
        </mc:Choice>
        <mc:Fallback xmlns="">
          <p:pic>
            <p:nvPicPr>
              <p:cNvPr id="308" name="Viết tay 307">
                <a:extLst>
                  <a:ext uri="{FF2B5EF4-FFF2-40B4-BE49-F238E27FC236}">
                    <a16:creationId xmlns:a16="http://schemas.microsoft.com/office/drawing/2014/main" id="{5A102AE3-36A1-4513-A48C-2A72D77CD53C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6640452" y="1803655"/>
                <a:ext cx="147649" cy="10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1" name="Nhóm 310">
            <a:extLst>
              <a:ext uri="{FF2B5EF4-FFF2-40B4-BE49-F238E27FC236}">
                <a16:creationId xmlns:a16="http://schemas.microsoft.com/office/drawing/2014/main" id="{6814A834-718A-4A54-927E-578001696C44}"/>
              </a:ext>
            </a:extLst>
          </p:cNvPr>
          <p:cNvGrpSpPr/>
          <p:nvPr/>
        </p:nvGrpSpPr>
        <p:grpSpPr>
          <a:xfrm>
            <a:off x="8664757" y="3272095"/>
            <a:ext cx="1010880" cy="1197720"/>
            <a:chOff x="8664757" y="3272095"/>
            <a:chExt cx="1010880" cy="119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09" name="Viết tay 308">
                  <a:extLst>
                    <a:ext uri="{FF2B5EF4-FFF2-40B4-BE49-F238E27FC236}">
                      <a16:creationId xmlns:a16="http://schemas.microsoft.com/office/drawing/2014/main" id="{CAE3AF30-8B0B-451B-A165-27949A1CD65F}"/>
                    </a:ext>
                  </a:extLst>
                </p14:cNvPr>
                <p14:cNvContentPartPr/>
                <p14:nvPr/>
              </p14:nvContentPartPr>
              <p14:xfrm>
                <a:off x="8664757" y="3942415"/>
                <a:ext cx="601200" cy="527400"/>
              </p14:xfrm>
            </p:contentPart>
          </mc:Choice>
          <mc:Fallback xmlns="">
            <p:pic>
              <p:nvPicPr>
                <p:cNvPr id="309" name="Viết tay 308">
                  <a:extLst>
                    <a:ext uri="{FF2B5EF4-FFF2-40B4-BE49-F238E27FC236}">
                      <a16:creationId xmlns:a16="http://schemas.microsoft.com/office/drawing/2014/main" id="{CAE3AF30-8B0B-451B-A165-27949A1CD65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655757" y="3933415"/>
                  <a:ext cx="61884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10" name="Viết tay 309">
                  <a:extLst>
                    <a:ext uri="{FF2B5EF4-FFF2-40B4-BE49-F238E27FC236}">
                      <a16:creationId xmlns:a16="http://schemas.microsoft.com/office/drawing/2014/main" id="{F281EC6F-FC29-4983-8BF4-F2C003660B91}"/>
                    </a:ext>
                  </a:extLst>
                </p14:cNvPr>
                <p14:cNvContentPartPr/>
                <p14:nvPr/>
              </p14:nvContentPartPr>
              <p14:xfrm>
                <a:off x="9109717" y="3272095"/>
                <a:ext cx="565920" cy="677880"/>
              </p14:xfrm>
            </p:contentPart>
          </mc:Choice>
          <mc:Fallback xmlns="">
            <p:pic>
              <p:nvPicPr>
                <p:cNvPr id="310" name="Viết tay 309">
                  <a:extLst>
                    <a:ext uri="{FF2B5EF4-FFF2-40B4-BE49-F238E27FC236}">
                      <a16:creationId xmlns:a16="http://schemas.microsoft.com/office/drawing/2014/main" id="{F281EC6F-FC29-4983-8BF4-F2C003660B9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100717" y="3263095"/>
                  <a:ext cx="583560" cy="69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Nhóm 315">
            <a:extLst>
              <a:ext uri="{FF2B5EF4-FFF2-40B4-BE49-F238E27FC236}">
                <a16:creationId xmlns:a16="http://schemas.microsoft.com/office/drawing/2014/main" id="{C1AAAE6E-83C5-48E3-BFCC-E27C2E8ED6FE}"/>
              </a:ext>
            </a:extLst>
          </p:cNvPr>
          <p:cNvGrpSpPr/>
          <p:nvPr/>
        </p:nvGrpSpPr>
        <p:grpSpPr>
          <a:xfrm>
            <a:off x="9725317" y="2771335"/>
            <a:ext cx="630360" cy="371160"/>
            <a:chOff x="9725317" y="2771335"/>
            <a:chExt cx="63036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12" name="Viết tay 311">
                  <a:extLst>
                    <a:ext uri="{FF2B5EF4-FFF2-40B4-BE49-F238E27FC236}">
                      <a16:creationId xmlns:a16="http://schemas.microsoft.com/office/drawing/2014/main" id="{8E0D76DB-78D0-441F-AC65-676A7F9E6804}"/>
                    </a:ext>
                  </a:extLst>
                </p14:cNvPr>
                <p14:cNvContentPartPr/>
                <p14:nvPr/>
              </p14:nvContentPartPr>
              <p14:xfrm>
                <a:off x="9725317" y="2771335"/>
                <a:ext cx="112680" cy="257760"/>
              </p14:xfrm>
            </p:contentPart>
          </mc:Choice>
          <mc:Fallback xmlns="">
            <p:pic>
              <p:nvPicPr>
                <p:cNvPr id="312" name="Viết tay 311">
                  <a:extLst>
                    <a:ext uri="{FF2B5EF4-FFF2-40B4-BE49-F238E27FC236}">
                      <a16:creationId xmlns:a16="http://schemas.microsoft.com/office/drawing/2014/main" id="{8E0D76DB-78D0-441F-AC65-676A7F9E6804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716346" y="2762322"/>
                  <a:ext cx="130264" cy="275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13" name="Viết tay 312">
                  <a:extLst>
                    <a:ext uri="{FF2B5EF4-FFF2-40B4-BE49-F238E27FC236}">
                      <a16:creationId xmlns:a16="http://schemas.microsoft.com/office/drawing/2014/main" id="{BEE3E8F8-0F85-48A7-80C7-3927225F5FAC}"/>
                    </a:ext>
                  </a:extLst>
                </p14:cNvPr>
                <p14:cNvContentPartPr/>
                <p14:nvPr/>
              </p14:nvContentPartPr>
              <p14:xfrm>
                <a:off x="9844117" y="2945575"/>
                <a:ext cx="113040" cy="79200"/>
              </p14:xfrm>
            </p:contentPart>
          </mc:Choice>
          <mc:Fallback xmlns="">
            <p:pic>
              <p:nvPicPr>
                <p:cNvPr id="313" name="Viết tay 312">
                  <a:extLst>
                    <a:ext uri="{FF2B5EF4-FFF2-40B4-BE49-F238E27FC236}">
                      <a16:creationId xmlns:a16="http://schemas.microsoft.com/office/drawing/2014/main" id="{BEE3E8F8-0F85-48A7-80C7-3927225F5FAC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835117" y="2936616"/>
                  <a:ext cx="130680" cy="9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314" name="Viết tay 313">
                  <a:extLst>
                    <a:ext uri="{FF2B5EF4-FFF2-40B4-BE49-F238E27FC236}">
                      <a16:creationId xmlns:a16="http://schemas.microsoft.com/office/drawing/2014/main" id="{9317EAF4-F1F5-4100-A292-EF89724A81A4}"/>
                    </a:ext>
                  </a:extLst>
                </p14:cNvPr>
                <p14:cNvContentPartPr/>
                <p14:nvPr/>
              </p14:nvContentPartPr>
              <p14:xfrm>
                <a:off x="9992077" y="2940175"/>
                <a:ext cx="86040" cy="202320"/>
              </p14:xfrm>
            </p:contentPart>
          </mc:Choice>
          <mc:Fallback xmlns="">
            <p:pic>
              <p:nvPicPr>
                <p:cNvPr id="314" name="Viết tay 313">
                  <a:extLst>
                    <a:ext uri="{FF2B5EF4-FFF2-40B4-BE49-F238E27FC236}">
                      <a16:creationId xmlns:a16="http://schemas.microsoft.com/office/drawing/2014/main" id="{9317EAF4-F1F5-4100-A292-EF89724A81A4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983039" y="2931175"/>
                  <a:ext cx="103754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315" name="Viết tay 314">
                  <a:extLst>
                    <a:ext uri="{FF2B5EF4-FFF2-40B4-BE49-F238E27FC236}">
                      <a16:creationId xmlns:a16="http://schemas.microsoft.com/office/drawing/2014/main" id="{3C7E0300-DE74-43C7-9B6F-98F61CAC21BD}"/>
                    </a:ext>
                  </a:extLst>
                </p14:cNvPr>
                <p14:cNvContentPartPr/>
                <p14:nvPr/>
              </p14:nvContentPartPr>
              <p14:xfrm>
                <a:off x="10069837" y="2899135"/>
                <a:ext cx="285840" cy="146160"/>
              </p14:xfrm>
            </p:contentPart>
          </mc:Choice>
          <mc:Fallback xmlns="">
            <p:pic>
              <p:nvPicPr>
                <p:cNvPr id="315" name="Viết tay 314">
                  <a:extLst>
                    <a:ext uri="{FF2B5EF4-FFF2-40B4-BE49-F238E27FC236}">
                      <a16:creationId xmlns:a16="http://schemas.microsoft.com/office/drawing/2014/main" id="{3C7E0300-DE74-43C7-9B6F-98F61CAC21B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060837" y="2890135"/>
                  <a:ext cx="30348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Nhóm 325">
            <a:extLst>
              <a:ext uri="{FF2B5EF4-FFF2-40B4-BE49-F238E27FC236}">
                <a16:creationId xmlns:a16="http://schemas.microsoft.com/office/drawing/2014/main" id="{1C8A66BA-38C5-48C0-9C8D-5B4480FAE60B}"/>
              </a:ext>
            </a:extLst>
          </p:cNvPr>
          <p:cNvGrpSpPr/>
          <p:nvPr/>
        </p:nvGrpSpPr>
        <p:grpSpPr>
          <a:xfrm>
            <a:off x="9877935" y="3261073"/>
            <a:ext cx="790560" cy="201960"/>
            <a:chOff x="9877935" y="3261073"/>
            <a:chExt cx="79056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318" name="Viết tay 317">
                  <a:extLst>
                    <a:ext uri="{FF2B5EF4-FFF2-40B4-BE49-F238E27FC236}">
                      <a16:creationId xmlns:a16="http://schemas.microsoft.com/office/drawing/2014/main" id="{1DEE1AB4-78B0-42A7-89E7-8B8973636019}"/>
                    </a:ext>
                  </a:extLst>
                </p14:cNvPr>
                <p14:cNvContentPartPr/>
                <p14:nvPr/>
              </p14:nvContentPartPr>
              <p14:xfrm>
                <a:off x="9877935" y="3283393"/>
                <a:ext cx="9720" cy="179640"/>
              </p14:xfrm>
            </p:contentPart>
          </mc:Choice>
          <mc:Fallback xmlns="">
            <p:pic>
              <p:nvPicPr>
                <p:cNvPr id="318" name="Viết tay 317">
                  <a:extLst>
                    <a:ext uri="{FF2B5EF4-FFF2-40B4-BE49-F238E27FC236}">
                      <a16:creationId xmlns:a16="http://schemas.microsoft.com/office/drawing/2014/main" id="{1DEE1AB4-78B0-42A7-89E7-8B8973636019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868935" y="3274375"/>
                  <a:ext cx="27360" cy="1973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319" name="Viết tay 318">
                  <a:extLst>
                    <a:ext uri="{FF2B5EF4-FFF2-40B4-BE49-F238E27FC236}">
                      <a16:creationId xmlns:a16="http://schemas.microsoft.com/office/drawing/2014/main" id="{0532CF72-44F0-4196-AEF4-3CCCD76AE407}"/>
                    </a:ext>
                  </a:extLst>
                </p14:cNvPr>
                <p14:cNvContentPartPr/>
                <p14:nvPr/>
              </p14:nvContentPartPr>
              <p14:xfrm>
                <a:off x="9879375" y="3261073"/>
                <a:ext cx="94320" cy="90360"/>
              </p14:xfrm>
            </p:contentPart>
          </mc:Choice>
          <mc:Fallback xmlns="">
            <p:pic>
              <p:nvPicPr>
                <p:cNvPr id="319" name="Viết tay 318">
                  <a:extLst>
                    <a:ext uri="{FF2B5EF4-FFF2-40B4-BE49-F238E27FC236}">
                      <a16:creationId xmlns:a16="http://schemas.microsoft.com/office/drawing/2014/main" id="{0532CF72-44F0-4196-AEF4-3CCCD76AE407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9870375" y="3252109"/>
                  <a:ext cx="111960" cy="107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320" name="Viết tay 319">
                  <a:extLst>
                    <a:ext uri="{FF2B5EF4-FFF2-40B4-BE49-F238E27FC236}">
                      <a16:creationId xmlns:a16="http://schemas.microsoft.com/office/drawing/2014/main" id="{A938967D-E20B-42F0-B9B3-AAE2A8C8F01C}"/>
                    </a:ext>
                  </a:extLst>
                </p14:cNvPr>
                <p14:cNvContentPartPr/>
                <p14:nvPr/>
              </p14:nvContentPartPr>
              <p14:xfrm>
                <a:off x="10022295" y="3292033"/>
                <a:ext cx="60480" cy="95040"/>
              </p14:xfrm>
            </p:contentPart>
          </mc:Choice>
          <mc:Fallback xmlns="">
            <p:pic>
              <p:nvPicPr>
                <p:cNvPr id="320" name="Viết tay 319">
                  <a:extLst>
                    <a:ext uri="{FF2B5EF4-FFF2-40B4-BE49-F238E27FC236}">
                      <a16:creationId xmlns:a16="http://schemas.microsoft.com/office/drawing/2014/main" id="{A938967D-E20B-42F0-B9B3-AAE2A8C8F01C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0013295" y="3283033"/>
                  <a:ext cx="78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321" name="Viết tay 320">
                  <a:extLst>
                    <a:ext uri="{FF2B5EF4-FFF2-40B4-BE49-F238E27FC236}">
                      <a16:creationId xmlns:a16="http://schemas.microsoft.com/office/drawing/2014/main" id="{C5B9B0D0-A22E-487D-8477-2EF74648BD4B}"/>
                    </a:ext>
                  </a:extLst>
                </p14:cNvPr>
                <p14:cNvContentPartPr/>
                <p14:nvPr/>
              </p14:nvContentPartPr>
              <p14:xfrm>
                <a:off x="10136775" y="3298513"/>
                <a:ext cx="72000" cy="82440"/>
              </p14:xfrm>
            </p:contentPart>
          </mc:Choice>
          <mc:Fallback xmlns="">
            <p:pic>
              <p:nvPicPr>
                <p:cNvPr id="321" name="Viết tay 320">
                  <a:extLst>
                    <a:ext uri="{FF2B5EF4-FFF2-40B4-BE49-F238E27FC236}">
                      <a16:creationId xmlns:a16="http://schemas.microsoft.com/office/drawing/2014/main" id="{C5B9B0D0-A22E-487D-8477-2EF74648BD4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0127820" y="3289513"/>
                  <a:ext cx="89552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322" name="Viết tay 321">
                  <a:extLst>
                    <a:ext uri="{FF2B5EF4-FFF2-40B4-BE49-F238E27FC236}">
                      <a16:creationId xmlns:a16="http://schemas.microsoft.com/office/drawing/2014/main" id="{28F10DFB-E6B1-4DDF-A94F-A298F9AC126A}"/>
                    </a:ext>
                  </a:extLst>
                </p14:cNvPr>
                <p14:cNvContentPartPr/>
                <p14:nvPr/>
              </p14:nvContentPartPr>
              <p14:xfrm>
                <a:off x="10269255" y="3324073"/>
                <a:ext cx="122760" cy="71280"/>
              </p14:xfrm>
            </p:contentPart>
          </mc:Choice>
          <mc:Fallback xmlns="">
            <p:pic>
              <p:nvPicPr>
                <p:cNvPr id="322" name="Viết tay 321">
                  <a:extLst>
                    <a:ext uri="{FF2B5EF4-FFF2-40B4-BE49-F238E27FC236}">
                      <a16:creationId xmlns:a16="http://schemas.microsoft.com/office/drawing/2014/main" id="{28F10DFB-E6B1-4DDF-A94F-A298F9AC126A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0260255" y="3315073"/>
                  <a:ext cx="1404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23" name="Viết tay 322">
                  <a:extLst>
                    <a:ext uri="{FF2B5EF4-FFF2-40B4-BE49-F238E27FC236}">
                      <a16:creationId xmlns:a16="http://schemas.microsoft.com/office/drawing/2014/main" id="{0DC5807F-EED7-4688-94E7-43CB5BE74B49}"/>
                    </a:ext>
                  </a:extLst>
                </p14:cNvPr>
                <p14:cNvContentPartPr/>
                <p14:nvPr/>
              </p14:nvContentPartPr>
              <p14:xfrm>
                <a:off x="10367895" y="3334513"/>
                <a:ext cx="103680" cy="66960"/>
              </p14:xfrm>
            </p:contentPart>
          </mc:Choice>
          <mc:Fallback xmlns="">
            <p:pic>
              <p:nvPicPr>
                <p:cNvPr id="323" name="Viết tay 322">
                  <a:extLst>
                    <a:ext uri="{FF2B5EF4-FFF2-40B4-BE49-F238E27FC236}">
                      <a16:creationId xmlns:a16="http://schemas.microsoft.com/office/drawing/2014/main" id="{0DC5807F-EED7-4688-94E7-43CB5BE74B49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0358895" y="3325513"/>
                  <a:ext cx="1213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24" name="Viết tay 323">
                  <a:extLst>
                    <a:ext uri="{FF2B5EF4-FFF2-40B4-BE49-F238E27FC236}">
                      <a16:creationId xmlns:a16="http://schemas.microsoft.com/office/drawing/2014/main" id="{6A63B8C8-2C44-4EB6-A1AA-A536FC0EA879}"/>
                    </a:ext>
                  </a:extLst>
                </p14:cNvPr>
                <p14:cNvContentPartPr/>
                <p14:nvPr/>
              </p14:nvContentPartPr>
              <p14:xfrm>
                <a:off x="10478775" y="3320113"/>
                <a:ext cx="86760" cy="91800"/>
              </p14:xfrm>
            </p:contentPart>
          </mc:Choice>
          <mc:Fallback xmlns="">
            <p:pic>
              <p:nvPicPr>
                <p:cNvPr id="324" name="Viết tay 323">
                  <a:extLst>
                    <a:ext uri="{FF2B5EF4-FFF2-40B4-BE49-F238E27FC236}">
                      <a16:creationId xmlns:a16="http://schemas.microsoft.com/office/drawing/2014/main" id="{6A63B8C8-2C44-4EB6-A1AA-A536FC0EA879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0469775" y="3311113"/>
                  <a:ext cx="1044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25" name="Viết tay 324">
                  <a:extLst>
                    <a:ext uri="{FF2B5EF4-FFF2-40B4-BE49-F238E27FC236}">
                      <a16:creationId xmlns:a16="http://schemas.microsoft.com/office/drawing/2014/main" id="{212B4527-0A24-454A-A6BA-C76CA838BB06}"/>
                    </a:ext>
                  </a:extLst>
                </p14:cNvPr>
                <p14:cNvContentPartPr/>
                <p14:nvPr/>
              </p14:nvContentPartPr>
              <p14:xfrm>
                <a:off x="10582455" y="3328393"/>
                <a:ext cx="86040" cy="109080"/>
              </p14:xfrm>
            </p:contentPart>
          </mc:Choice>
          <mc:Fallback xmlns="">
            <p:pic>
              <p:nvPicPr>
                <p:cNvPr id="325" name="Viết tay 324">
                  <a:extLst>
                    <a:ext uri="{FF2B5EF4-FFF2-40B4-BE49-F238E27FC236}">
                      <a16:creationId xmlns:a16="http://schemas.microsoft.com/office/drawing/2014/main" id="{212B4527-0A24-454A-A6BA-C76CA838BB06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573455" y="3319393"/>
                  <a:ext cx="103680" cy="12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61681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FA0F0-34D7-4539-82A2-6DDD7C9CD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872455"/>
            <a:ext cx="9603275" cy="4593890"/>
          </a:xfrm>
        </p:spPr>
        <p:txBody>
          <a:bodyPr>
            <a:normAutofit fontScale="92500" lnSpcReduction="20000"/>
          </a:bodyPr>
          <a:lstStyle/>
          <a:p>
            <a:r>
              <a:rPr lang="en-NZ"/>
              <a:t>STRENGTH</a:t>
            </a:r>
          </a:p>
          <a:p>
            <a:pPr>
              <a:buFontTx/>
              <a:buChar char="-"/>
            </a:pPr>
            <a:r>
              <a:rPr lang="en-NZ"/>
              <a:t>Possible to see the location of the device nearby in 1km.</a:t>
            </a:r>
          </a:p>
          <a:p>
            <a:pPr>
              <a:buFontTx/>
              <a:buChar char="-"/>
            </a:pPr>
            <a:r>
              <a:rPr lang="en-NZ" dirty="0"/>
              <a:t>Able to share multi-devices.</a:t>
            </a:r>
          </a:p>
          <a:p>
            <a:pPr>
              <a:buFontTx/>
              <a:buChar char="-"/>
            </a:pPr>
            <a:r>
              <a:rPr lang="en-NZ"/>
              <a:t>Provides feedback to help people know what an app is doing now.</a:t>
            </a:r>
            <a:endParaRPr lang="en-NZ" dirty="0"/>
          </a:p>
          <a:p>
            <a:pPr>
              <a:buFontTx/>
              <a:buChar char="-"/>
            </a:pPr>
            <a:r>
              <a:rPr lang="en-NZ" dirty="0"/>
              <a:t>Prominent graphics by using GPS! </a:t>
            </a:r>
            <a:endParaRPr lang="en-NZ"/>
          </a:p>
          <a:p>
            <a:pPr>
              <a:buFontTx/>
              <a:buChar char="-"/>
            </a:pPr>
            <a:endParaRPr lang="en-NZ"/>
          </a:p>
          <a:p>
            <a:r>
              <a:rPr lang="en-NZ"/>
              <a:t>DRAWBACK</a:t>
            </a:r>
          </a:p>
          <a:p>
            <a:pPr>
              <a:buFontTx/>
              <a:buChar char="-"/>
            </a:pPr>
            <a:r>
              <a:rPr lang="en-NZ"/>
              <a:t>Could be come overload with widgets at public place (100 client online at same time).</a:t>
            </a:r>
          </a:p>
          <a:p>
            <a:pPr>
              <a:buFontTx/>
              <a:buChar char="-"/>
            </a:pPr>
            <a:r>
              <a:rPr lang="en-NZ"/>
              <a:t>Difficult to find a wanted device to connect if the number of users are large (such as &gt; 15) due to no search key name engine.</a:t>
            </a:r>
          </a:p>
          <a:p>
            <a:pPr>
              <a:buFontTx/>
              <a:buChar char="-"/>
            </a:pP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05887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D256AD2-240C-4FCB-B100-84BEA8C5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961" y="1600199"/>
            <a:ext cx="3171432" cy="4297680"/>
          </a:xfrm>
        </p:spPr>
        <p:txBody>
          <a:bodyPr anchor="ctr">
            <a:normAutofit/>
          </a:bodyPr>
          <a:lstStyle/>
          <a:p>
            <a:r>
              <a:rPr lang="en-US"/>
              <a:t>DESIGN 4</a:t>
            </a: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FCE3123C-128E-4207-B076-F1DFC5277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0614" y="1600199"/>
            <a:ext cx="1501270" cy="2927579"/>
          </a:xfrm>
        </p:spPr>
      </p:pic>
      <p:pic>
        <p:nvPicPr>
          <p:cNvPr id="7" name="Hình ảnh 6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C790F8F9-30D0-4CBA-89AF-7188C6AF0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848" y="1636502"/>
            <a:ext cx="1463167" cy="2872989"/>
          </a:xfrm>
          <a:prstGeom prst="rect">
            <a:avLst/>
          </a:prstGeom>
        </p:spPr>
      </p:pic>
      <p:pic>
        <p:nvPicPr>
          <p:cNvPr id="11" name="Hình ảnh 10" descr="Ảnh có chứa ảnh chụp màn hình, gương&#10;&#10;Mô tả được tạo tự động">
            <a:extLst>
              <a:ext uri="{FF2B5EF4-FFF2-40B4-BE49-F238E27FC236}">
                <a16:creationId xmlns:a16="http://schemas.microsoft.com/office/drawing/2014/main" id="{4E6A7815-DC6A-4DE5-B662-4C9EF0CDB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562" y="1654789"/>
            <a:ext cx="1432684" cy="2872989"/>
          </a:xfrm>
          <a:prstGeom prst="rect">
            <a:avLst/>
          </a:prstGeom>
        </p:spPr>
      </p:pic>
      <p:pic>
        <p:nvPicPr>
          <p:cNvPr id="14" name="Hình ảnh 13" descr="Ảnh có chứa gương&#10;&#10;Mô tả được tạo tự động">
            <a:extLst>
              <a:ext uri="{FF2B5EF4-FFF2-40B4-BE49-F238E27FC236}">
                <a16:creationId xmlns:a16="http://schemas.microsoft.com/office/drawing/2014/main" id="{2061340C-885D-45CF-A718-0E6BE81EA7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1" b="4163"/>
          <a:stretch/>
        </p:blipFill>
        <p:spPr>
          <a:xfrm>
            <a:off x="9936583" y="1654789"/>
            <a:ext cx="1607959" cy="28729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Viết tay 14">
                <a:extLst>
                  <a:ext uri="{FF2B5EF4-FFF2-40B4-BE49-F238E27FC236}">
                    <a16:creationId xmlns:a16="http://schemas.microsoft.com/office/drawing/2014/main" id="{C6E3429A-69AA-4CA9-A4F9-9D8991D436B9}"/>
                  </a:ext>
                </a:extLst>
              </p14:cNvPr>
              <p14:cNvContentPartPr/>
              <p14:nvPr/>
            </p14:nvContentPartPr>
            <p14:xfrm>
              <a:off x="7819657" y="416730"/>
              <a:ext cx="360" cy="360"/>
            </p14:xfrm>
          </p:contentPart>
        </mc:Choice>
        <mc:Fallback xmlns="">
          <p:pic>
            <p:nvPicPr>
              <p:cNvPr id="15" name="Viết tay 14">
                <a:extLst>
                  <a:ext uri="{FF2B5EF4-FFF2-40B4-BE49-F238E27FC236}">
                    <a16:creationId xmlns:a16="http://schemas.microsoft.com/office/drawing/2014/main" id="{C6E3429A-69AA-4CA9-A4F9-9D8991D436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10657" y="4077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Viết tay 18">
                <a:extLst>
                  <a:ext uri="{FF2B5EF4-FFF2-40B4-BE49-F238E27FC236}">
                    <a16:creationId xmlns:a16="http://schemas.microsoft.com/office/drawing/2014/main" id="{50A6425E-E1D3-483F-BC29-42BDB033948C}"/>
                  </a:ext>
                </a:extLst>
              </p14:cNvPr>
              <p14:cNvContentPartPr/>
              <p14:nvPr/>
            </p14:nvContentPartPr>
            <p14:xfrm>
              <a:off x="4165603" y="846988"/>
              <a:ext cx="21600" cy="215640"/>
            </p14:xfrm>
          </p:contentPart>
        </mc:Choice>
        <mc:Fallback xmlns="">
          <p:pic>
            <p:nvPicPr>
              <p:cNvPr id="19" name="Viết tay 18">
                <a:extLst>
                  <a:ext uri="{FF2B5EF4-FFF2-40B4-BE49-F238E27FC236}">
                    <a16:creationId xmlns:a16="http://schemas.microsoft.com/office/drawing/2014/main" id="{50A6425E-E1D3-483F-BC29-42BDB03394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56603" y="837988"/>
                <a:ext cx="392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Viết tay 19">
                <a:extLst>
                  <a:ext uri="{FF2B5EF4-FFF2-40B4-BE49-F238E27FC236}">
                    <a16:creationId xmlns:a16="http://schemas.microsoft.com/office/drawing/2014/main" id="{D7020A10-D43F-4A37-9250-F86CF42F83D3}"/>
                  </a:ext>
                </a:extLst>
              </p14:cNvPr>
              <p14:cNvContentPartPr/>
              <p14:nvPr/>
            </p14:nvContentPartPr>
            <p14:xfrm>
              <a:off x="4153363" y="791188"/>
              <a:ext cx="109800" cy="150480"/>
            </p14:xfrm>
          </p:contentPart>
        </mc:Choice>
        <mc:Fallback xmlns="">
          <p:pic>
            <p:nvPicPr>
              <p:cNvPr id="20" name="Viết tay 19">
                <a:extLst>
                  <a:ext uri="{FF2B5EF4-FFF2-40B4-BE49-F238E27FC236}">
                    <a16:creationId xmlns:a16="http://schemas.microsoft.com/office/drawing/2014/main" id="{D7020A10-D43F-4A37-9250-F86CF42F83D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44363" y="782188"/>
                <a:ext cx="12744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Viết tay 20">
                <a:extLst>
                  <a:ext uri="{FF2B5EF4-FFF2-40B4-BE49-F238E27FC236}">
                    <a16:creationId xmlns:a16="http://schemas.microsoft.com/office/drawing/2014/main" id="{C58A5E93-3E63-47CF-AC5C-961F00BB7F05}"/>
                  </a:ext>
                </a:extLst>
              </p14:cNvPr>
              <p14:cNvContentPartPr/>
              <p14:nvPr/>
            </p14:nvContentPartPr>
            <p14:xfrm>
              <a:off x="4294483" y="931228"/>
              <a:ext cx="82440" cy="129600"/>
            </p14:xfrm>
          </p:contentPart>
        </mc:Choice>
        <mc:Fallback xmlns="">
          <p:pic>
            <p:nvPicPr>
              <p:cNvPr id="21" name="Viết tay 20">
                <a:extLst>
                  <a:ext uri="{FF2B5EF4-FFF2-40B4-BE49-F238E27FC236}">
                    <a16:creationId xmlns:a16="http://schemas.microsoft.com/office/drawing/2014/main" id="{C58A5E93-3E63-47CF-AC5C-961F00BB7F0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85483" y="922228"/>
                <a:ext cx="1000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Viết tay 21">
                <a:extLst>
                  <a:ext uri="{FF2B5EF4-FFF2-40B4-BE49-F238E27FC236}">
                    <a16:creationId xmlns:a16="http://schemas.microsoft.com/office/drawing/2014/main" id="{85FB8144-A252-4490-90C6-0EDEB508CB71}"/>
                  </a:ext>
                </a:extLst>
              </p14:cNvPr>
              <p14:cNvContentPartPr/>
              <p14:nvPr/>
            </p14:nvContentPartPr>
            <p14:xfrm>
              <a:off x="4408603" y="997828"/>
              <a:ext cx="168120" cy="70560"/>
            </p14:xfrm>
          </p:contentPart>
        </mc:Choice>
        <mc:Fallback xmlns="">
          <p:pic>
            <p:nvPicPr>
              <p:cNvPr id="22" name="Viết tay 21">
                <a:extLst>
                  <a:ext uri="{FF2B5EF4-FFF2-40B4-BE49-F238E27FC236}">
                    <a16:creationId xmlns:a16="http://schemas.microsoft.com/office/drawing/2014/main" id="{85FB8144-A252-4490-90C6-0EDEB508CB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99603" y="988828"/>
                <a:ext cx="185760" cy="8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Nhóm 35">
            <a:extLst>
              <a:ext uri="{FF2B5EF4-FFF2-40B4-BE49-F238E27FC236}">
                <a16:creationId xmlns:a16="http://schemas.microsoft.com/office/drawing/2014/main" id="{41E7B112-3E24-47AD-8A62-612ED1CE2814}"/>
              </a:ext>
            </a:extLst>
          </p:cNvPr>
          <p:cNvGrpSpPr/>
          <p:nvPr/>
        </p:nvGrpSpPr>
        <p:grpSpPr>
          <a:xfrm>
            <a:off x="4655203" y="945268"/>
            <a:ext cx="827640" cy="212040"/>
            <a:chOff x="4655203" y="945268"/>
            <a:chExt cx="82764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Viết tay 28">
                  <a:extLst>
                    <a:ext uri="{FF2B5EF4-FFF2-40B4-BE49-F238E27FC236}">
                      <a16:creationId xmlns:a16="http://schemas.microsoft.com/office/drawing/2014/main" id="{9A575C60-4E87-42C8-9AB5-FF8AADF03D49}"/>
                    </a:ext>
                  </a:extLst>
                </p14:cNvPr>
                <p14:cNvContentPartPr/>
                <p14:nvPr/>
              </p14:nvContentPartPr>
              <p14:xfrm>
                <a:off x="4655203" y="1037788"/>
                <a:ext cx="60120" cy="12240"/>
              </p14:xfrm>
            </p:contentPart>
          </mc:Choice>
          <mc:Fallback xmlns="">
            <p:pic>
              <p:nvPicPr>
                <p:cNvPr id="29" name="Viết tay 28">
                  <a:extLst>
                    <a:ext uri="{FF2B5EF4-FFF2-40B4-BE49-F238E27FC236}">
                      <a16:creationId xmlns:a16="http://schemas.microsoft.com/office/drawing/2014/main" id="{9A575C60-4E87-42C8-9AB5-FF8AADF03D4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46149" y="1028788"/>
                  <a:ext cx="77866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Viết tay 29">
                  <a:extLst>
                    <a:ext uri="{FF2B5EF4-FFF2-40B4-BE49-F238E27FC236}">
                      <a16:creationId xmlns:a16="http://schemas.microsoft.com/office/drawing/2014/main" id="{464F855F-DCEF-46F8-9C07-EA8503103E09}"/>
                    </a:ext>
                  </a:extLst>
                </p14:cNvPr>
                <p14:cNvContentPartPr/>
                <p14:nvPr/>
              </p14:nvContentPartPr>
              <p14:xfrm>
                <a:off x="4787683" y="957868"/>
                <a:ext cx="88560" cy="170640"/>
              </p14:xfrm>
            </p:contentPart>
          </mc:Choice>
          <mc:Fallback xmlns="">
            <p:pic>
              <p:nvPicPr>
                <p:cNvPr id="30" name="Viết tay 29">
                  <a:extLst>
                    <a:ext uri="{FF2B5EF4-FFF2-40B4-BE49-F238E27FC236}">
                      <a16:creationId xmlns:a16="http://schemas.microsoft.com/office/drawing/2014/main" id="{464F855F-DCEF-46F8-9C07-EA8503103E0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78719" y="948887"/>
                  <a:ext cx="106129" cy="1882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Viết tay 30">
                  <a:extLst>
                    <a:ext uri="{FF2B5EF4-FFF2-40B4-BE49-F238E27FC236}">
                      <a16:creationId xmlns:a16="http://schemas.microsoft.com/office/drawing/2014/main" id="{52A4480C-A399-467A-A461-14B0D4362AD4}"/>
                    </a:ext>
                  </a:extLst>
                </p14:cNvPr>
                <p14:cNvContentPartPr/>
                <p14:nvPr/>
              </p14:nvContentPartPr>
              <p14:xfrm>
                <a:off x="4891723" y="1050028"/>
                <a:ext cx="106920" cy="72360"/>
              </p14:xfrm>
            </p:contentPart>
          </mc:Choice>
          <mc:Fallback xmlns="">
            <p:pic>
              <p:nvPicPr>
                <p:cNvPr id="31" name="Viết tay 30">
                  <a:extLst>
                    <a:ext uri="{FF2B5EF4-FFF2-40B4-BE49-F238E27FC236}">
                      <a16:creationId xmlns:a16="http://schemas.microsoft.com/office/drawing/2014/main" id="{52A4480C-A399-467A-A461-14B0D4362AD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82723" y="1041028"/>
                  <a:ext cx="124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Viết tay 31">
                  <a:extLst>
                    <a:ext uri="{FF2B5EF4-FFF2-40B4-BE49-F238E27FC236}">
                      <a16:creationId xmlns:a16="http://schemas.microsoft.com/office/drawing/2014/main" id="{15BCE4ED-BBF5-4F74-9CE9-795082CE7A7C}"/>
                    </a:ext>
                  </a:extLst>
                </p14:cNvPr>
                <p14:cNvContentPartPr/>
                <p14:nvPr/>
              </p14:nvContentPartPr>
              <p14:xfrm>
                <a:off x="5029243" y="1055428"/>
                <a:ext cx="98280" cy="90720"/>
              </p14:xfrm>
            </p:contentPart>
          </mc:Choice>
          <mc:Fallback xmlns="">
            <p:pic>
              <p:nvPicPr>
                <p:cNvPr id="32" name="Viết tay 31">
                  <a:extLst>
                    <a:ext uri="{FF2B5EF4-FFF2-40B4-BE49-F238E27FC236}">
                      <a16:creationId xmlns:a16="http://schemas.microsoft.com/office/drawing/2014/main" id="{15BCE4ED-BBF5-4F74-9CE9-795082CE7A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20243" y="1046428"/>
                  <a:ext cx="1159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Viết tay 32">
                  <a:extLst>
                    <a:ext uri="{FF2B5EF4-FFF2-40B4-BE49-F238E27FC236}">
                      <a16:creationId xmlns:a16="http://schemas.microsoft.com/office/drawing/2014/main" id="{984B888C-7157-42A3-9A14-E9953A67682B}"/>
                    </a:ext>
                  </a:extLst>
                </p14:cNvPr>
                <p14:cNvContentPartPr/>
                <p14:nvPr/>
              </p14:nvContentPartPr>
              <p14:xfrm>
                <a:off x="5166043" y="1058668"/>
                <a:ext cx="66960" cy="72000"/>
              </p14:xfrm>
            </p:contentPart>
          </mc:Choice>
          <mc:Fallback xmlns="">
            <p:pic>
              <p:nvPicPr>
                <p:cNvPr id="33" name="Viết tay 32">
                  <a:extLst>
                    <a:ext uri="{FF2B5EF4-FFF2-40B4-BE49-F238E27FC236}">
                      <a16:creationId xmlns:a16="http://schemas.microsoft.com/office/drawing/2014/main" id="{984B888C-7157-42A3-9A14-E9953A67682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57043" y="1049623"/>
                  <a:ext cx="84600" cy="89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Viết tay 33">
                  <a:extLst>
                    <a:ext uri="{FF2B5EF4-FFF2-40B4-BE49-F238E27FC236}">
                      <a16:creationId xmlns:a16="http://schemas.microsoft.com/office/drawing/2014/main" id="{6C8DFF79-77D0-47B7-B8A6-7EF929AC051A}"/>
                    </a:ext>
                  </a:extLst>
                </p14:cNvPr>
                <p14:cNvContentPartPr/>
                <p14:nvPr/>
              </p14:nvContentPartPr>
              <p14:xfrm>
                <a:off x="5263603" y="1048948"/>
                <a:ext cx="93960" cy="100800"/>
              </p14:xfrm>
            </p:contentPart>
          </mc:Choice>
          <mc:Fallback xmlns="">
            <p:pic>
              <p:nvPicPr>
                <p:cNvPr id="34" name="Viết tay 33">
                  <a:extLst>
                    <a:ext uri="{FF2B5EF4-FFF2-40B4-BE49-F238E27FC236}">
                      <a16:creationId xmlns:a16="http://schemas.microsoft.com/office/drawing/2014/main" id="{6C8DFF79-77D0-47B7-B8A6-7EF929AC051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54603" y="1039948"/>
                  <a:ext cx="1116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5" name="Viết tay 34">
                  <a:extLst>
                    <a:ext uri="{FF2B5EF4-FFF2-40B4-BE49-F238E27FC236}">
                      <a16:creationId xmlns:a16="http://schemas.microsoft.com/office/drawing/2014/main" id="{AD597149-2ED1-41C9-A1EC-027D83FAD94C}"/>
                    </a:ext>
                  </a:extLst>
                </p14:cNvPr>
                <p14:cNvContentPartPr/>
                <p14:nvPr/>
              </p14:nvContentPartPr>
              <p14:xfrm>
                <a:off x="5359363" y="945268"/>
                <a:ext cx="123480" cy="212040"/>
              </p14:xfrm>
            </p:contentPart>
          </mc:Choice>
          <mc:Fallback xmlns="">
            <p:pic>
              <p:nvPicPr>
                <p:cNvPr id="35" name="Viết tay 34">
                  <a:extLst>
                    <a:ext uri="{FF2B5EF4-FFF2-40B4-BE49-F238E27FC236}">
                      <a16:creationId xmlns:a16="http://schemas.microsoft.com/office/drawing/2014/main" id="{AD597149-2ED1-41C9-A1EC-027D83FAD94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50363" y="936268"/>
                  <a:ext cx="14112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Nhóm 38">
            <a:extLst>
              <a:ext uri="{FF2B5EF4-FFF2-40B4-BE49-F238E27FC236}">
                <a16:creationId xmlns:a16="http://schemas.microsoft.com/office/drawing/2014/main" id="{19B96FD2-CFD9-46CB-9636-148F361D2B94}"/>
              </a:ext>
            </a:extLst>
          </p:cNvPr>
          <p:cNvGrpSpPr/>
          <p:nvPr/>
        </p:nvGrpSpPr>
        <p:grpSpPr>
          <a:xfrm>
            <a:off x="5180857" y="1383690"/>
            <a:ext cx="638280" cy="1049760"/>
            <a:chOff x="5180857" y="1383690"/>
            <a:chExt cx="638280" cy="10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Viết tay 36">
                  <a:extLst>
                    <a:ext uri="{FF2B5EF4-FFF2-40B4-BE49-F238E27FC236}">
                      <a16:creationId xmlns:a16="http://schemas.microsoft.com/office/drawing/2014/main" id="{647A84EA-7F95-47D5-86CF-AE9078C8CF91}"/>
                    </a:ext>
                  </a:extLst>
                </p14:cNvPr>
                <p14:cNvContentPartPr/>
                <p14:nvPr/>
              </p14:nvContentPartPr>
              <p14:xfrm>
                <a:off x="5180857" y="1383690"/>
                <a:ext cx="638280" cy="1049760"/>
              </p14:xfrm>
            </p:contentPart>
          </mc:Choice>
          <mc:Fallback xmlns="">
            <p:pic>
              <p:nvPicPr>
                <p:cNvPr id="37" name="Viết tay 36">
                  <a:extLst>
                    <a:ext uri="{FF2B5EF4-FFF2-40B4-BE49-F238E27FC236}">
                      <a16:creationId xmlns:a16="http://schemas.microsoft.com/office/drawing/2014/main" id="{647A84EA-7F95-47D5-86CF-AE9078C8CF9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71857" y="1374690"/>
                  <a:ext cx="655920" cy="10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Viết tay 37">
                  <a:extLst>
                    <a:ext uri="{FF2B5EF4-FFF2-40B4-BE49-F238E27FC236}">
                      <a16:creationId xmlns:a16="http://schemas.microsoft.com/office/drawing/2014/main" id="{46CC27C4-9DB6-4CF9-8BE5-C7C99195435D}"/>
                    </a:ext>
                  </a:extLst>
                </p14:cNvPr>
                <p14:cNvContentPartPr/>
                <p14:nvPr/>
              </p14:nvContentPartPr>
              <p14:xfrm>
                <a:off x="5186977" y="1401690"/>
                <a:ext cx="128160" cy="15120"/>
              </p14:xfrm>
            </p:contentPart>
          </mc:Choice>
          <mc:Fallback xmlns="">
            <p:pic>
              <p:nvPicPr>
                <p:cNvPr id="38" name="Viết tay 37">
                  <a:extLst>
                    <a:ext uri="{FF2B5EF4-FFF2-40B4-BE49-F238E27FC236}">
                      <a16:creationId xmlns:a16="http://schemas.microsoft.com/office/drawing/2014/main" id="{46CC27C4-9DB6-4CF9-8BE5-C7C99195435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77952" y="1392690"/>
                  <a:ext cx="14585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Nhóm 70">
            <a:extLst>
              <a:ext uri="{FF2B5EF4-FFF2-40B4-BE49-F238E27FC236}">
                <a16:creationId xmlns:a16="http://schemas.microsoft.com/office/drawing/2014/main" id="{284B48F7-92F9-4426-856F-EFDE8FA6DBE9}"/>
              </a:ext>
            </a:extLst>
          </p:cNvPr>
          <p:cNvGrpSpPr/>
          <p:nvPr/>
        </p:nvGrpSpPr>
        <p:grpSpPr>
          <a:xfrm>
            <a:off x="6917857" y="325650"/>
            <a:ext cx="1890000" cy="2168640"/>
            <a:chOff x="6917857" y="325650"/>
            <a:chExt cx="1890000" cy="21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Viết tay 39">
                  <a:extLst>
                    <a:ext uri="{FF2B5EF4-FFF2-40B4-BE49-F238E27FC236}">
                      <a16:creationId xmlns:a16="http://schemas.microsoft.com/office/drawing/2014/main" id="{AB823D79-63EB-459E-80D4-5CD417B8B9C6}"/>
                    </a:ext>
                  </a:extLst>
                </p14:cNvPr>
                <p14:cNvContentPartPr/>
                <p14:nvPr/>
              </p14:nvContentPartPr>
              <p14:xfrm>
                <a:off x="6917857" y="1043490"/>
                <a:ext cx="328680" cy="1450800"/>
              </p14:xfrm>
            </p:contentPart>
          </mc:Choice>
          <mc:Fallback xmlns="">
            <p:pic>
              <p:nvPicPr>
                <p:cNvPr id="40" name="Viết tay 39">
                  <a:extLst>
                    <a:ext uri="{FF2B5EF4-FFF2-40B4-BE49-F238E27FC236}">
                      <a16:creationId xmlns:a16="http://schemas.microsoft.com/office/drawing/2014/main" id="{AB823D79-63EB-459E-80D4-5CD417B8B9C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08857" y="1034492"/>
                  <a:ext cx="346320" cy="14684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Viết tay 40">
                  <a:extLst>
                    <a:ext uri="{FF2B5EF4-FFF2-40B4-BE49-F238E27FC236}">
                      <a16:creationId xmlns:a16="http://schemas.microsoft.com/office/drawing/2014/main" id="{E4B6D7F3-ABB1-418F-8C27-0879D86AC114}"/>
                    </a:ext>
                  </a:extLst>
                </p14:cNvPr>
                <p14:cNvContentPartPr/>
                <p14:nvPr/>
              </p14:nvContentPartPr>
              <p14:xfrm>
                <a:off x="7259137" y="325650"/>
                <a:ext cx="126720" cy="248040"/>
              </p14:xfrm>
            </p:contentPart>
          </mc:Choice>
          <mc:Fallback xmlns="">
            <p:pic>
              <p:nvPicPr>
                <p:cNvPr id="41" name="Viết tay 40">
                  <a:extLst>
                    <a:ext uri="{FF2B5EF4-FFF2-40B4-BE49-F238E27FC236}">
                      <a16:creationId xmlns:a16="http://schemas.microsoft.com/office/drawing/2014/main" id="{E4B6D7F3-ABB1-418F-8C27-0879D86AC11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50137" y="316650"/>
                  <a:ext cx="1443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Viết tay 41">
                  <a:extLst>
                    <a:ext uri="{FF2B5EF4-FFF2-40B4-BE49-F238E27FC236}">
                      <a16:creationId xmlns:a16="http://schemas.microsoft.com/office/drawing/2014/main" id="{04795766-9210-428B-8907-6CF35E691EA9}"/>
                    </a:ext>
                  </a:extLst>
                </p14:cNvPr>
                <p14:cNvContentPartPr/>
                <p14:nvPr/>
              </p14:nvContentPartPr>
              <p14:xfrm>
                <a:off x="7435177" y="467490"/>
                <a:ext cx="129600" cy="105840"/>
              </p14:xfrm>
            </p:contentPart>
          </mc:Choice>
          <mc:Fallback xmlns="">
            <p:pic>
              <p:nvPicPr>
                <p:cNvPr id="42" name="Viết tay 41">
                  <a:extLst>
                    <a:ext uri="{FF2B5EF4-FFF2-40B4-BE49-F238E27FC236}">
                      <a16:creationId xmlns:a16="http://schemas.microsoft.com/office/drawing/2014/main" id="{04795766-9210-428B-8907-6CF35E691EA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26152" y="458490"/>
                  <a:ext cx="147289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Viết tay 42">
                  <a:extLst>
                    <a:ext uri="{FF2B5EF4-FFF2-40B4-BE49-F238E27FC236}">
                      <a16:creationId xmlns:a16="http://schemas.microsoft.com/office/drawing/2014/main" id="{B9348535-1F71-4DD4-82E1-1AD7FAE2B85B}"/>
                    </a:ext>
                  </a:extLst>
                </p14:cNvPr>
                <p14:cNvContentPartPr/>
                <p14:nvPr/>
              </p14:nvContentPartPr>
              <p14:xfrm>
                <a:off x="7583137" y="327810"/>
                <a:ext cx="172440" cy="225720"/>
              </p14:xfrm>
            </p:contentPart>
          </mc:Choice>
          <mc:Fallback xmlns="">
            <p:pic>
              <p:nvPicPr>
                <p:cNvPr id="43" name="Viết tay 42">
                  <a:extLst>
                    <a:ext uri="{FF2B5EF4-FFF2-40B4-BE49-F238E27FC236}">
                      <a16:creationId xmlns:a16="http://schemas.microsoft.com/office/drawing/2014/main" id="{B9348535-1F71-4DD4-82E1-1AD7FAE2B85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574156" y="318810"/>
                  <a:ext cx="190043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Viết tay 43">
                  <a:extLst>
                    <a:ext uri="{FF2B5EF4-FFF2-40B4-BE49-F238E27FC236}">
                      <a16:creationId xmlns:a16="http://schemas.microsoft.com/office/drawing/2014/main" id="{04C65720-8F8D-492B-9791-E1A13966B343}"/>
                    </a:ext>
                  </a:extLst>
                </p14:cNvPr>
                <p14:cNvContentPartPr/>
                <p14:nvPr/>
              </p14:nvContentPartPr>
              <p14:xfrm>
                <a:off x="7772137" y="357690"/>
                <a:ext cx="163080" cy="204480"/>
              </p14:xfrm>
            </p:contentPart>
          </mc:Choice>
          <mc:Fallback xmlns="">
            <p:pic>
              <p:nvPicPr>
                <p:cNvPr id="44" name="Viết tay 43">
                  <a:extLst>
                    <a:ext uri="{FF2B5EF4-FFF2-40B4-BE49-F238E27FC236}">
                      <a16:creationId xmlns:a16="http://schemas.microsoft.com/office/drawing/2014/main" id="{04C65720-8F8D-492B-9791-E1A13966B34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63157" y="348706"/>
                  <a:ext cx="180681" cy="2220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Viết tay 44">
                  <a:extLst>
                    <a:ext uri="{FF2B5EF4-FFF2-40B4-BE49-F238E27FC236}">
                      <a16:creationId xmlns:a16="http://schemas.microsoft.com/office/drawing/2014/main" id="{E01F295D-1646-4907-A7F4-849C6F242B82}"/>
                    </a:ext>
                  </a:extLst>
                </p14:cNvPr>
                <p14:cNvContentPartPr/>
                <p14:nvPr/>
              </p14:nvContentPartPr>
              <p14:xfrm>
                <a:off x="7861417" y="403050"/>
                <a:ext cx="146880" cy="38880"/>
              </p14:xfrm>
            </p:contentPart>
          </mc:Choice>
          <mc:Fallback xmlns="">
            <p:pic>
              <p:nvPicPr>
                <p:cNvPr id="45" name="Viết tay 44">
                  <a:extLst>
                    <a:ext uri="{FF2B5EF4-FFF2-40B4-BE49-F238E27FC236}">
                      <a16:creationId xmlns:a16="http://schemas.microsoft.com/office/drawing/2014/main" id="{E01F295D-1646-4907-A7F4-849C6F242B8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2439" y="394050"/>
                  <a:ext cx="164477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7" name="Viết tay 46">
                  <a:extLst>
                    <a:ext uri="{FF2B5EF4-FFF2-40B4-BE49-F238E27FC236}">
                      <a16:creationId xmlns:a16="http://schemas.microsoft.com/office/drawing/2014/main" id="{6CEE366A-65F4-4219-B4DC-D5E11A4DFCBA}"/>
                    </a:ext>
                  </a:extLst>
                </p14:cNvPr>
                <p14:cNvContentPartPr/>
                <p14:nvPr/>
              </p14:nvContentPartPr>
              <p14:xfrm>
                <a:off x="7977337" y="486930"/>
                <a:ext cx="111960" cy="81000"/>
              </p14:xfrm>
            </p:contentPart>
          </mc:Choice>
          <mc:Fallback xmlns="">
            <p:pic>
              <p:nvPicPr>
                <p:cNvPr id="47" name="Viết tay 46">
                  <a:extLst>
                    <a:ext uri="{FF2B5EF4-FFF2-40B4-BE49-F238E27FC236}">
                      <a16:creationId xmlns:a16="http://schemas.microsoft.com/office/drawing/2014/main" id="{6CEE366A-65F4-4219-B4DC-D5E11A4DFCB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68337" y="477930"/>
                  <a:ext cx="1296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9" name="Viết tay 48">
                  <a:extLst>
                    <a:ext uri="{FF2B5EF4-FFF2-40B4-BE49-F238E27FC236}">
                      <a16:creationId xmlns:a16="http://schemas.microsoft.com/office/drawing/2014/main" id="{67CEA7E8-C2A4-47EF-86D1-645AFDF06BEC}"/>
                    </a:ext>
                  </a:extLst>
                </p14:cNvPr>
                <p14:cNvContentPartPr/>
                <p14:nvPr/>
              </p14:nvContentPartPr>
              <p14:xfrm>
                <a:off x="8120257" y="405210"/>
                <a:ext cx="122040" cy="217800"/>
              </p14:xfrm>
            </p:contentPart>
          </mc:Choice>
          <mc:Fallback xmlns="">
            <p:pic>
              <p:nvPicPr>
                <p:cNvPr id="49" name="Viết tay 48">
                  <a:extLst>
                    <a:ext uri="{FF2B5EF4-FFF2-40B4-BE49-F238E27FC236}">
                      <a16:creationId xmlns:a16="http://schemas.microsoft.com/office/drawing/2014/main" id="{67CEA7E8-C2A4-47EF-86D1-645AFDF06BE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11257" y="396210"/>
                  <a:ext cx="139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1" name="Viết tay 50">
                  <a:extLst>
                    <a:ext uri="{FF2B5EF4-FFF2-40B4-BE49-F238E27FC236}">
                      <a16:creationId xmlns:a16="http://schemas.microsoft.com/office/drawing/2014/main" id="{69631134-9593-4BEC-A595-F67D86A79553}"/>
                    </a:ext>
                  </a:extLst>
                </p14:cNvPr>
                <p14:cNvContentPartPr/>
                <p14:nvPr/>
              </p14:nvContentPartPr>
              <p14:xfrm>
                <a:off x="8363257" y="371370"/>
                <a:ext cx="306720" cy="236880"/>
              </p14:xfrm>
            </p:contentPart>
          </mc:Choice>
          <mc:Fallback xmlns="">
            <p:pic>
              <p:nvPicPr>
                <p:cNvPr id="51" name="Viết tay 50">
                  <a:extLst>
                    <a:ext uri="{FF2B5EF4-FFF2-40B4-BE49-F238E27FC236}">
                      <a16:creationId xmlns:a16="http://schemas.microsoft.com/office/drawing/2014/main" id="{69631134-9593-4BEC-A595-F67D86A7955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54257" y="362370"/>
                  <a:ext cx="3243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2" name="Viết tay 51">
                  <a:extLst>
                    <a:ext uri="{FF2B5EF4-FFF2-40B4-BE49-F238E27FC236}">
                      <a16:creationId xmlns:a16="http://schemas.microsoft.com/office/drawing/2014/main" id="{A07877F6-6FBE-45E3-A65D-9B9A66327AC5}"/>
                    </a:ext>
                  </a:extLst>
                </p14:cNvPr>
                <p14:cNvContentPartPr/>
                <p14:nvPr/>
              </p14:nvContentPartPr>
              <p14:xfrm>
                <a:off x="8658817" y="493770"/>
                <a:ext cx="78840" cy="123840"/>
              </p14:xfrm>
            </p:contentPart>
          </mc:Choice>
          <mc:Fallback xmlns="">
            <p:pic>
              <p:nvPicPr>
                <p:cNvPr id="52" name="Viết tay 51">
                  <a:extLst>
                    <a:ext uri="{FF2B5EF4-FFF2-40B4-BE49-F238E27FC236}">
                      <a16:creationId xmlns:a16="http://schemas.microsoft.com/office/drawing/2014/main" id="{A07877F6-6FBE-45E3-A65D-9B9A66327AC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49817" y="484770"/>
                  <a:ext cx="96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Viết tay 52">
                  <a:extLst>
                    <a:ext uri="{FF2B5EF4-FFF2-40B4-BE49-F238E27FC236}">
                      <a16:creationId xmlns:a16="http://schemas.microsoft.com/office/drawing/2014/main" id="{EE0995C9-F34B-4A2C-8C61-AE78677ACC66}"/>
                    </a:ext>
                  </a:extLst>
                </p14:cNvPr>
                <p14:cNvContentPartPr/>
                <p14:nvPr/>
              </p14:nvContentPartPr>
              <p14:xfrm>
                <a:off x="8775457" y="522930"/>
                <a:ext cx="25560" cy="93240"/>
              </p14:xfrm>
            </p:contentPart>
          </mc:Choice>
          <mc:Fallback xmlns="">
            <p:pic>
              <p:nvPicPr>
                <p:cNvPr id="53" name="Viết tay 52">
                  <a:extLst>
                    <a:ext uri="{FF2B5EF4-FFF2-40B4-BE49-F238E27FC236}">
                      <a16:creationId xmlns:a16="http://schemas.microsoft.com/office/drawing/2014/main" id="{EE0995C9-F34B-4A2C-8C61-AE78677ACC6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66457" y="513930"/>
                  <a:ext cx="43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Viết tay 53">
                  <a:extLst>
                    <a:ext uri="{FF2B5EF4-FFF2-40B4-BE49-F238E27FC236}">
                      <a16:creationId xmlns:a16="http://schemas.microsoft.com/office/drawing/2014/main" id="{DFB25CB7-06CD-4376-989D-6DCD7CE54645}"/>
                    </a:ext>
                  </a:extLst>
                </p14:cNvPr>
                <p14:cNvContentPartPr/>
                <p14:nvPr/>
              </p14:nvContentPartPr>
              <p14:xfrm>
                <a:off x="8794537" y="475410"/>
                <a:ext cx="13320" cy="37080"/>
              </p14:xfrm>
            </p:contentPart>
          </mc:Choice>
          <mc:Fallback xmlns="">
            <p:pic>
              <p:nvPicPr>
                <p:cNvPr id="54" name="Viết tay 53">
                  <a:extLst>
                    <a:ext uri="{FF2B5EF4-FFF2-40B4-BE49-F238E27FC236}">
                      <a16:creationId xmlns:a16="http://schemas.microsoft.com/office/drawing/2014/main" id="{DFB25CB7-06CD-4376-989D-6DCD7CE5464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85537" y="466410"/>
                  <a:ext cx="309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8" name="Viết tay 57">
                  <a:extLst>
                    <a:ext uri="{FF2B5EF4-FFF2-40B4-BE49-F238E27FC236}">
                      <a16:creationId xmlns:a16="http://schemas.microsoft.com/office/drawing/2014/main" id="{BFE77394-25E2-4621-B3C4-C42FD72F9E6D}"/>
                    </a:ext>
                  </a:extLst>
                </p14:cNvPr>
                <p14:cNvContentPartPr/>
                <p14:nvPr/>
              </p14:nvContentPartPr>
              <p14:xfrm>
                <a:off x="7156537" y="830370"/>
                <a:ext cx="165600" cy="115200"/>
              </p14:xfrm>
            </p:contentPart>
          </mc:Choice>
          <mc:Fallback xmlns="">
            <p:pic>
              <p:nvPicPr>
                <p:cNvPr id="58" name="Viết tay 57">
                  <a:extLst>
                    <a:ext uri="{FF2B5EF4-FFF2-40B4-BE49-F238E27FC236}">
                      <a16:creationId xmlns:a16="http://schemas.microsoft.com/office/drawing/2014/main" id="{BFE77394-25E2-4621-B3C4-C42FD72F9E6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47537" y="821398"/>
                  <a:ext cx="183240" cy="132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9" name="Viết tay 58">
                  <a:extLst>
                    <a:ext uri="{FF2B5EF4-FFF2-40B4-BE49-F238E27FC236}">
                      <a16:creationId xmlns:a16="http://schemas.microsoft.com/office/drawing/2014/main" id="{55FBE59D-A3AB-4F3E-9325-F4EE94DBFCFF}"/>
                    </a:ext>
                  </a:extLst>
                </p14:cNvPr>
                <p14:cNvContentPartPr/>
                <p14:nvPr/>
              </p14:nvContentPartPr>
              <p14:xfrm>
                <a:off x="7383337" y="860250"/>
                <a:ext cx="28800" cy="92520"/>
              </p14:xfrm>
            </p:contentPart>
          </mc:Choice>
          <mc:Fallback xmlns="">
            <p:pic>
              <p:nvPicPr>
                <p:cNvPr id="59" name="Viết tay 58">
                  <a:extLst>
                    <a:ext uri="{FF2B5EF4-FFF2-40B4-BE49-F238E27FC236}">
                      <a16:creationId xmlns:a16="http://schemas.microsoft.com/office/drawing/2014/main" id="{55FBE59D-A3AB-4F3E-9325-F4EE94DBFCF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74223" y="851250"/>
                  <a:ext cx="46663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0" name="Viết tay 59">
                  <a:extLst>
                    <a:ext uri="{FF2B5EF4-FFF2-40B4-BE49-F238E27FC236}">
                      <a16:creationId xmlns:a16="http://schemas.microsoft.com/office/drawing/2014/main" id="{10A0A8BD-70F4-44C6-9DE9-077A4C33E652}"/>
                    </a:ext>
                  </a:extLst>
                </p14:cNvPr>
                <p14:cNvContentPartPr/>
                <p14:nvPr/>
              </p14:nvContentPartPr>
              <p14:xfrm>
                <a:off x="7410697" y="793650"/>
                <a:ext cx="16920" cy="23400"/>
              </p14:xfrm>
            </p:contentPart>
          </mc:Choice>
          <mc:Fallback xmlns="">
            <p:pic>
              <p:nvPicPr>
                <p:cNvPr id="60" name="Viết tay 59">
                  <a:extLst>
                    <a:ext uri="{FF2B5EF4-FFF2-40B4-BE49-F238E27FC236}">
                      <a16:creationId xmlns:a16="http://schemas.microsoft.com/office/drawing/2014/main" id="{10A0A8BD-70F4-44C6-9DE9-077A4C33E65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01697" y="784650"/>
                  <a:ext cx="345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1" name="Viết tay 60">
                  <a:extLst>
                    <a:ext uri="{FF2B5EF4-FFF2-40B4-BE49-F238E27FC236}">
                      <a16:creationId xmlns:a16="http://schemas.microsoft.com/office/drawing/2014/main" id="{6DE9D53E-5DE3-41C4-AF76-8E42BCC0E820}"/>
                    </a:ext>
                  </a:extLst>
                </p14:cNvPr>
                <p14:cNvContentPartPr/>
                <p14:nvPr/>
              </p14:nvContentPartPr>
              <p14:xfrm>
                <a:off x="7461817" y="722370"/>
                <a:ext cx="127440" cy="211680"/>
              </p14:xfrm>
            </p:contentPart>
          </mc:Choice>
          <mc:Fallback xmlns="">
            <p:pic>
              <p:nvPicPr>
                <p:cNvPr id="61" name="Viết tay 60">
                  <a:extLst>
                    <a:ext uri="{FF2B5EF4-FFF2-40B4-BE49-F238E27FC236}">
                      <a16:creationId xmlns:a16="http://schemas.microsoft.com/office/drawing/2014/main" id="{6DE9D53E-5DE3-41C4-AF76-8E42BCC0E82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52792" y="713370"/>
                  <a:ext cx="14513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2" name="Viết tay 61">
                  <a:extLst>
                    <a:ext uri="{FF2B5EF4-FFF2-40B4-BE49-F238E27FC236}">
                      <a16:creationId xmlns:a16="http://schemas.microsoft.com/office/drawing/2014/main" id="{214A488C-3DC0-44F5-BF8F-058A8EA46E09}"/>
                    </a:ext>
                  </a:extLst>
                </p14:cNvPr>
                <p14:cNvContentPartPr/>
                <p14:nvPr/>
              </p14:nvContentPartPr>
              <p14:xfrm>
                <a:off x="7718497" y="759810"/>
                <a:ext cx="88920" cy="181440"/>
              </p14:xfrm>
            </p:contentPart>
          </mc:Choice>
          <mc:Fallback xmlns="">
            <p:pic>
              <p:nvPicPr>
                <p:cNvPr id="62" name="Viết tay 61">
                  <a:extLst>
                    <a:ext uri="{FF2B5EF4-FFF2-40B4-BE49-F238E27FC236}">
                      <a16:creationId xmlns:a16="http://schemas.microsoft.com/office/drawing/2014/main" id="{214A488C-3DC0-44F5-BF8F-058A8EA46E0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09497" y="750828"/>
                  <a:ext cx="106560" cy="199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3" name="Viết tay 62">
                  <a:extLst>
                    <a:ext uri="{FF2B5EF4-FFF2-40B4-BE49-F238E27FC236}">
                      <a16:creationId xmlns:a16="http://schemas.microsoft.com/office/drawing/2014/main" id="{DB7ACDAA-0DCA-4478-8938-45CEE36D381A}"/>
                    </a:ext>
                  </a:extLst>
                </p14:cNvPr>
                <p14:cNvContentPartPr/>
                <p14:nvPr/>
              </p14:nvContentPartPr>
              <p14:xfrm>
                <a:off x="7820737" y="853770"/>
                <a:ext cx="133560" cy="78480"/>
              </p14:xfrm>
            </p:contentPart>
          </mc:Choice>
          <mc:Fallback xmlns="">
            <p:pic>
              <p:nvPicPr>
                <p:cNvPr id="63" name="Viết tay 62">
                  <a:extLst>
                    <a:ext uri="{FF2B5EF4-FFF2-40B4-BE49-F238E27FC236}">
                      <a16:creationId xmlns:a16="http://schemas.microsoft.com/office/drawing/2014/main" id="{DB7ACDAA-0DCA-4478-8938-45CEE36D381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11713" y="844770"/>
                  <a:ext cx="151248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4" name="Viết tay 63">
                  <a:extLst>
                    <a:ext uri="{FF2B5EF4-FFF2-40B4-BE49-F238E27FC236}">
                      <a16:creationId xmlns:a16="http://schemas.microsoft.com/office/drawing/2014/main" id="{848A1572-C633-45C2-888F-E8B0812AD41E}"/>
                    </a:ext>
                  </a:extLst>
                </p14:cNvPr>
                <p14:cNvContentPartPr/>
                <p14:nvPr/>
              </p14:nvContentPartPr>
              <p14:xfrm>
                <a:off x="8102977" y="727410"/>
                <a:ext cx="122400" cy="215280"/>
              </p14:xfrm>
            </p:contentPart>
          </mc:Choice>
          <mc:Fallback xmlns="">
            <p:pic>
              <p:nvPicPr>
                <p:cNvPr id="64" name="Viết tay 63">
                  <a:extLst>
                    <a:ext uri="{FF2B5EF4-FFF2-40B4-BE49-F238E27FC236}">
                      <a16:creationId xmlns:a16="http://schemas.microsoft.com/office/drawing/2014/main" id="{848A1572-C633-45C2-888F-E8B0812AD41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93977" y="718410"/>
                  <a:ext cx="1400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5" name="Viết tay 64">
                  <a:extLst>
                    <a:ext uri="{FF2B5EF4-FFF2-40B4-BE49-F238E27FC236}">
                      <a16:creationId xmlns:a16="http://schemas.microsoft.com/office/drawing/2014/main" id="{4A4DE71E-EC11-4069-9368-BCE818616418}"/>
                    </a:ext>
                  </a:extLst>
                </p14:cNvPr>
                <p14:cNvContentPartPr/>
                <p14:nvPr/>
              </p14:nvContentPartPr>
              <p14:xfrm>
                <a:off x="8261737" y="867810"/>
                <a:ext cx="20160" cy="50760"/>
              </p14:xfrm>
            </p:contentPart>
          </mc:Choice>
          <mc:Fallback xmlns="">
            <p:pic>
              <p:nvPicPr>
                <p:cNvPr id="65" name="Viết tay 64">
                  <a:extLst>
                    <a:ext uri="{FF2B5EF4-FFF2-40B4-BE49-F238E27FC236}">
                      <a16:creationId xmlns:a16="http://schemas.microsoft.com/office/drawing/2014/main" id="{4A4DE71E-EC11-4069-9368-BCE81861641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52573" y="858810"/>
                  <a:ext cx="38121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6" name="Viết tay 65">
                  <a:extLst>
                    <a:ext uri="{FF2B5EF4-FFF2-40B4-BE49-F238E27FC236}">
                      <a16:creationId xmlns:a16="http://schemas.microsoft.com/office/drawing/2014/main" id="{9D6E0313-DAC2-40D9-A945-88E9B5AA10DD}"/>
                    </a:ext>
                  </a:extLst>
                </p14:cNvPr>
                <p14:cNvContentPartPr/>
                <p14:nvPr/>
              </p14:nvContentPartPr>
              <p14:xfrm>
                <a:off x="8279017" y="813090"/>
                <a:ext cx="14040" cy="19080"/>
              </p14:xfrm>
            </p:contentPart>
          </mc:Choice>
          <mc:Fallback xmlns="">
            <p:pic>
              <p:nvPicPr>
                <p:cNvPr id="66" name="Viết tay 65">
                  <a:extLst>
                    <a:ext uri="{FF2B5EF4-FFF2-40B4-BE49-F238E27FC236}">
                      <a16:creationId xmlns:a16="http://schemas.microsoft.com/office/drawing/2014/main" id="{9D6E0313-DAC2-40D9-A945-88E9B5AA10D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70017" y="804090"/>
                  <a:ext cx="31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7" name="Viết tay 66">
                  <a:extLst>
                    <a:ext uri="{FF2B5EF4-FFF2-40B4-BE49-F238E27FC236}">
                      <a16:creationId xmlns:a16="http://schemas.microsoft.com/office/drawing/2014/main" id="{629262CA-2F73-42D2-A9FA-5D07AE3101CE}"/>
                    </a:ext>
                  </a:extLst>
                </p14:cNvPr>
                <p14:cNvContentPartPr/>
                <p14:nvPr/>
              </p14:nvContentPartPr>
              <p14:xfrm>
                <a:off x="8308177" y="848370"/>
                <a:ext cx="105840" cy="255240"/>
              </p14:xfrm>
            </p:contentPart>
          </mc:Choice>
          <mc:Fallback xmlns="">
            <p:pic>
              <p:nvPicPr>
                <p:cNvPr id="67" name="Viết tay 66">
                  <a:extLst>
                    <a:ext uri="{FF2B5EF4-FFF2-40B4-BE49-F238E27FC236}">
                      <a16:creationId xmlns:a16="http://schemas.microsoft.com/office/drawing/2014/main" id="{629262CA-2F73-42D2-A9FA-5D07AE3101C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99177" y="839383"/>
                  <a:ext cx="123480" cy="272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8" name="Viết tay 67">
                  <a:extLst>
                    <a:ext uri="{FF2B5EF4-FFF2-40B4-BE49-F238E27FC236}">
                      <a16:creationId xmlns:a16="http://schemas.microsoft.com/office/drawing/2014/main" id="{5BCA7B99-8425-405D-92A5-86C0140C89F4}"/>
                    </a:ext>
                  </a:extLst>
                </p14:cNvPr>
                <p14:cNvContentPartPr/>
                <p14:nvPr/>
              </p14:nvContentPartPr>
              <p14:xfrm>
                <a:off x="8433457" y="702210"/>
                <a:ext cx="91800" cy="279720"/>
              </p14:xfrm>
            </p:contentPart>
          </mc:Choice>
          <mc:Fallback xmlns="">
            <p:pic>
              <p:nvPicPr>
                <p:cNvPr id="68" name="Viết tay 67">
                  <a:extLst>
                    <a:ext uri="{FF2B5EF4-FFF2-40B4-BE49-F238E27FC236}">
                      <a16:creationId xmlns:a16="http://schemas.microsoft.com/office/drawing/2014/main" id="{5BCA7B99-8425-405D-92A5-86C0140C89F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24457" y="693210"/>
                  <a:ext cx="1094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9" name="Viết tay 68">
                  <a:extLst>
                    <a:ext uri="{FF2B5EF4-FFF2-40B4-BE49-F238E27FC236}">
                      <a16:creationId xmlns:a16="http://schemas.microsoft.com/office/drawing/2014/main" id="{4B7B87C8-D24B-4E72-8577-AFC83A4D5D6C}"/>
                    </a:ext>
                  </a:extLst>
                </p14:cNvPr>
                <p14:cNvContentPartPr/>
                <p14:nvPr/>
              </p14:nvContentPartPr>
              <p14:xfrm>
                <a:off x="8596897" y="730650"/>
                <a:ext cx="38880" cy="269640"/>
              </p14:xfrm>
            </p:contentPart>
          </mc:Choice>
          <mc:Fallback xmlns="">
            <p:pic>
              <p:nvPicPr>
                <p:cNvPr id="69" name="Viết tay 68">
                  <a:extLst>
                    <a:ext uri="{FF2B5EF4-FFF2-40B4-BE49-F238E27FC236}">
                      <a16:creationId xmlns:a16="http://schemas.microsoft.com/office/drawing/2014/main" id="{4B7B87C8-D24B-4E72-8577-AFC83A4D5D6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87897" y="721650"/>
                  <a:ext cx="565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0" name="Viết tay 69">
                  <a:extLst>
                    <a:ext uri="{FF2B5EF4-FFF2-40B4-BE49-F238E27FC236}">
                      <a16:creationId xmlns:a16="http://schemas.microsoft.com/office/drawing/2014/main" id="{80CD0B0B-DA38-42E1-BE7B-AC36417B6318}"/>
                    </a:ext>
                  </a:extLst>
                </p14:cNvPr>
                <p14:cNvContentPartPr/>
                <p14:nvPr/>
              </p14:nvContentPartPr>
              <p14:xfrm>
                <a:off x="8666737" y="823530"/>
                <a:ext cx="33480" cy="124560"/>
              </p14:xfrm>
            </p:contentPart>
          </mc:Choice>
          <mc:Fallback xmlns="">
            <p:pic>
              <p:nvPicPr>
                <p:cNvPr id="70" name="Viết tay 69">
                  <a:extLst>
                    <a:ext uri="{FF2B5EF4-FFF2-40B4-BE49-F238E27FC236}">
                      <a16:creationId xmlns:a16="http://schemas.microsoft.com/office/drawing/2014/main" id="{80CD0B0B-DA38-42E1-BE7B-AC36417B631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657737" y="814504"/>
                  <a:ext cx="51120" cy="14225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2" name="Viết tay 71">
                <a:extLst>
                  <a:ext uri="{FF2B5EF4-FFF2-40B4-BE49-F238E27FC236}">
                    <a16:creationId xmlns:a16="http://schemas.microsoft.com/office/drawing/2014/main" id="{26C5D8B6-C5AF-4DFE-A771-F48807D6675C}"/>
                  </a:ext>
                </a:extLst>
              </p14:cNvPr>
              <p14:cNvContentPartPr/>
              <p14:nvPr/>
            </p14:nvContentPartPr>
            <p14:xfrm>
              <a:off x="8727937" y="876810"/>
              <a:ext cx="123480" cy="273600"/>
            </p14:xfrm>
          </p:contentPart>
        </mc:Choice>
        <mc:Fallback xmlns="">
          <p:pic>
            <p:nvPicPr>
              <p:cNvPr id="72" name="Viết tay 71">
                <a:extLst>
                  <a:ext uri="{FF2B5EF4-FFF2-40B4-BE49-F238E27FC236}">
                    <a16:creationId xmlns:a16="http://schemas.microsoft.com/office/drawing/2014/main" id="{26C5D8B6-C5AF-4DFE-A771-F48807D6675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718937" y="867810"/>
                <a:ext cx="141120" cy="29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Nhóm 82">
            <a:extLst>
              <a:ext uri="{FF2B5EF4-FFF2-40B4-BE49-F238E27FC236}">
                <a16:creationId xmlns:a16="http://schemas.microsoft.com/office/drawing/2014/main" id="{2A9D841E-DF1A-4939-A2AE-26AE2AA28CFF}"/>
              </a:ext>
            </a:extLst>
          </p:cNvPr>
          <p:cNvGrpSpPr/>
          <p:nvPr/>
        </p:nvGrpSpPr>
        <p:grpSpPr>
          <a:xfrm>
            <a:off x="8884177" y="746130"/>
            <a:ext cx="463320" cy="259200"/>
            <a:chOff x="8884177" y="746130"/>
            <a:chExt cx="46332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8" name="Viết tay 77">
                  <a:extLst>
                    <a:ext uri="{FF2B5EF4-FFF2-40B4-BE49-F238E27FC236}">
                      <a16:creationId xmlns:a16="http://schemas.microsoft.com/office/drawing/2014/main" id="{E5392F52-2C5A-4750-A465-0FB41BE21C78}"/>
                    </a:ext>
                  </a:extLst>
                </p14:cNvPr>
                <p14:cNvContentPartPr/>
                <p14:nvPr/>
              </p14:nvContentPartPr>
              <p14:xfrm>
                <a:off x="8884177" y="764490"/>
                <a:ext cx="100440" cy="201600"/>
              </p14:xfrm>
            </p:contentPart>
          </mc:Choice>
          <mc:Fallback xmlns="">
            <p:pic>
              <p:nvPicPr>
                <p:cNvPr id="78" name="Viết tay 77">
                  <a:extLst>
                    <a:ext uri="{FF2B5EF4-FFF2-40B4-BE49-F238E27FC236}">
                      <a16:creationId xmlns:a16="http://schemas.microsoft.com/office/drawing/2014/main" id="{E5392F52-2C5A-4750-A465-0FB41BE21C7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75209" y="755490"/>
                  <a:ext cx="118017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9" name="Viết tay 78">
                  <a:extLst>
                    <a:ext uri="{FF2B5EF4-FFF2-40B4-BE49-F238E27FC236}">
                      <a16:creationId xmlns:a16="http://schemas.microsoft.com/office/drawing/2014/main" id="{E01E10A2-C233-49F6-BB06-E03FC9982E6C}"/>
                    </a:ext>
                  </a:extLst>
                </p14:cNvPr>
                <p14:cNvContentPartPr/>
                <p14:nvPr/>
              </p14:nvContentPartPr>
              <p14:xfrm>
                <a:off x="9009817" y="815610"/>
                <a:ext cx="26280" cy="109800"/>
              </p14:xfrm>
            </p:contentPart>
          </mc:Choice>
          <mc:Fallback xmlns="">
            <p:pic>
              <p:nvPicPr>
                <p:cNvPr id="79" name="Viết tay 78">
                  <a:extLst>
                    <a:ext uri="{FF2B5EF4-FFF2-40B4-BE49-F238E27FC236}">
                      <a16:creationId xmlns:a16="http://schemas.microsoft.com/office/drawing/2014/main" id="{E01E10A2-C233-49F6-BB06-E03FC9982E6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000817" y="806639"/>
                  <a:ext cx="43920" cy="127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0" name="Viết tay 79">
                  <a:extLst>
                    <a:ext uri="{FF2B5EF4-FFF2-40B4-BE49-F238E27FC236}">
                      <a16:creationId xmlns:a16="http://schemas.microsoft.com/office/drawing/2014/main" id="{5676263F-8CE3-47D5-B978-3C8E490A251F}"/>
                    </a:ext>
                  </a:extLst>
                </p14:cNvPr>
                <p14:cNvContentPartPr/>
                <p14:nvPr/>
              </p14:nvContentPartPr>
              <p14:xfrm>
                <a:off x="8995417" y="866370"/>
                <a:ext cx="95760" cy="5760"/>
              </p14:xfrm>
            </p:contentPart>
          </mc:Choice>
          <mc:Fallback xmlns="">
            <p:pic>
              <p:nvPicPr>
                <p:cNvPr id="80" name="Viết tay 79">
                  <a:extLst>
                    <a:ext uri="{FF2B5EF4-FFF2-40B4-BE49-F238E27FC236}">
                      <a16:creationId xmlns:a16="http://schemas.microsoft.com/office/drawing/2014/main" id="{5676263F-8CE3-47D5-B978-3C8E490A251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986417" y="857370"/>
                  <a:ext cx="11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1" name="Viết tay 80">
                  <a:extLst>
                    <a:ext uri="{FF2B5EF4-FFF2-40B4-BE49-F238E27FC236}">
                      <a16:creationId xmlns:a16="http://schemas.microsoft.com/office/drawing/2014/main" id="{5E244DC5-D309-4C51-9A5F-2F342C14CA13}"/>
                    </a:ext>
                  </a:extLst>
                </p14:cNvPr>
                <p14:cNvContentPartPr/>
                <p14:nvPr/>
              </p14:nvContentPartPr>
              <p14:xfrm>
                <a:off x="9049057" y="871050"/>
                <a:ext cx="154080" cy="69840"/>
              </p14:xfrm>
            </p:contentPart>
          </mc:Choice>
          <mc:Fallback xmlns="">
            <p:pic>
              <p:nvPicPr>
                <p:cNvPr id="81" name="Viết tay 80">
                  <a:extLst>
                    <a:ext uri="{FF2B5EF4-FFF2-40B4-BE49-F238E27FC236}">
                      <a16:creationId xmlns:a16="http://schemas.microsoft.com/office/drawing/2014/main" id="{5E244DC5-D309-4C51-9A5F-2F342C14CA1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040078" y="862050"/>
                  <a:ext cx="171679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2" name="Viết tay 81">
                  <a:extLst>
                    <a:ext uri="{FF2B5EF4-FFF2-40B4-BE49-F238E27FC236}">
                      <a16:creationId xmlns:a16="http://schemas.microsoft.com/office/drawing/2014/main" id="{EB5CA577-A229-4231-8FE6-69C306A52F18}"/>
                    </a:ext>
                  </a:extLst>
                </p14:cNvPr>
                <p14:cNvContentPartPr/>
                <p14:nvPr/>
              </p14:nvContentPartPr>
              <p14:xfrm>
                <a:off x="9212137" y="746130"/>
                <a:ext cx="135360" cy="259200"/>
              </p14:xfrm>
            </p:contentPart>
          </mc:Choice>
          <mc:Fallback xmlns="">
            <p:pic>
              <p:nvPicPr>
                <p:cNvPr id="82" name="Viết tay 81">
                  <a:extLst>
                    <a:ext uri="{FF2B5EF4-FFF2-40B4-BE49-F238E27FC236}">
                      <a16:creationId xmlns:a16="http://schemas.microsoft.com/office/drawing/2014/main" id="{EB5CA577-A229-4231-8FE6-69C306A52F1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203137" y="737130"/>
                  <a:ext cx="15300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Nhóm 150">
            <a:extLst>
              <a:ext uri="{FF2B5EF4-FFF2-40B4-BE49-F238E27FC236}">
                <a16:creationId xmlns:a16="http://schemas.microsoft.com/office/drawing/2014/main" id="{F63D1E19-92BC-40A5-A8D9-9E2E3381C28C}"/>
              </a:ext>
            </a:extLst>
          </p:cNvPr>
          <p:cNvGrpSpPr/>
          <p:nvPr/>
        </p:nvGrpSpPr>
        <p:grpSpPr>
          <a:xfrm>
            <a:off x="7076257" y="3195070"/>
            <a:ext cx="3587040" cy="2364480"/>
            <a:chOff x="7076257" y="3195070"/>
            <a:chExt cx="3587040" cy="236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4" name="Viết tay 83">
                  <a:extLst>
                    <a:ext uri="{FF2B5EF4-FFF2-40B4-BE49-F238E27FC236}">
                      <a16:creationId xmlns:a16="http://schemas.microsoft.com/office/drawing/2014/main" id="{4E4C9A12-F5E6-40F8-8765-48384D9D690B}"/>
                    </a:ext>
                  </a:extLst>
                </p14:cNvPr>
                <p14:cNvContentPartPr/>
                <p14:nvPr/>
              </p14:nvContentPartPr>
              <p14:xfrm>
                <a:off x="8299897" y="4257930"/>
                <a:ext cx="331560" cy="498600"/>
              </p14:xfrm>
            </p:contentPart>
          </mc:Choice>
          <mc:Fallback xmlns="">
            <p:pic>
              <p:nvPicPr>
                <p:cNvPr id="84" name="Viết tay 83">
                  <a:extLst>
                    <a:ext uri="{FF2B5EF4-FFF2-40B4-BE49-F238E27FC236}">
                      <a16:creationId xmlns:a16="http://schemas.microsoft.com/office/drawing/2014/main" id="{4E4C9A12-F5E6-40F8-8765-48384D9D690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290897" y="4248923"/>
                  <a:ext cx="349200" cy="5162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5" name="Viết tay 84">
                  <a:extLst>
                    <a:ext uri="{FF2B5EF4-FFF2-40B4-BE49-F238E27FC236}">
                      <a16:creationId xmlns:a16="http://schemas.microsoft.com/office/drawing/2014/main" id="{79DBF348-721E-433A-99DB-F194CEF55BC7}"/>
                    </a:ext>
                  </a:extLst>
                </p14:cNvPr>
                <p14:cNvContentPartPr/>
                <p14:nvPr/>
              </p14:nvContentPartPr>
              <p14:xfrm>
                <a:off x="7076257" y="4793250"/>
                <a:ext cx="126360" cy="254880"/>
              </p14:xfrm>
            </p:contentPart>
          </mc:Choice>
          <mc:Fallback xmlns="">
            <p:pic>
              <p:nvPicPr>
                <p:cNvPr id="85" name="Viết tay 84">
                  <a:extLst>
                    <a:ext uri="{FF2B5EF4-FFF2-40B4-BE49-F238E27FC236}">
                      <a16:creationId xmlns:a16="http://schemas.microsoft.com/office/drawing/2014/main" id="{79DBF348-721E-433A-99DB-F194CEF55BC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067231" y="4784250"/>
                  <a:ext cx="14405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6" name="Viết tay 85">
                  <a:extLst>
                    <a:ext uri="{FF2B5EF4-FFF2-40B4-BE49-F238E27FC236}">
                      <a16:creationId xmlns:a16="http://schemas.microsoft.com/office/drawing/2014/main" id="{A0C8E2E1-D090-463F-B08D-6FBA2F7796D2}"/>
                    </a:ext>
                  </a:extLst>
                </p14:cNvPr>
                <p14:cNvContentPartPr/>
                <p14:nvPr/>
              </p14:nvContentPartPr>
              <p14:xfrm>
                <a:off x="7093537" y="4899090"/>
                <a:ext cx="97920" cy="29160"/>
              </p14:xfrm>
            </p:contentPart>
          </mc:Choice>
          <mc:Fallback xmlns="">
            <p:pic>
              <p:nvPicPr>
                <p:cNvPr id="86" name="Viết tay 85">
                  <a:extLst>
                    <a:ext uri="{FF2B5EF4-FFF2-40B4-BE49-F238E27FC236}">
                      <a16:creationId xmlns:a16="http://schemas.microsoft.com/office/drawing/2014/main" id="{A0C8E2E1-D090-463F-B08D-6FBA2F7796D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84537" y="4890090"/>
                  <a:ext cx="115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7" name="Viết tay 86">
                  <a:extLst>
                    <a:ext uri="{FF2B5EF4-FFF2-40B4-BE49-F238E27FC236}">
                      <a16:creationId xmlns:a16="http://schemas.microsoft.com/office/drawing/2014/main" id="{F51C4F1A-7CFF-444B-9DB0-F36215873BB9}"/>
                    </a:ext>
                  </a:extLst>
                </p14:cNvPr>
                <p14:cNvContentPartPr/>
                <p14:nvPr/>
              </p14:nvContentPartPr>
              <p14:xfrm>
                <a:off x="7082377" y="4778490"/>
                <a:ext cx="123480" cy="54720"/>
              </p14:xfrm>
            </p:contentPart>
          </mc:Choice>
          <mc:Fallback xmlns="">
            <p:pic>
              <p:nvPicPr>
                <p:cNvPr id="87" name="Viết tay 86">
                  <a:extLst>
                    <a:ext uri="{FF2B5EF4-FFF2-40B4-BE49-F238E27FC236}">
                      <a16:creationId xmlns:a16="http://schemas.microsoft.com/office/drawing/2014/main" id="{F51C4F1A-7CFF-444B-9DB0-F36215873BB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73351" y="4769490"/>
                  <a:ext cx="141172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8" name="Viết tay 87">
                  <a:extLst>
                    <a:ext uri="{FF2B5EF4-FFF2-40B4-BE49-F238E27FC236}">
                      <a16:creationId xmlns:a16="http://schemas.microsoft.com/office/drawing/2014/main" id="{58AEDA74-CC6F-455A-934F-944AA8DA584A}"/>
                    </a:ext>
                  </a:extLst>
                </p14:cNvPr>
                <p14:cNvContentPartPr/>
                <p14:nvPr/>
              </p14:nvContentPartPr>
              <p14:xfrm>
                <a:off x="7272457" y="4895850"/>
                <a:ext cx="84240" cy="120600"/>
              </p14:xfrm>
            </p:contentPart>
          </mc:Choice>
          <mc:Fallback xmlns="">
            <p:pic>
              <p:nvPicPr>
                <p:cNvPr id="88" name="Viết tay 87">
                  <a:extLst>
                    <a:ext uri="{FF2B5EF4-FFF2-40B4-BE49-F238E27FC236}">
                      <a16:creationId xmlns:a16="http://schemas.microsoft.com/office/drawing/2014/main" id="{58AEDA74-CC6F-455A-934F-944AA8DA584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63457" y="4886850"/>
                  <a:ext cx="1018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9" name="Viết tay 88">
                  <a:extLst>
                    <a:ext uri="{FF2B5EF4-FFF2-40B4-BE49-F238E27FC236}">
                      <a16:creationId xmlns:a16="http://schemas.microsoft.com/office/drawing/2014/main" id="{B769C208-FA11-4EE2-965F-99892FDC5EB9}"/>
                    </a:ext>
                  </a:extLst>
                </p14:cNvPr>
                <p14:cNvContentPartPr/>
                <p14:nvPr/>
              </p14:nvContentPartPr>
              <p14:xfrm>
                <a:off x="7397737" y="4832850"/>
                <a:ext cx="84600" cy="168480"/>
              </p14:xfrm>
            </p:contentPart>
          </mc:Choice>
          <mc:Fallback xmlns="">
            <p:pic>
              <p:nvPicPr>
                <p:cNvPr id="89" name="Viết tay 88">
                  <a:extLst>
                    <a:ext uri="{FF2B5EF4-FFF2-40B4-BE49-F238E27FC236}">
                      <a16:creationId xmlns:a16="http://schemas.microsoft.com/office/drawing/2014/main" id="{B769C208-FA11-4EE2-965F-99892FDC5EB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88699" y="4823850"/>
                  <a:ext cx="102315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0" name="Viết tay 89">
                  <a:extLst>
                    <a:ext uri="{FF2B5EF4-FFF2-40B4-BE49-F238E27FC236}">
                      <a16:creationId xmlns:a16="http://schemas.microsoft.com/office/drawing/2014/main" id="{D496741D-6A72-4232-852D-DFDC58EB99A5}"/>
                    </a:ext>
                  </a:extLst>
                </p14:cNvPr>
                <p14:cNvContentPartPr/>
                <p14:nvPr/>
              </p14:nvContentPartPr>
              <p14:xfrm>
                <a:off x="7464337" y="4922130"/>
                <a:ext cx="146160" cy="73080"/>
              </p14:xfrm>
            </p:contentPart>
          </mc:Choice>
          <mc:Fallback xmlns="">
            <p:pic>
              <p:nvPicPr>
                <p:cNvPr id="90" name="Viết tay 89">
                  <a:extLst>
                    <a:ext uri="{FF2B5EF4-FFF2-40B4-BE49-F238E27FC236}">
                      <a16:creationId xmlns:a16="http://schemas.microsoft.com/office/drawing/2014/main" id="{D496741D-6A72-4232-852D-DFDC58EB99A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55337" y="4913130"/>
                  <a:ext cx="1638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1" name="Viết tay 90">
                  <a:extLst>
                    <a:ext uri="{FF2B5EF4-FFF2-40B4-BE49-F238E27FC236}">
                      <a16:creationId xmlns:a16="http://schemas.microsoft.com/office/drawing/2014/main" id="{3CF4358C-4DBF-4237-B797-51B533DDF3EE}"/>
                    </a:ext>
                  </a:extLst>
                </p14:cNvPr>
                <p14:cNvContentPartPr/>
                <p14:nvPr/>
              </p14:nvContentPartPr>
              <p14:xfrm>
                <a:off x="7654057" y="4766610"/>
                <a:ext cx="99720" cy="236160"/>
              </p14:xfrm>
            </p:contentPart>
          </mc:Choice>
          <mc:Fallback xmlns="">
            <p:pic>
              <p:nvPicPr>
                <p:cNvPr id="91" name="Viết tay 90">
                  <a:extLst>
                    <a:ext uri="{FF2B5EF4-FFF2-40B4-BE49-F238E27FC236}">
                      <a16:creationId xmlns:a16="http://schemas.microsoft.com/office/drawing/2014/main" id="{3CF4358C-4DBF-4237-B797-51B533DDF3E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45057" y="4757596"/>
                  <a:ext cx="117360" cy="2538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2" name="Viết tay 91">
                  <a:extLst>
                    <a:ext uri="{FF2B5EF4-FFF2-40B4-BE49-F238E27FC236}">
                      <a16:creationId xmlns:a16="http://schemas.microsoft.com/office/drawing/2014/main" id="{66F85CF1-DCA9-46C0-8F49-6CC837A07BFD}"/>
                    </a:ext>
                  </a:extLst>
                </p14:cNvPr>
                <p14:cNvContentPartPr/>
                <p14:nvPr/>
              </p14:nvContentPartPr>
              <p14:xfrm>
                <a:off x="7790857" y="4932930"/>
                <a:ext cx="7920" cy="56160"/>
              </p14:xfrm>
            </p:contentPart>
          </mc:Choice>
          <mc:Fallback xmlns="">
            <p:pic>
              <p:nvPicPr>
                <p:cNvPr id="92" name="Viết tay 91">
                  <a:extLst>
                    <a:ext uri="{FF2B5EF4-FFF2-40B4-BE49-F238E27FC236}">
                      <a16:creationId xmlns:a16="http://schemas.microsoft.com/office/drawing/2014/main" id="{66F85CF1-DCA9-46C0-8F49-6CC837A07BF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781857" y="4923930"/>
                  <a:ext cx="255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3" name="Viết tay 92">
                  <a:extLst>
                    <a:ext uri="{FF2B5EF4-FFF2-40B4-BE49-F238E27FC236}">
                      <a16:creationId xmlns:a16="http://schemas.microsoft.com/office/drawing/2014/main" id="{3EB11A75-35B9-4274-A8DE-94208FD3893F}"/>
                    </a:ext>
                  </a:extLst>
                </p14:cNvPr>
                <p14:cNvContentPartPr/>
                <p14:nvPr/>
              </p14:nvContentPartPr>
              <p14:xfrm>
                <a:off x="7790857" y="4766610"/>
                <a:ext cx="27000" cy="221400"/>
              </p14:xfrm>
            </p:contentPart>
          </mc:Choice>
          <mc:Fallback xmlns="">
            <p:pic>
              <p:nvPicPr>
                <p:cNvPr id="93" name="Viết tay 92">
                  <a:extLst>
                    <a:ext uri="{FF2B5EF4-FFF2-40B4-BE49-F238E27FC236}">
                      <a16:creationId xmlns:a16="http://schemas.microsoft.com/office/drawing/2014/main" id="{3EB11A75-35B9-4274-A8DE-94208FD3893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781857" y="4757595"/>
                  <a:ext cx="44640" cy="239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4" name="Viết tay 93">
                  <a:extLst>
                    <a:ext uri="{FF2B5EF4-FFF2-40B4-BE49-F238E27FC236}">
                      <a16:creationId xmlns:a16="http://schemas.microsoft.com/office/drawing/2014/main" id="{09808F9D-3356-4C6A-952C-A6062B653028}"/>
                    </a:ext>
                  </a:extLst>
                </p14:cNvPr>
                <p14:cNvContentPartPr/>
                <p14:nvPr/>
              </p14:nvContentPartPr>
              <p14:xfrm>
                <a:off x="7863937" y="4824570"/>
                <a:ext cx="55080" cy="137160"/>
              </p14:xfrm>
            </p:contentPart>
          </mc:Choice>
          <mc:Fallback xmlns="">
            <p:pic>
              <p:nvPicPr>
                <p:cNvPr id="94" name="Viết tay 93">
                  <a:extLst>
                    <a:ext uri="{FF2B5EF4-FFF2-40B4-BE49-F238E27FC236}">
                      <a16:creationId xmlns:a16="http://schemas.microsoft.com/office/drawing/2014/main" id="{09808F9D-3356-4C6A-952C-A6062B65302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854937" y="4815546"/>
                  <a:ext cx="72720" cy="1548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5" name="Viết tay 94">
                  <a:extLst>
                    <a:ext uri="{FF2B5EF4-FFF2-40B4-BE49-F238E27FC236}">
                      <a16:creationId xmlns:a16="http://schemas.microsoft.com/office/drawing/2014/main" id="{033DF6E0-11FB-4308-A9A1-D10A7537C716}"/>
                    </a:ext>
                  </a:extLst>
                </p14:cNvPr>
                <p14:cNvContentPartPr/>
                <p14:nvPr/>
              </p14:nvContentPartPr>
              <p14:xfrm>
                <a:off x="7942777" y="4890450"/>
                <a:ext cx="48960" cy="73440"/>
              </p14:xfrm>
            </p:contentPart>
          </mc:Choice>
          <mc:Fallback xmlns="">
            <p:pic>
              <p:nvPicPr>
                <p:cNvPr id="95" name="Viết tay 94">
                  <a:extLst>
                    <a:ext uri="{FF2B5EF4-FFF2-40B4-BE49-F238E27FC236}">
                      <a16:creationId xmlns:a16="http://schemas.microsoft.com/office/drawing/2014/main" id="{033DF6E0-11FB-4308-A9A1-D10A7537C71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933777" y="4881494"/>
                  <a:ext cx="66600" cy="909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6" name="Viết tay 95">
                  <a:extLst>
                    <a:ext uri="{FF2B5EF4-FFF2-40B4-BE49-F238E27FC236}">
                      <a16:creationId xmlns:a16="http://schemas.microsoft.com/office/drawing/2014/main" id="{4641D031-5CE6-48F8-8083-AD30806D5FFF}"/>
                    </a:ext>
                  </a:extLst>
                </p14:cNvPr>
                <p14:cNvContentPartPr/>
                <p14:nvPr/>
              </p14:nvContentPartPr>
              <p14:xfrm>
                <a:off x="8032417" y="4766610"/>
                <a:ext cx="103320" cy="186120"/>
              </p14:xfrm>
            </p:contentPart>
          </mc:Choice>
          <mc:Fallback xmlns="">
            <p:pic>
              <p:nvPicPr>
                <p:cNvPr id="96" name="Viết tay 95">
                  <a:extLst>
                    <a:ext uri="{FF2B5EF4-FFF2-40B4-BE49-F238E27FC236}">
                      <a16:creationId xmlns:a16="http://schemas.microsoft.com/office/drawing/2014/main" id="{4641D031-5CE6-48F8-8083-AD30806D5FF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23417" y="4757610"/>
                  <a:ext cx="120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7" name="Viết tay 96">
                  <a:extLst>
                    <a:ext uri="{FF2B5EF4-FFF2-40B4-BE49-F238E27FC236}">
                      <a16:creationId xmlns:a16="http://schemas.microsoft.com/office/drawing/2014/main" id="{FFE55A1D-9B3E-4F75-838E-8EC38C03F104}"/>
                    </a:ext>
                  </a:extLst>
                </p14:cNvPr>
                <p14:cNvContentPartPr/>
                <p14:nvPr/>
              </p14:nvContentPartPr>
              <p14:xfrm>
                <a:off x="8287657" y="4857330"/>
                <a:ext cx="115200" cy="94680"/>
              </p14:xfrm>
            </p:contentPart>
          </mc:Choice>
          <mc:Fallback xmlns="">
            <p:pic>
              <p:nvPicPr>
                <p:cNvPr id="97" name="Viết tay 96">
                  <a:extLst>
                    <a:ext uri="{FF2B5EF4-FFF2-40B4-BE49-F238E27FC236}">
                      <a16:creationId xmlns:a16="http://schemas.microsoft.com/office/drawing/2014/main" id="{FFE55A1D-9B3E-4F75-838E-8EC38C03F10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78657" y="4848330"/>
                  <a:ext cx="132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8" name="Viết tay 97">
                  <a:extLst>
                    <a:ext uri="{FF2B5EF4-FFF2-40B4-BE49-F238E27FC236}">
                      <a16:creationId xmlns:a16="http://schemas.microsoft.com/office/drawing/2014/main" id="{44786203-1438-4DE7-9076-CD73C080FFE1}"/>
                    </a:ext>
                  </a:extLst>
                </p14:cNvPr>
                <p14:cNvContentPartPr/>
                <p14:nvPr/>
              </p14:nvContentPartPr>
              <p14:xfrm>
                <a:off x="8419777" y="4831050"/>
                <a:ext cx="103680" cy="103680"/>
              </p14:xfrm>
            </p:contentPart>
          </mc:Choice>
          <mc:Fallback xmlns="">
            <p:pic>
              <p:nvPicPr>
                <p:cNvPr id="98" name="Viết tay 97">
                  <a:extLst>
                    <a:ext uri="{FF2B5EF4-FFF2-40B4-BE49-F238E27FC236}">
                      <a16:creationId xmlns:a16="http://schemas.microsoft.com/office/drawing/2014/main" id="{44786203-1438-4DE7-9076-CD73C080FFE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410808" y="4822050"/>
                  <a:ext cx="121259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Viết tay 98">
                  <a:extLst>
                    <a:ext uri="{FF2B5EF4-FFF2-40B4-BE49-F238E27FC236}">
                      <a16:creationId xmlns:a16="http://schemas.microsoft.com/office/drawing/2014/main" id="{9B04F799-3946-45D1-BD36-D11EB849960F}"/>
                    </a:ext>
                  </a:extLst>
                </p14:cNvPr>
                <p14:cNvContentPartPr/>
                <p14:nvPr/>
              </p14:nvContentPartPr>
              <p14:xfrm>
                <a:off x="8544697" y="4842930"/>
                <a:ext cx="81000" cy="82440"/>
              </p14:xfrm>
            </p:contentPart>
          </mc:Choice>
          <mc:Fallback xmlns="">
            <p:pic>
              <p:nvPicPr>
                <p:cNvPr id="99" name="Viết tay 98">
                  <a:extLst>
                    <a:ext uri="{FF2B5EF4-FFF2-40B4-BE49-F238E27FC236}">
                      <a16:creationId xmlns:a16="http://schemas.microsoft.com/office/drawing/2014/main" id="{9B04F799-3946-45D1-BD36-D11EB849960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35697" y="4833969"/>
                  <a:ext cx="98640" cy="1000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Viết tay 99">
                  <a:extLst>
                    <a:ext uri="{FF2B5EF4-FFF2-40B4-BE49-F238E27FC236}">
                      <a16:creationId xmlns:a16="http://schemas.microsoft.com/office/drawing/2014/main" id="{F962710C-5DB0-400E-8515-32F458E2D91D}"/>
                    </a:ext>
                  </a:extLst>
                </p14:cNvPr>
                <p14:cNvContentPartPr/>
                <p14:nvPr/>
              </p14:nvContentPartPr>
              <p14:xfrm>
                <a:off x="8660257" y="4816650"/>
                <a:ext cx="101520" cy="108720"/>
              </p14:xfrm>
            </p:contentPart>
          </mc:Choice>
          <mc:Fallback xmlns="">
            <p:pic>
              <p:nvPicPr>
                <p:cNvPr id="100" name="Viết tay 99">
                  <a:extLst>
                    <a:ext uri="{FF2B5EF4-FFF2-40B4-BE49-F238E27FC236}">
                      <a16:creationId xmlns:a16="http://schemas.microsoft.com/office/drawing/2014/main" id="{F962710C-5DB0-400E-8515-32F458E2D91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51257" y="4807680"/>
                  <a:ext cx="119160" cy="1263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1" name="Viết tay 100">
                  <a:extLst>
                    <a:ext uri="{FF2B5EF4-FFF2-40B4-BE49-F238E27FC236}">
                      <a16:creationId xmlns:a16="http://schemas.microsoft.com/office/drawing/2014/main" id="{7C6C9E74-B382-4638-92D2-AC7D573EA7E1}"/>
                    </a:ext>
                  </a:extLst>
                </p14:cNvPr>
                <p14:cNvContentPartPr/>
                <p14:nvPr/>
              </p14:nvContentPartPr>
              <p14:xfrm>
                <a:off x="8769697" y="4835730"/>
                <a:ext cx="7200" cy="84600"/>
              </p14:xfrm>
            </p:contentPart>
          </mc:Choice>
          <mc:Fallback xmlns="">
            <p:pic>
              <p:nvPicPr>
                <p:cNvPr id="101" name="Viết tay 100">
                  <a:extLst>
                    <a:ext uri="{FF2B5EF4-FFF2-40B4-BE49-F238E27FC236}">
                      <a16:creationId xmlns:a16="http://schemas.microsoft.com/office/drawing/2014/main" id="{7C6C9E74-B382-4638-92D2-AC7D573EA7E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760697" y="4826730"/>
                  <a:ext cx="248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2" name="Viết tay 101">
                  <a:extLst>
                    <a:ext uri="{FF2B5EF4-FFF2-40B4-BE49-F238E27FC236}">
                      <a16:creationId xmlns:a16="http://schemas.microsoft.com/office/drawing/2014/main" id="{E941E6DE-9A52-487A-AAF4-3D453AE21CD6}"/>
                    </a:ext>
                  </a:extLst>
                </p14:cNvPr>
                <p14:cNvContentPartPr/>
                <p14:nvPr/>
              </p14:nvContentPartPr>
              <p14:xfrm>
                <a:off x="8805697" y="4822410"/>
                <a:ext cx="108000" cy="81720"/>
              </p14:xfrm>
            </p:contentPart>
          </mc:Choice>
          <mc:Fallback xmlns="">
            <p:pic>
              <p:nvPicPr>
                <p:cNvPr id="102" name="Viết tay 101">
                  <a:extLst>
                    <a:ext uri="{FF2B5EF4-FFF2-40B4-BE49-F238E27FC236}">
                      <a16:creationId xmlns:a16="http://schemas.microsoft.com/office/drawing/2014/main" id="{E941E6DE-9A52-487A-AAF4-3D453AE21CD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96697" y="4813410"/>
                  <a:ext cx="125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3" name="Viết tay 102">
                  <a:extLst>
                    <a:ext uri="{FF2B5EF4-FFF2-40B4-BE49-F238E27FC236}">
                      <a16:creationId xmlns:a16="http://schemas.microsoft.com/office/drawing/2014/main" id="{CD7265EF-0FE8-4BCE-A907-41B6BCD7C128}"/>
                    </a:ext>
                  </a:extLst>
                </p14:cNvPr>
                <p14:cNvContentPartPr/>
                <p14:nvPr/>
              </p14:nvContentPartPr>
              <p14:xfrm>
                <a:off x="8938177" y="4808010"/>
                <a:ext cx="111240" cy="87120"/>
              </p14:xfrm>
            </p:contentPart>
          </mc:Choice>
          <mc:Fallback xmlns="">
            <p:pic>
              <p:nvPicPr>
                <p:cNvPr id="103" name="Viết tay 102">
                  <a:extLst>
                    <a:ext uri="{FF2B5EF4-FFF2-40B4-BE49-F238E27FC236}">
                      <a16:creationId xmlns:a16="http://schemas.microsoft.com/office/drawing/2014/main" id="{CD7265EF-0FE8-4BCE-A907-41B6BCD7C12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929177" y="4799010"/>
                  <a:ext cx="1288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4" name="Viết tay 103">
                  <a:extLst>
                    <a:ext uri="{FF2B5EF4-FFF2-40B4-BE49-F238E27FC236}">
                      <a16:creationId xmlns:a16="http://schemas.microsoft.com/office/drawing/2014/main" id="{5A806133-7612-4910-845C-3AC92A8B9F37}"/>
                    </a:ext>
                  </a:extLst>
                </p14:cNvPr>
                <p14:cNvContentPartPr/>
                <p14:nvPr/>
              </p14:nvContentPartPr>
              <p14:xfrm>
                <a:off x="9038257" y="4728810"/>
                <a:ext cx="67680" cy="138600"/>
              </p14:xfrm>
            </p:contentPart>
          </mc:Choice>
          <mc:Fallback xmlns="">
            <p:pic>
              <p:nvPicPr>
                <p:cNvPr id="104" name="Viết tay 103">
                  <a:extLst>
                    <a:ext uri="{FF2B5EF4-FFF2-40B4-BE49-F238E27FC236}">
                      <a16:creationId xmlns:a16="http://schemas.microsoft.com/office/drawing/2014/main" id="{5A806133-7612-4910-845C-3AC92A8B9F3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29257" y="4719810"/>
                  <a:ext cx="85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5" name="Viết tay 104">
                  <a:extLst>
                    <a:ext uri="{FF2B5EF4-FFF2-40B4-BE49-F238E27FC236}">
                      <a16:creationId xmlns:a16="http://schemas.microsoft.com/office/drawing/2014/main" id="{F787539B-7D21-4E7D-BA50-B94EFF6D6CAA}"/>
                    </a:ext>
                  </a:extLst>
                </p14:cNvPr>
                <p14:cNvContentPartPr/>
                <p14:nvPr/>
              </p14:nvContentPartPr>
              <p14:xfrm>
                <a:off x="9142657" y="4781730"/>
                <a:ext cx="23760" cy="95760"/>
              </p14:xfrm>
            </p:contentPart>
          </mc:Choice>
          <mc:Fallback xmlns="">
            <p:pic>
              <p:nvPicPr>
                <p:cNvPr id="105" name="Viết tay 104">
                  <a:extLst>
                    <a:ext uri="{FF2B5EF4-FFF2-40B4-BE49-F238E27FC236}">
                      <a16:creationId xmlns:a16="http://schemas.microsoft.com/office/drawing/2014/main" id="{F787539B-7D21-4E7D-BA50-B94EFF6D6CA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133519" y="4772730"/>
                  <a:ext cx="41671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6" name="Viết tay 105">
                  <a:extLst>
                    <a:ext uri="{FF2B5EF4-FFF2-40B4-BE49-F238E27FC236}">
                      <a16:creationId xmlns:a16="http://schemas.microsoft.com/office/drawing/2014/main" id="{CB0F3D04-7DA5-4E9B-A7B8-38D8143D5434}"/>
                    </a:ext>
                  </a:extLst>
                </p14:cNvPr>
                <p14:cNvContentPartPr/>
                <p14:nvPr/>
              </p14:nvContentPartPr>
              <p14:xfrm>
                <a:off x="9179377" y="4739970"/>
                <a:ext cx="16920" cy="23760"/>
              </p14:xfrm>
            </p:contentPart>
          </mc:Choice>
          <mc:Fallback xmlns="">
            <p:pic>
              <p:nvPicPr>
                <p:cNvPr id="106" name="Viết tay 105">
                  <a:extLst>
                    <a:ext uri="{FF2B5EF4-FFF2-40B4-BE49-F238E27FC236}">
                      <a16:creationId xmlns:a16="http://schemas.microsoft.com/office/drawing/2014/main" id="{CB0F3D04-7DA5-4E9B-A7B8-38D8143D543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170377" y="4730970"/>
                  <a:ext cx="34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7" name="Viết tay 106">
                  <a:extLst>
                    <a:ext uri="{FF2B5EF4-FFF2-40B4-BE49-F238E27FC236}">
                      <a16:creationId xmlns:a16="http://schemas.microsoft.com/office/drawing/2014/main" id="{4A3C4959-F37F-4E84-BA7D-AA16A59CBC7A}"/>
                    </a:ext>
                  </a:extLst>
                </p14:cNvPr>
                <p14:cNvContentPartPr/>
                <p14:nvPr/>
              </p14:nvContentPartPr>
              <p14:xfrm>
                <a:off x="9193417" y="4780650"/>
                <a:ext cx="190080" cy="90360"/>
              </p14:xfrm>
            </p:contentPart>
          </mc:Choice>
          <mc:Fallback xmlns="">
            <p:pic>
              <p:nvPicPr>
                <p:cNvPr id="107" name="Viết tay 106">
                  <a:extLst>
                    <a:ext uri="{FF2B5EF4-FFF2-40B4-BE49-F238E27FC236}">
                      <a16:creationId xmlns:a16="http://schemas.microsoft.com/office/drawing/2014/main" id="{4A3C4959-F37F-4E84-BA7D-AA16A59CBC7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184417" y="4771650"/>
                  <a:ext cx="2077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9" name="Viết tay 108">
                  <a:extLst>
                    <a:ext uri="{FF2B5EF4-FFF2-40B4-BE49-F238E27FC236}">
                      <a16:creationId xmlns:a16="http://schemas.microsoft.com/office/drawing/2014/main" id="{3166FA26-A1F4-4193-8759-E1FBA55BD442}"/>
                    </a:ext>
                  </a:extLst>
                </p14:cNvPr>
                <p14:cNvContentPartPr/>
                <p14:nvPr/>
              </p14:nvContentPartPr>
              <p14:xfrm>
                <a:off x="8300617" y="4713330"/>
                <a:ext cx="141480" cy="65160"/>
              </p14:xfrm>
            </p:contentPart>
          </mc:Choice>
          <mc:Fallback xmlns="">
            <p:pic>
              <p:nvPicPr>
                <p:cNvPr id="109" name="Viết tay 108">
                  <a:extLst>
                    <a:ext uri="{FF2B5EF4-FFF2-40B4-BE49-F238E27FC236}">
                      <a16:creationId xmlns:a16="http://schemas.microsoft.com/office/drawing/2014/main" id="{3166FA26-A1F4-4193-8759-E1FBA55BD44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291617" y="4704280"/>
                  <a:ext cx="159120" cy="828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2" name="Viết tay 111">
                  <a:extLst>
                    <a:ext uri="{FF2B5EF4-FFF2-40B4-BE49-F238E27FC236}">
                      <a16:creationId xmlns:a16="http://schemas.microsoft.com/office/drawing/2014/main" id="{6DBD4226-CDFF-4D98-AE13-D3960840933F}"/>
                    </a:ext>
                  </a:extLst>
                </p14:cNvPr>
                <p14:cNvContentPartPr/>
                <p14:nvPr/>
              </p14:nvContentPartPr>
              <p14:xfrm>
                <a:off x="7300537" y="5365150"/>
                <a:ext cx="128880" cy="193320"/>
              </p14:xfrm>
            </p:contentPart>
          </mc:Choice>
          <mc:Fallback xmlns="">
            <p:pic>
              <p:nvPicPr>
                <p:cNvPr id="112" name="Viết tay 111">
                  <a:extLst>
                    <a:ext uri="{FF2B5EF4-FFF2-40B4-BE49-F238E27FC236}">
                      <a16:creationId xmlns:a16="http://schemas.microsoft.com/office/drawing/2014/main" id="{6DBD4226-CDFF-4D98-AE13-D3960840933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91537" y="5356150"/>
                  <a:ext cx="1465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3" name="Viết tay 112">
                  <a:extLst>
                    <a:ext uri="{FF2B5EF4-FFF2-40B4-BE49-F238E27FC236}">
                      <a16:creationId xmlns:a16="http://schemas.microsoft.com/office/drawing/2014/main" id="{CC4721A2-BEC3-49D1-839E-AAD85B0D4165}"/>
                    </a:ext>
                  </a:extLst>
                </p14:cNvPr>
                <p14:cNvContentPartPr/>
                <p14:nvPr/>
              </p14:nvContentPartPr>
              <p14:xfrm>
                <a:off x="7441657" y="5454070"/>
                <a:ext cx="10800" cy="81360"/>
              </p14:xfrm>
            </p:contentPart>
          </mc:Choice>
          <mc:Fallback xmlns="">
            <p:pic>
              <p:nvPicPr>
                <p:cNvPr id="113" name="Viết tay 112">
                  <a:extLst>
                    <a:ext uri="{FF2B5EF4-FFF2-40B4-BE49-F238E27FC236}">
                      <a16:creationId xmlns:a16="http://schemas.microsoft.com/office/drawing/2014/main" id="{CC4721A2-BEC3-49D1-839E-AAD85B0D416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32347" y="5445070"/>
                  <a:ext cx="29048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4" name="Viết tay 113">
                  <a:extLst>
                    <a:ext uri="{FF2B5EF4-FFF2-40B4-BE49-F238E27FC236}">
                      <a16:creationId xmlns:a16="http://schemas.microsoft.com/office/drawing/2014/main" id="{D151CF25-891F-457E-AEA0-8EC2112299B8}"/>
                    </a:ext>
                  </a:extLst>
                </p14:cNvPr>
                <p14:cNvContentPartPr/>
                <p14:nvPr/>
              </p14:nvContentPartPr>
              <p14:xfrm>
                <a:off x="7402777" y="5454790"/>
                <a:ext cx="93600" cy="28440"/>
              </p14:xfrm>
            </p:contentPart>
          </mc:Choice>
          <mc:Fallback xmlns="">
            <p:pic>
              <p:nvPicPr>
                <p:cNvPr id="114" name="Viết tay 113">
                  <a:extLst>
                    <a:ext uri="{FF2B5EF4-FFF2-40B4-BE49-F238E27FC236}">
                      <a16:creationId xmlns:a16="http://schemas.microsoft.com/office/drawing/2014/main" id="{D151CF25-891F-457E-AEA0-8EC2112299B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393777" y="5445675"/>
                  <a:ext cx="111240" cy="46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5" name="Viết tay 114">
                  <a:extLst>
                    <a:ext uri="{FF2B5EF4-FFF2-40B4-BE49-F238E27FC236}">
                      <a16:creationId xmlns:a16="http://schemas.microsoft.com/office/drawing/2014/main" id="{1A3EDB7E-C741-425A-9EDC-B7F6381BBDE7}"/>
                    </a:ext>
                  </a:extLst>
                </p14:cNvPr>
                <p14:cNvContentPartPr/>
                <p14:nvPr/>
              </p14:nvContentPartPr>
              <p14:xfrm>
                <a:off x="7506817" y="5461630"/>
                <a:ext cx="70200" cy="77760"/>
              </p14:xfrm>
            </p:contentPart>
          </mc:Choice>
          <mc:Fallback xmlns="">
            <p:pic>
              <p:nvPicPr>
                <p:cNvPr id="115" name="Viết tay 114">
                  <a:extLst>
                    <a:ext uri="{FF2B5EF4-FFF2-40B4-BE49-F238E27FC236}">
                      <a16:creationId xmlns:a16="http://schemas.microsoft.com/office/drawing/2014/main" id="{1A3EDB7E-C741-425A-9EDC-B7F6381BBDE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97817" y="5452630"/>
                  <a:ext cx="878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6" name="Viết tay 115">
                  <a:extLst>
                    <a:ext uri="{FF2B5EF4-FFF2-40B4-BE49-F238E27FC236}">
                      <a16:creationId xmlns:a16="http://schemas.microsoft.com/office/drawing/2014/main" id="{3215DBE8-9F84-4B7C-8F44-5F5DA8B4CD4D}"/>
                    </a:ext>
                  </a:extLst>
                </p14:cNvPr>
                <p14:cNvContentPartPr/>
                <p14:nvPr/>
              </p14:nvContentPartPr>
              <p14:xfrm>
                <a:off x="7677097" y="5326270"/>
                <a:ext cx="101160" cy="233280"/>
              </p14:xfrm>
            </p:contentPart>
          </mc:Choice>
          <mc:Fallback xmlns="">
            <p:pic>
              <p:nvPicPr>
                <p:cNvPr id="116" name="Viết tay 115">
                  <a:extLst>
                    <a:ext uri="{FF2B5EF4-FFF2-40B4-BE49-F238E27FC236}">
                      <a16:creationId xmlns:a16="http://schemas.microsoft.com/office/drawing/2014/main" id="{3215DBE8-9F84-4B7C-8F44-5F5DA8B4CD4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68065" y="5317270"/>
                  <a:ext cx="118863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7" name="Viết tay 116">
                  <a:extLst>
                    <a:ext uri="{FF2B5EF4-FFF2-40B4-BE49-F238E27FC236}">
                      <a16:creationId xmlns:a16="http://schemas.microsoft.com/office/drawing/2014/main" id="{97542D8E-E384-4A09-88D6-1457DFAF2911}"/>
                    </a:ext>
                  </a:extLst>
                </p14:cNvPr>
                <p14:cNvContentPartPr/>
                <p14:nvPr/>
              </p14:nvContentPartPr>
              <p14:xfrm>
                <a:off x="7790137" y="5437870"/>
                <a:ext cx="102960" cy="107280"/>
              </p14:xfrm>
            </p:contentPart>
          </mc:Choice>
          <mc:Fallback xmlns="">
            <p:pic>
              <p:nvPicPr>
                <p:cNvPr id="117" name="Viết tay 116">
                  <a:extLst>
                    <a:ext uri="{FF2B5EF4-FFF2-40B4-BE49-F238E27FC236}">
                      <a16:creationId xmlns:a16="http://schemas.microsoft.com/office/drawing/2014/main" id="{97542D8E-E384-4A09-88D6-1457DFAF291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81137" y="5428840"/>
                  <a:ext cx="120600" cy="1249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8" name="Viết tay 117">
                  <a:extLst>
                    <a:ext uri="{FF2B5EF4-FFF2-40B4-BE49-F238E27FC236}">
                      <a16:creationId xmlns:a16="http://schemas.microsoft.com/office/drawing/2014/main" id="{CC40ACA7-42E0-4E16-9AB8-446A4299C4AB}"/>
                    </a:ext>
                  </a:extLst>
                </p14:cNvPr>
                <p14:cNvContentPartPr/>
                <p14:nvPr/>
              </p14:nvContentPartPr>
              <p14:xfrm>
                <a:off x="7932337" y="5439670"/>
                <a:ext cx="63000" cy="75600"/>
              </p14:xfrm>
            </p:contentPart>
          </mc:Choice>
          <mc:Fallback xmlns="">
            <p:pic>
              <p:nvPicPr>
                <p:cNvPr id="118" name="Viết tay 117">
                  <a:extLst>
                    <a:ext uri="{FF2B5EF4-FFF2-40B4-BE49-F238E27FC236}">
                      <a16:creationId xmlns:a16="http://schemas.microsoft.com/office/drawing/2014/main" id="{CC40ACA7-42E0-4E16-9AB8-446A4299C4A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23337" y="5430670"/>
                  <a:ext cx="806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9" name="Viết tay 118">
                  <a:extLst>
                    <a:ext uri="{FF2B5EF4-FFF2-40B4-BE49-F238E27FC236}">
                      <a16:creationId xmlns:a16="http://schemas.microsoft.com/office/drawing/2014/main" id="{97937C18-50DE-41B9-BF86-88E93FEC3EF2}"/>
                    </a:ext>
                  </a:extLst>
                </p14:cNvPr>
                <p14:cNvContentPartPr/>
                <p14:nvPr/>
              </p14:nvContentPartPr>
              <p14:xfrm>
                <a:off x="8012617" y="5289190"/>
                <a:ext cx="113760" cy="208800"/>
              </p14:xfrm>
            </p:contentPart>
          </mc:Choice>
          <mc:Fallback xmlns="">
            <p:pic>
              <p:nvPicPr>
                <p:cNvPr id="119" name="Viết tay 118">
                  <a:extLst>
                    <a:ext uri="{FF2B5EF4-FFF2-40B4-BE49-F238E27FC236}">
                      <a16:creationId xmlns:a16="http://schemas.microsoft.com/office/drawing/2014/main" id="{97937C18-50DE-41B9-BF86-88E93FEC3EF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003588" y="5280174"/>
                  <a:ext cx="131456" cy="226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1" name="Viết tay 120">
                  <a:extLst>
                    <a:ext uri="{FF2B5EF4-FFF2-40B4-BE49-F238E27FC236}">
                      <a16:creationId xmlns:a16="http://schemas.microsoft.com/office/drawing/2014/main" id="{A814D2A2-4E9B-4555-9353-7A67C3CCCFD1}"/>
                    </a:ext>
                  </a:extLst>
                </p14:cNvPr>
                <p14:cNvContentPartPr/>
                <p14:nvPr/>
              </p14:nvContentPartPr>
              <p14:xfrm>
                <a:off x="8016217" y="5423110"/>
                <a:ext cx="90000" cy="43920"/>
              </p14:xfrm>
            </p:contentPart>
          </mc:Choice>
          <mc:Fallback xmlns="">
            <p:pic>
              <p:nvPicPr>
                <p:cNvPr id="121" name="Viết tay 120">
                  <a:extLst>
                    <a:ext uri="{FF2B5EF4-FFF2-40B4-BE49-F238E27FC236}">
                      <a16:creationId xmlns:a16="http://schemas.microsoft.com/office/drawing/2014/main" id="{A814D2A2-4E9B-4555-9353-7A67C3CCCFD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007217" y="5414183"/>
                  <a:ext cx="107640" cy="61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2" name="Viết tay 121">
                  <a:extLst>
                    <a:ext uri="{FF2B5EF4-FFF2-40B4-BE49-F238E27FC236}">
                      <a16:creationId xmlns:a16="http://schemas.microsoft.com/office/drawing/2014/main" id="{341379C8-4211-4D56-8799-E4D3AA05342E}"/>
                    </a:ext>
                  </a:extLst>
                </p14:cNvPr>
                <p14:cNvContentPartPr/>
                <p14:nvPr/>
              </p14:nvContentPartPr>
              <p14:xfrm>
                <a:off x="8032417" y="5382430"/>
                <a:ext cx="108000" cy="71640"/>
              </p14:xfrm>
            </p:contentPart>
          </mc:Choice>
          <mc:Fallback xmlns="">
            <p:pic>
              <p:nvPicPr>
                <p:cNvPr id="122" name="Viết tay 121">
                  <a:extLst>
                    <a:ext uri="{FF2B5EF4-FFF2-40B4-BE49-F238E27FC236}">
                      <a16:creationId xmlns:a16="http://schemas.microsoft.com/office/drawing/2014/main" id="{341379C8-4211-4D56-8799-E4D3AA05342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23417" y="5373430"/>
                  <a:ext cx="1256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4" name="Viết tay 123">
                  <a:extLst>
                    <a:ext uri="{FF2B5EF4-FFF2-40B4-BE49-F238E27FC236}">
                      <a16:creationId xmlns:a16="http://schemas.microsoft.com/office/drawing/2014/main" id="{2E1AA113-AD64-4C70-9479-4D215B954D8A}"/>
                    </a:ext>
                  </a:extLst>
                </p14:cNvPr>
                <p14:cNvContentPartPr/>
                <p14:nvPr/>
              </p14:nvContentPartPr>
              <p14:xfrm>
                <a:off x="8303497" y="5316910"/>
                <a:ext cx="7200" cy="142200"/>
              </p14:xfrm>
            </p:contentPart>
          </mc:Choice>
          <mc:Fallback xmlns="">
            <p:pic>
              <p:nvPicPr>
                <p:cNvPr id="124" name="Viết tay 123">
                  <a:extLst>
                    <a:ext uri="{FF2B5EF4-FFF2-40B4-BE49-F238E27FC236}">
                      <a16:creationId xmlns:a16="http://schemas.microsoft.com/office/drawing/2014/main" id="{2E1AA113-AD64-4C70-9479-4D215B954D8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294497" y="5307910"/>
                  <a:ext cx="248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5" name="Viết tay 124">
                  <a:extLst>
                    <a:ext uri="{FF2B5EF4-FFF2-40B4-BE49-F238E27FC236}">
                      <a16:creationId xmlns:a16="http://schemas.microsoft.com/office/drawing/2014/main" id="{8CB8390A-3C06-45E2-BE71-166BBBD7E7D0}"/>
                    </a:ext>
                  </a:extLst>
                </p14:cNvPr>
                <p14:cNvContentPartPr/>
                <p14:nvPr/>
              </p14:nvContentPartPr>
              <p14:xfrm>
                <a:off x="8284417" y="5370910"/>
                <a:ext cx="95760" cy="21960"/>
              </p14:xfrm>
            </p:contentPart>
          </mc:Choice>
          <mc:Fallback xmlns="">
            <p:pic>
              <p:nvPicPr>
                <p:cNvPr id="125" name="Viết tay 124">
                  <a:extLst>
                    <a:ext uri="{FF2B5EF4-FFF2-40B4-BE49-F238E27FC236}">
                      <a16:creationId xmlns:a16="http://schemas.microsoft.com/office/drawing/2014/main" id="{8CB8390A-3C06-45E2-BE71-166BBBD7E7D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275417" y="5361910"/>
                  <a:ext cx="113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6" name="Viết tay 125">
                  <a:extLst>
                    <a:ext uri="{FF2B5EF4-FFF2-40B4-BE49-F238E27FC236}">
                      <a16:creationId xmlns:a16="http://schemas.microsoft.com/office/drawing/2014/main" id="{DCA036B8-984B-4E05-9ED5-B97440D25E59}"/>
                    </a:ext>
                  </a:extLst>
                </p14:cNvPr>
                <p14:cNvContentPartPr/>
                <p14:nvPr/>
              </p14:nvContentPartPr>
              <p14:xfrm>
                <a:off x="8378377" y="5350030"/>
                <a:ext cx="99360" cy="106560"/>
              </p14:xfrm>
            </p:contentPart>
          </mc:Choice>
          <mc:Fallback xmlns="">
            <p:pic>
              <p:nvPicPr>
                <p:cNvPr id="126" name="Viết tay 125">
                  <a:extLst>
                    <a:ext uri="{FF2B5EF4-FFF2-40B4-BE49-F238E27FC236}">
                      <a16:creationId xmlns:a16="http://schemas.microsoft.com/office/drawing/2014/main" id="{DCA036B8-984B-4E05-9ED5-B97440D25E5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69377" y="5341030"/>
                  <a:ext cx="1170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7" name="Viết tay 126">
                  <a:extLst>
                    <a:ext uri="{FF2B5EF4-FFF2-40B4-BE49-F238E27FC236}">
                      <a16:creationId xmlns:a16="http://schemas.microsoft.com/office/drawing/2014/main" id="{0651F2CF-D343-4EFB-B161-027E10B9AFC6}"/>
                    </a:ext>
                  </a:extLst>
                </p14:cNvPr>
                <p14:cNvContentPartPr/>
                <p14:nvPr/>
              </p14:nvContentPartPr>
              <p14:xfrm>
                <a:off x="8585377" y="5320510"/>
                <a:ext cx="87480" cy="115920"/>
              </p14:xfrm>
            </p:contentPart>
          </mc:Choice>
          <mc:Fallback xmlns="">
            <p:pic>
              <p:nvPicPr>
                <p:cNvPr id="127" name="Viết tay 126">
                  <a:extLst>
                    <a:ext uri="{FF2B5EF4-FFF2-40B4-BE49-F238E27FC236}">
                      <a16:creationId xmlns:a16="http://schemas.microsoft.com/office/drawing/2014/main" id="{0651F2CF-D343-4EFB-B161-027E10B9AFC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76377" y="5311510"/>
                  <a:ext cx="105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8" name="Viết tay 127">
                  <a:extLst>
                    <a:ext uri="{FF2B5EF4-FFF2-40B4-BE49-F238E27FC236}">
                      <a16:creationId xmlns:a16="http://schemas.microsoft.com/office/drawing/2014/main" id="{82E660F8-5A75-4004-99AE-90CA5B49B53A}"/>
                    </a:ext>
                  </a:extLst>
                </p14:cNvPr>
                <p14:cNvContentPartPr/>
                <p14:nvPr/>
              </p14:nvContentPartPr>
              <p14:xfrm>
                <a:off x="8687257" y="5330950"/>
                <a:ext cx="124200" cy="102600"/>
              </p14:xfrm>
            </p:contentPart>
          </mc:Choice>
          <mc:Fallback xmlns="">
            <p:pic>
              <p:nvPicPr>
                <p:cNvPr id="128" name="Viết tay 127">
                  <a:extLst>
                    <a:ext uri="{FF2B5EF4-FFF2-40B4-BE49-F238E27FC236}">
                      <a16:creationId xmlns:a16="http://schemas.microsoft.com/office/drawing/2014/main" id="{82E660F8-5A75-4004-99AE-90CA5B49B53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678257" y="5321950"/>
                  <a:ext cx="141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9" name="Viết tay 128">
                  <a:extLst>
                    <a:ext uri="{FF2B5EF4-FFF2-40B4-BE49-F238E27FC236}">
                      <a16:creationId xmlns:a16="http://schemas.microsoft.com/office/drawing/2014/main" id="{EFD919B8-5772-429E-A61A-BC8B4DE5734A}"/>
                    </a:ext>
                  </a:extLst>
                </p14:cNvPr>
                <p14:cNvContentPartPr/>
                <p14:nvPr/>
              </p14:nvContentPartPr>
              <p14:xfrm>
                <a:off x="8829457" y="5191990"/>
                <a:ext cx="97560" cy="235440"/>
              </p14:xfrm>
            </p:contentPart>
          </mc:Choice>
          <mc:Fallback xmlns="">
            <p:pic>
              <p:nvPicPr>
                <p:cNvPr id="129" name="Viết tay 128">
                  <a:extLst>
                    <a:ext uri="{FF2B5EF4-FFF2-40B4-BE49-F238E27FC236}">
                      <a16:creationId xmlns:a16="http://schemas.microsoft.com/office/drawing/2014/main" id="{EFD919B8-5772-429E-A61A-BC8B4DE5734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820457" y="5182990"/>
                  <a:ext cx="1152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0" name="Viết tay 129">
                  <a:extLst>
                    <a:ext uri="{FF2B5EF4-FFF2-40B4-BE49-F238E27FC236}">
                      <a16:creationId xmlns:a16="http://schemas.microsoft.com/office/drawing/2014/main" id="{FE6E95E3-6DCD-40B7-B25F-33FB5CAAEA7F}"/>
                    </a:ext>
                  </a:extLst>
                </p14:cNvPr>
                <p14:cNvContentPartPr/>
                <p14:nvPr/>
              </p14:nvContentPartPr>
              <p14:xfrm>
                <a:off x="8899297" y="5324830"/>
                <a:ext cx="98640" cy="105480"/>
              </p14:xfrm>
            </p:contentPart>
          </mc:Choice>
          <mc:Fallback xmlns="">
            <p:pic>
              <p:nvPicPr>
                <p:cNvPr id="130" name="Viết tay 129">
                  <a:extLst>
                    <a:ext uri="{FF2B5EF4-FFF2-40B4-BE49-F238E27FC236}">
                      <a16:creationId xmlns:a16="http://schemas.microsoft.com/office/drawing/2014/main" id="{FE6E95E3-6DCD-40B7-B25F-33FB5CAAEA7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90297" y="5315830"/>
                  <a:ext cx="116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1" name="Viết tay 130">
                  <a:extLst>
                    <a:ext uri="{FF2B5EF4-FFF2-40B4-BE49-F238E27FC236}">
                      <a16:creationId xmlns:a16="http://schemas.microsoft.com/office/drawing/2014/main" id="{10BBB92E-D982-477E-9895-A86D1CA387DC}"/>
                    </a:ext>
                  </a:extLst>
                </p14:cNvPr>
                <p14:cNvContentPartPr/>
                <p14:nvPr/>
              </p14:nvContentPartPr>
              <p14:xfrm>
                <a:off x="9017377" y="5315110"/>
                <a:ext cx="113760" cy="109080"/>
              </p14:xfrm>
            </p:contentPart>
          </mc:Choice>
          <mc:Fallback xmlns="">
            <p:pic>
              <p:nvPicPr>
                <p:cNvPr id="131" name="Viết tay 130">
                  <a:extLst>
                    <a:ext uri="{FF2B5EF4-FFF2-40B4-BE49-F238E27FC236}">
                      <a16:creationId xmlns:a16="http://schemas.microsoft.com/office/drawing/2014/main" id="{10BBB92E-D982-477E-9895-A86D1CA387D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008377" y="5306110"/>
                  <a:ext cx="131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2" name="Viết tay 131">
                  <a:extLst>
                    <a:ext uri="{FF2B5EF4-FFF2-40B4-BE49-F238E27FC236}">
                      <a16:creationId xmlns:a16="http://schemas.microsoft.com/office/drawing/2014/main" id="{672873E0-BF7E-4F0E-9011-1E001DD83976}"/>
                    </a:ext>
                  </a:extLst>
                </p14:cNvPr>
                <p14:cNvContentPartPr/>
                <p14:nvPr/>
              </p14:nvContentPartPr>
              <p14:xfrm>
                <a:off x="9144097" y="5233750"/>
                <a:ext cx="8280" cy="160920"/>
              </p14:xfrm>
            </p:contentPart>
          </mc:Choice>
          <mc:Fallback xmlns="">
            <p:pic>
              <p:nvPicPr>
                <p:cNvPr id="132" name="Viết tay 131">
                  <a:extLst>
                    <a:ext uri="{FF2B5EF4-FFF2-40B4-BE49-F238E27FC236}">
                      <a16:creationId xmlns:a16="http://schemas.microsoft.com/office/drawing/2014/main" id="{672873E0-BF7E-4F0E-9011-1E001DD8397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135472" y="5224730"/>
                  <a:ext cx="25185" cy="17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3" name="Viết tay 132">
                  <a:extLst>
                    <a:ext uri="{FF2B5EF4-FFF2-40B4-BE49-F238E27FC236}">
                      <a16:creationId xmlns:a16="http://schemas.microsoft.com/office/drawing/2014/main" id="{0E9EA317-5336-4A95-B3B5-02ED48D05D65}"/>
                    </a:ext>
                  </a:extLst>
                </p14:cNvPr>
                <p14:cNvContentPartPr/>
                <p14:nvPr/>
              </p14:nvContentPartPr>
              <p14:xfrm>
                <a:off x="9117457" y="5276230"/>
                <a:ext cx="63000" cy="6840"/>
              </p14:xfrm>
            </p:contentPart>
          </mc:Choice>
          <mc:Fallback xmlns="">
            <p:pic>
              <p:nvPicPr>
                <p:cNvPr id="133" name="Viết tay 132">
                  <a:extLst>
                    <a:ext uri="{FF2B5EF4-FFF2-40B4-BE49-F238E27FC236}">
                      <a16:creationId xmlns:a16="http://schemas.microsoft.com/office/drawing/2014/main" id="{0E9EA317-5336-4A95-B3B5-02ED48D05D6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108457" y="5267680"/>
                  <a:ext cx="80640" cy="235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4" name="Viết tay 133">
                  <a:extLst>
                    <a:ext uri="{FF2B5EF4-FFF2-40B4-BE49-F238E27FC236}">
                      <a16:creationId xmlns:a16="http://schemas.microsoft.com/office/drawing/2014/main" id="{CF7E0800-FDAF-48F7-B361-43B0C48BD6CA}"/>
                    </a:ext>
                  </a:extLst>
                </p14:cNvPr>
                <p14:cNvContentPartPr/>
                <p14:nvPr/>
              </p14:nvContentPartPr>
              <p14:xfrm>
                <a:off x="9252817" y="5194510"/>
                <a:ext cx="139320" cy="219240"/>
              </p14:xfrm>
            </p:contentPart>
          </mc:Choice>
          <mc:Fallback xmlns="">
            <p:pic>
              <p:nvPicPr>
                <p:cNvPr id="134" name="Viết tay 133">
                  <a:extLst>
                    <a:ext uri="{FF2B5EF4-FFF2-40B4-BE49-F238E27FC236}">
                      <a16:creationId xmlns:a16="http://schemas.microsoft.com/office/drawing/2014/main" id="{CF7E0800-FDAF-48F7-B361-43B0C48BD6C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243794" y="5185510"/>
                  <a:ext cx="157006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6" name="Viết tay 135">
                  <a:extLst>
                    <a:ext uri="{FF2B5EF4-FFF2-40B4-BE49-F238E27FC236}">
                      <a16:creationId xmlns:a16="http://schemas.microsoft.com/office/drawing/2014/main" id="{69E5B707-088A-456A-96AA-61678209EC69}"/>
                    </a:ext>
                  </a:extLst>
                </p14:cNvPr>
                <p14:cNvContentPartPr/>
                <p14:nvPr/>
              </p14:nvContentPartPr>
              <p14:xfrm>
                <a:off x="9393937" y="5296030"/>
                <a:ext cx="118440" cy="115200"/>
              </p14:xfrm>
            </p:contentPart>
          </mc:Choice>
          <mc:Fallback xmlns="">
            <p:pic>
              <p:nvPicPr>
                <p:cNvPr id="136" name="Viết tay 135">
                  <a:extLst>
                    <a:ext uri="{FF2B5EF4-FFF2-40B4-BE49-F238E27FC236}">
                      <a16:creationId xmlns:a16="http://schemas.microsoft.com/office/drawing/2014/main" id="{69E5B707-088A-456A-96AA-61678209EC6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384937" y="5287058"/>
                  <a:ext cx="136080" cy="132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7" name="Viết tay 136">
                  <a:extLst>
                    <a:ext uri="{FF2B5EF4-FFF2-40B4-BE49-F238E27FC236}">
                      <a16:creationId xmlns:a16="http://schemas.microsoft.com/office/drawing/2014/main" id="{BF52B348-C618-41B5-A06B-D4AD6563D5D9}"/>
                    </a:ext>
                  </a:extLst>
                </p14:cNvPr>
                <p14:cNvContentPartPr/>
                <p14:nvPr/>
              </p14:nvContentPartPr>
              <p14:xfrm>
                <a:off x="9526777" y="5288830"/>
                <a:ext cx="72720" cy="105120"/>
              </p14:xfrm>
            </p:contentPart>
          </mc:Choice>
          <mc:Fallback xmlns="">
            <p:pic>
              <p:nvPicPr>
                <p:cNvPr id="137" name="Viết tay 136">
                  <a:extLst>
                    <a:ext uri="{FF2B5EF4-FFF2-40B4-BE49-F238E27FC236}">
                      <a16:creationId xmlns:a16="http://schemas.microsoft.com/office/drawing/2014/main" id="{BF52B348-C618-41B5-A06B-D4AD6563D5D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517821" y="5279861"/>
                  <a:ext cx="90273" cy="12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8" name="Viết tay 137">
                  <a:extLst>
                    <a:ext uri="{FF2B5EF4-FFF2-40B4-BE49-F238E27FC236}">
                      <a16:creationId xmlns:a16="http://schemas.microsoft.com/office/drawing/2014/main" id="{E7E2ADA0-FC6D-4E67-B65F-EC0D44C8A695}"/>
                    </a:ext>
                  </a:extLst>
                </p14:cNvPr>
                <p14:cNvContentPartPr/>
                <p14:nvPr/>
              </p14:nvContentPartPr>
              <p14:xfrm>
                <a:off x="9654577" y="5236270"/>
                <a:ext cx="39240" cy="140400"/>
              </p14:xfrm>
            </p:contentPart>
          </mc:Choice>
          <mc:Fallback xmlns="">
            <p:pic>
              <p:nvPicPr>
                <p:cNvPr id="138" name="Viết tay 137">
                  <a:extLst>
                    <a:ext uri="{FF2B5EF4-FFF2-40B4-BE49-F238E27FC236}">
                      <a16:creationId xmlns:a16="http://schemas.microsoft.com/office/drawing/2014/main" id="{E7E2ADA0-FC6D-4E67-B65F-EC0D44C8A69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645577" y="5227247"/>
                  <a:ext cx="56880" cy="1580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9" name="Viết tay 138">
                  <a:extLst>
                    <a:ext uri="{FF2B5EF4-FFF2-40B4-BE49-F238E27FC236}">
                      <a16:creationId xmlns:a16="http://schemas.microsoft.com/office/drawing/2014/main" id="{B1121B84-16BF-4BD7-AD90-5C207CF90956}"/>
                    </a:ext>
                  </a:extLst>
                </p14:cNvPr>
                <p14:cNvContentPartPr/>
                <p14:nvPr/>
              </p14:nvContentPartPr>
              <p14:xfrm>
                <a:off x="9714697" y="5272630"/>
                <a:ext cx="200160" cy="126000"/>
              </p14:xfrm>
            </p:contentPart>
          </mc:Choice>
          <mc:Fallback xmlns="">
            <p:pic>
              <p:nvPicPr>
                <p:cNvPr id="139" name="Viết tay 138">
                  <a:extLst>
                    <a:ext uri="{FF2B5EF4-FFF2-40B4-BE49-F238E27FC236}">
                      <a16:creationId xmlns:a16="http://schemas.microsoft.com/office/drawing/2014/main" id="{B1121B84-16BF-4BD7-AD90-5C207CF9095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705713" y="5263630"/>
                  <a:ext cx="217768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6" name="Viết tay 145">
                  <a:extLst>
                    <a:ext uri="{FF2B5EF4-FFF2-40B4-BE49-F238E27FC236}">
                      <a16:creationId xmlns:a16="http://schemas.microsoft.com/office/drawing/2014/main" id="{8696E95D-3522-4E75-9751-8C41B621A0AF}"/>
                    </a:ext>
                  </a:extLst>
                </p14:cNvPr>
                <p14:cNvContentPartPr/>
                <p14:nvPr/>
              </p14:nvContentPartPr>
              <p14:xfrm>
                <a:off x="9179377" y="4165990"/>
                <a:ext cx="610920" cy="992160"/>
              </p14:xfrm>
            </p:contentPart>
          </mc:Choice>
          <mc:Fallback xmlns="">
            <p:pic>
              <p:nvPicPr>
                <p:cNvPr id="146" name="Viết tay 145">
                  <a:extLst>
                    <a:ext uri="{FF2B5EF4-FFF2-40B4-BE49-F238E27FC236}">
                      <a16:creationId xmlns:a16="http://schemas.microsoft.com/office/drawing/2014/main" id="{8696E95D-3522-4E75-9751-8C41B621A0A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170377" y="4156990"/>
                  <a:ext cx="628560" cy="10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7" name="Viết tay 146">
                  <a:extLst>
                    <a:ext uri="{FF2B5EF4-FFF2-40B4-BE49-F238E27FC236}">
                      <a16:creationId xmlns:a16="http://schemas.microsoft.com/office/drawing/2014/main" id="{DA841654-1850-4385-A3AB-97629E968E92}"/>
                    </a:ext>
                  </a:extLst>
                </p14:cNvPr>
                <p14:cNvContentPartPr/>
                <p14:nvPr/>
              </p14:nvContentPartPr>
              <p14:xfrm>
                <a:off x="9705697" y="5099830"/>
                <a:ext cx="123840" cy="70560"/>
              </p14:xfrm>
            </p:contentPart>
          </mc:Choice>
          <mc:Fallback xmlns="">
            <p:pic>
              <p:nvPicPr>
                <p:cNvPr id="147" name="Viết tay 146">
                  <a:extLst>
                    <a:ext uri="{FF2B5EF4-FFF2-40B4-BE49-F238E27FC236}">
                      <a16:creationId xmlns:a16="http://schemas.microsoft.com/office/drawing/2014/main" id="{DA841654-1850-4385-A3AB-97629E968E9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696671" y="5090830"/>
                  <a:ext cx="141531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9" name="Viết tay 148">
                  <a:extLst>
                    <a:ext uri="{FF2B5EF4-FFF2-40B4-BE49-F238E27FC236}">
                      <a16:creationId xmlns:a16="http://schemas.microsoft.com/office/drawing/2014/main" id="{2BB7ED93-D489-444F-8BC3-B45156664F14}"/>
                    </a:ext>
                  </a:extLst>
                </p14:cNvPr>
                <p14:cNvContentPartPr/>
                <p14:nvPr/>
              </p14:nvContentPartPr>
              <p14:xfrm>
                <a:off x="9873817" y="3195070"/>
                <a:ext cx="789480" cy="1841760"/>
              </p14:xfrm>
            </p:contentPart>
          </mc:Choice>
          <mc:Fallback xmlns="">
            <p:pic>
              <p:nvPicPr>
                <p:cNvPr id="149" name="Viết tay 148">
                  <a:extLst>
                    <a:ext uri="{FF2B5EF4-FFF2-40B4-BE49-F238E27FC236}">
                      <a16:creationId xmlns:a16="http://schemas.microsoft.com/office/drawing/2014/main" id="{2BB7ED93-D489-444F-8BC3-B45156664F1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864817" y="3186070"/>
                  <a:ext cx="807120" cy="18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0" name="Viết tay 149">
                  <a:extLst>
                    <a:ext uri="{FF2B5EF4-FFF2-40B4-BE49-F238E27FC236}">
                      <a16:creationId xmlns:a16="http://schemas.microsoft.com/office/drawing/2014/main" id="{D6312253-5898-4EFB-A25D-E95D5CCDE7E8}"/>
                    </a:ext>
                  </a:extLst>
                </p14:cNvPr>
                <p14:cNvContentPartPr/>
                <p14:nvPr/>
              </p14:nvContentPartPr>
              <p14:xfrm>
                <a:off x="9860497" y="4931710"/>
                <a:ext cx="172440" cy="111960"/>
              </p14:xfrm>
            </p:contentPart>
          </mc:Choice>
          <mc:Fallback xmlns="">
            <p:pic>
              <p:nvPicPr>
                <p:cNvPr id="150" name="Viết tay 149">
                  <a:extLst>
                    <a:ext uri="{FF2B5EF4-FFF2-40B4-BE49-F238E27FC236}">
                      <a16:creationId xmlns:a16="http://schemas.microsoft.com/office/drawing/2014/main" id="{D6312253-5898-4EFB-A25D-E95D5CCDE7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851497" y="4922681"/>
                  <a:ext cx="190080" cy="12965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53" name="Viết tay 152">
                <a:extLst>
                  <a:ext uri="{FF2B5EF4-FFF2-40B4-BE49-F238E27FC236}">
                    <a16:creationId xmlns:a16="http://schemas.microsoft.com/office/drawing/2014/main" id="{D2F8D881-33B3-4722-9DBB-EB138C6EA841}"/>
                  </a:ext>
                </a:extLst>
              </p14:cNvPr>
              <p14:cNvContentPartPr/>
              <p14:nvPr/>
            </p14:nvContentPartPr>
            <p14:xfrm>
              <a:off x="8084062" y="5655567"/>
              <a:ext cx="106560" cy="254880"/>
            </p14:xfrm>
          </p:contentPart>
        </mc:Choice>
        <mc:Fallback xmlns="">
          <p:pic>
            <p:nvPicPr>
              <p:cNvPr id="153" name="Viết tay 152">
                <a:extLst>
                  <a:ext uri="{FF2B5EF4-FFF2-40B4-BE49-F238E27FC236}">
                    <a16:creationId xmlns:a16="http://schemas.microsoft.com/office/drawing/2014/main" id="{D2F8D881-33B3-4722-9DBB-EB138C6EA841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075092" y="5646567"/>
                <a:ext cx="124141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54" name="Viết tay 153">
                <a:extLst>
                  <a:ext uri="{FF2B5EF4-FFF2-40B4-BE49-F238E27FC236}">
                    <a16:creationId xmlns:a16="http://schemas.microsoft.com/office/drawing/2014/main" id="{F298894D-DF46-47AC-9AF6-026DA8EA3DE3}"/>
                  </a:ext>
                </a:extLst>
              </p14:cNvPr>
              <p14:cNvContentPartPr/>
              <p14:nvPr/>
            </p14:nvContentPartPr>
            <p14:xfrm>
              <a:off x="8260822" y="5706687"/>
              <a:ext cx="172800" cy="191520"/>
            </p14:xfrm>
          </p:contentPart>
        </mc:Choice>
        <mc:Fallback xmlns="">
          <p:pic>
            <p:nvPicPr>
              <p:cNvPr id="154" name="Viết tay 153">
                <a:extLst>
                  <a:ext uri="{FF2B5EF4-FFF2-40B4-BE49-F238E27FC236}">
                    <a16:creationId xmlns:a16="http://schemas.microsoft.com/office/drawing/2014/main" id="{F298894D-DF46-47AC-9AF6-026DA8EA3DE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251822" y="5697704"/>
                <a:ext cx="190440" cy="209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55" name="Viết tay 154">
                <a:extLst>
                  <a:ext uri="{FF2B5EF4-FFF2-40B4-BE49-F238E27FC236}">
                    <a16:creationId xmlns:a16="http://schemas.microsoft.com/office/drawing/2014/main" id="{3B7E1BBE-6AAB-497A-82B6-647FD0E80EDD}"/>
                  </a:ext>
                </a:extLst>
              </p14:cNvPr>
              <p14:cNvContentPartPr/>
              <p14:nvPr/>
            </p14:nvContentPartPr>
            <p14:xfrm>
              <a:off x="8463142" y="5799927"/>
              <a:ext cx="110520" cy="225000"/>
            </p14:xfrm>
          </p:contentPart>
        </mc:Choice>
        <mc:Fallback xmlns="">
          <p:pic>
            <p:nvPicPr>
              <p:cNvPr id="155" name="Viết tay 154">
                <a:extLst>
                  <a:ext uri="{FF2B5EF4-FFF2-40B4-BE49-F238E27FC236}">
                    <a16:creationId xmlns:a16="http://schemas.microsoft.com/office/drawing/2014/main" id="{3B7E1BBE-6AAB-497A-82B6-647FD0E80EDD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454142" y="5790927"/>
                <a:ext cx="1281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56" name="Viết tay 155">
                <a:extLst>
                  <a:ext uri="{FF2B5EF4-FFF2-40B4-BE49-F238E27FC236}">
                    <a16:creationId xmlns:a16="http://schemas.microsoft.com/office/drawing/2014/main" id="{00D5BE6C-8329-4649-8FD4-70785193CABA}"/>
                  </a:ext>
                </a:extLst>
              </p14:cNvPr>
              <p14:cNvContentPartPr/>
              <p14:nvPr/>
            </p14:nvContentPartPr>
            <p14:xfrm>
              <a:off x="8616862" y="5722167"/>
              <a:ext cx="20880" cy="161640"/>
            </p14:xfrm>
          </p:contentPart>
        </mc:Choice>
        <mc:Fallback xmlns="">
          <p:pic>
            <p:nvPicPr>
              <p:cNvPr id="156" name="Viết tay 155">
                <a:extLst>
                  <a:ext uri="{FF2B5EF4-FFF2-40B4-BE49-F238E27FC236}">
                    <a16:creationId xmlns:a16="http://schemas.microsoft.com/office/drawing/2014/main" id="{00D5BE6C-8329-4649-8FD4-70785193CAB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607862" y="5713187"/>
                <a:ext cx="38520" cy="179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57" name="Viết tay 156">
                <a:extLst>
                  <a:ext uri="{FF2B5EF4-FFF2-40B4-BE49-F238E27FC236}">
                    <a16:creationId xmlns:a16="http://schemas.microsoft.com/office/drawing/2014/main" id="{36B92AF5-B9EE-45E3-98A8-54CA4C39460D}"/>
                  </a:ext>
                </a:extLst>
              </p14:cNvPr>
              <p14:cNvContentPartPr/>
              <p14:nvPr/>
            </p14:nvContentPartPr>
            <p14:xfrm>
              <a:off x="8575102" y="5791287"/>
              <a:ext cx="153360" cy="74160"/>
            </p14:xfrm>
          </p:contentPart>
        </mc:Choice>
        <mc:Fallback xmlns="">
          <p:pic>
            <p:nvPicPr>
              <p:cNvPr id="157" name="Viết tay 156">
                <a:extLst>
                  <a:ext uri="{FF2B5EF4-FFF2-40B4-BE49-F238E27FC236}">
                    <a16:creationId xmlns:a16="http://schemas.microsoft.com/office/drawing/2014/main" id="{36B92AF5-B9EE-45E3-98A8-54CA4C39460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566102" y="5782330"/>
                <a:ext cx="171000" cy="91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58" name="Viết tay 157">
                <a:extLst>
                  <a:ext uri="{FF2B5EF4-FFF2-40B4-BE49-F238E27FC236}">
                    <a16:creationId xmlns:a16="http://schemas.microsoft.com/office/drawing/2014/main" id="{2392F8CD-EE48-4D4C-97B0-4A022F797F43}"/>
                  </a:ext>
                </a:extLst>
              </p14:cNvPr>
              <p14:cNvContentPartPr/>
              <p14:nvPr/>
            </p14:nvContentPartPr>
            <p14:xfrm>
              <a:off x="8741782" y="5724687"/>
              <a:ext cx="11160" cy="52560"/>
            </p14:xfrm>
          </p:contentPart>
        </mc:Choice>
        <mc:Fallback xmlns="">
          <p:pic>
            <p:nvPicPr>
              <p:cNvPr id="158" name="Viết tay 157">
                <a:extLst>
                  <a:ext uri="{FF2B5EF4-FFF2-40B4-BE49-F238E27FC236}">
                    <a16:creationId xmlns:a16="http://schemas.microsoft.com/office/drawing/2014/main" id="{2392F8CD-EE48-4D4C-97B0-4A022F797F43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732782" y="5715687"/>
                <a:ext cx="288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59" name="Viết tay 158">
                <a:extLst>
                  <a:ext uri="{FF2B5EF4-FFF2-40B4-BE49-F238E27FC236}">
                    <a16:creationId xmlns:a16="http://schemas.microsoft.com/office/drawing/2014/main" id="{A817E33A-FC4E-4AB7-8A31-35948AFADB9F}"/>
                  </a:ext>
                </a:extLst>
              </p14:cNvPr>
              <p14:cNvContentPartPr/>
              <p14:nvPr/>
            </p14:nvContentPartPr>
            <p14:xfrm>
              <a:off x="8772382" y="5790567"/>
              <a:ext cx="190440" cy="104400"/>
            </p14:xfrm>
          </p:contentPart>
        </mc:Choice>
        <mc:Fallback xmlns="">
          <p:pic>
            <p:nvPicPr>
              <p:cNvPr id="159" name="Viết tay 158">
                <a:extLst>
                  <a:ext uri="{FF2B5EF4-FFF2-40B4-BE49-F238E27FC236}">
                    <a16:creationId xmlns:a16="http://schemas.microsoft.com/office/drawing/2014/main" id="{A817E33A-FC4E-4AB7-8A31-35948AFADB9F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763382" y="5781567"/>
                <a:ext cx="208080" cy="12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Nhóm 164">
            <a:extLst>
              <a:ext uri="{FF2B5EF4-FFF2-40B4-BE49-F238E27FC236}">
                <a16:creationId xmlns:a16="http://schemas.microsoft.com/office/drawing/2014/main" id="{DD32A43D-5520-4695-BCED-CEA970783894}"/>
              </a:ext>
            </a:extLst>
          </p:cNvPr>
          <p:cNvGrpSpPr/>
          <p:nvPr/>
        </p:nvGrpSpPr>
        <p:grpSpPr>
          <a:xfrm>
            <a:off x="9011782" y="5621727"/>
            <a:ext cx="450000" cy="284760"/>
            <a:chOff x="9011782" y="5621727"/>
            <a:chExt cx="450000" cy="28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2" name="Viết tay 161">
                  <a:extLst>
                    <a:ext uri="{FF2B5EF4-FFF2-40B4-BE49-F238E27FC236}">
                      <a16:creationId xmlns:a16="http://schemas.microsoft.com/office/drawing/2014/main" id="{725E81B8-5E53-4E9F-9B2C-C4E2ACD86751}"/>
                    </a:ext>
                  </a:extLst>
                </p14:cNvPr>
                <p14:cNvContentPartPr/>
                <p14:nvPr/>
              </p14:nvContentPartPr>
              <p14:xfrm>
                <a:off x="9011782" y="5833407"/>
                <a:ext cx="153360" cy="60480"/>
              </p14:xfrm>
            </p:contentPart>
          </mc:Choice>
          <mc:Fallback xmlns="">
            <p:pic>
              <p:nvPicPr>
                <p:cNvPr id="162" name="Viết tay 161">
                  <a:extLst>
                    <a:ext uri="{FF2B5EF4-FFF2-40B4-BE49-F238E27FC236}">
                      <a16:creationId xmlns:a16="http://schemas.microsoft.com/office/drawing/2014/main" id="{725E81B8-5E53-4E9F-9B2C-C4E2ACD8675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002782" y="5824353"/>
                  <a:ext cx="171000" cy="78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3" name="Viết tay 162">
                  <a:extLst>
                    <a:ext uri="{FF2B5EF4-FFF2-40B4-BE49-F238E27FC236}">
                      <a16:creationId xmlns:a16="http://schemas.microsoft.com/office/drawing/2014/main" id="{2B70C0A2-4C7B-4E50-BA01-6F6DF5280EB3}"/>
                    </a:ext>
                  </a:extLst>
                </p14:cNvPr>
                <p14:cNvContentPartPr/>
                <p14:nvPr/>
              </p14:nvContentPartPr>
              <p14:xfrm>
                <a:off x="9195382" y="5695167"/>
                <a:ext cx="73080" cy="173880"/>
              </p14:xfrm>
            </p:contentPart>
          </mc:Choice>
          <mc:Fallback xmlns="">
            <p:pic>
              <p:nvPicPr>
                <p:cNvPr id="163" name="Viết tay 162">
                  <a:extLst>
                    <a:ext uri="{FF2B5EF4-FFF2-40B4-BE49-F238E27FC236}">
                      <a16:creationId xmlns:a16="http://schemas.microsoft.com/office/drawing/2014/main" id="{2B70C0A2-4C7B-4E50-BA01-6F6DF5280EB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186382" y="5686167"/>
                  <a:ext cx="907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4" name="Viết tay 163">
                  <a:extLst>
                    <a:ext uri="{FF2B5EF4-FFF2-40B4-BE49-F238E27FC236}">
                      <a16:creationId xmlns:a16="http://schemas.microsoft.com/office/drawing/2014/main" id="{0C4AF4E0-C7BD-4FDC-9A81-579A0105C065}"/>
                    </a:ext>
                  </a:extLst>
                </p14:cNvPr>
                <p14:cNvContentPartPr/>
                <p14:nvPr/>
              </p14:nvContentPartPr>
              <p14:xfrm>
                <a:off x="9373942" y="5621727"/>
                <a:ext cx="87840" cy="284760"/>
              </p14:xfrm>
            </p:contentPart>
          </mc:Choice>
          <mc:Fallback xmlns="">
            <p:pic>
              <p:nvPicPr>
                <p:cNvPr id="164" name="Viết tay 163">
                  <a:extLst>
                    <a:ext uri="{FF2B5EF4-FFF2-40B4-BE49-F238E27FC236}">
                      <a16:creationId xmlns:a16="http://schemas.microsoft.com/office/drawing/2014/main" id="{0C4AF4E0-C7BD-4FDC-9A81-579A0105C06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364942" y="5612727"/>
                  <a:ext cx="105480" cy="302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11210392"/>
      </p:ext>
    </p:extLst>
  </p:cSld>
  <p:clrMapOvr>
    <a:masterClrMapping/>
  </p:clrMapOvr>
</p:sld>
</file>

<file path=ppt/theme/theme1.xml><?xml version="1.0" encoding="utf-8"?>
<a:theme xmlns:a="http://schemas.openxmlformats.org/drawingml/2006/main" name="Bộ sưu tập">
  <a:themeElements>
    <a:clrScheme name="Bộ sưu tập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Bộ sưu tập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ộ sưu tập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727</Words>
  <Application>Microsoft Office PowerPoint</Application>
  <PresentationFormat>Widescreen</PresentationFormat>
  <Paragraphs>110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Century Gothic</vt:lpstr>
      <vt:lpstr>Times New Roman</vt:lpstr>
      <vt:lpstr>Bộ sưu tập</vt:lpstr>
      <vt:lpstr>Photo Sharing Mobile UI (Draft UI)</vt:lpstr>
      <vt:lpstr>5 sketches of establishing a connection between devices</vt:lpstr>
      <vt:lpstr>DESIGN 1</vt:lpstr>
      <vt:lpstr>PowerPoint Presentation</vt:lpstr>
      <vt:lpstr>DESIGN 2</vt:lpstr>
      <vt:lpstr>PowerPoint Presentation</vt:lpstr>
      <vt:lpstr>DESIGN 3</vt:lpstr>
      <vt:lpstr>PowerPoint Presentation</vt:lpstr>
      <vt:lpstr>DESIGN 4</vt:lpstr>
      <vt:lpstr>PowerPoint Presentation</vt:lpstr>
      <vt:lpstr>DESIGN 5</vt:lpstr>
      <vt:lpstr>PowerPoint Presentation</vt:lpstr>
      <vt:lpstr>5 sketches of selecting &amp; sharing photos</vt:lpstr>
      <vt:lpstr>DESIGN 1</vt:lpstr>
      <vt:lpstr>PowerPoint Presentation</vt:lpstr>
      <vt:lpstr>DESIGN 2</vt:lpstr>
      <vt:lpstr>PowerPoint Presentation</vt:lpstr>
      <vt:lpstr>DESIGN 3</vt:lpstr>
      <vt:lpstr>PowerPoint Presentation</vt:lpstr>
      <vt:lpstr>DESIGN 4</vt:lpstr>
      <vt:lpstr>PowerPoint Presentation</vt:lpstr>
      <vt:lpstr>DESIGN 5</vt:lpstr>
      <vt:lpstr>PowerPoint Presentation</vt:lpstr>
      <vt:lpstr>Animation:  Connecting Devices</vt:lpstr>
      <vt:lpstr>DESIGN 3</vt:lpstr>
      <vt:lpstr>Step 1: Choose device(s)</vt:lpstr>
      <vt:lpstr>Optional: Refresh</vt:lpstr>
      <vt:lpstr>Step 2: Share Now</vt:lpstr>
      <vt:lpstr>Animation: Sharing photos</vt:lpstr>
      <vt:lpstr>DESIGN 5</vt:lpstr>
      <vt:lpstr>Step 1:</vt:lpstr>
      <vt:lpstr>Step 2:</vt:lpstr>
      <vt:lpstr>Optional:</vt:lpstr>
      <vt:lpstr>-THE END-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Sharing Mobile UI (Draft UI)</dc:title>
  <dc:creator>Linh Luu</dc:creator>
  <cp:lastModifiedBy>Bach Vu Viet</cp:lastModifiedBy>
  <cp:revision>1</cp:revision>
  <dcterms:created xsi:type="dcterms:W3CDTF">2020-08-18T12:41:26Z</dcterms:created>
  <dcterms:modified xsi:type="dcterms:W3CDTF">2020-08-18T16:20:53Z</dcterms:modified>
</cp:coreProperties>
</file>